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 Fang" initials="YF" lastIdx="1" clrIdx="0">
    <p:extLst>
      <p:ext uri="{19B8F6BF-5375-455C-9EA6-DF929625EA0E}">
        <p15:presenceInfo xmlns:p15="http://schemas.microsoft.com/office/powerpoint/2012/main" userId="a2d0c4290916ab2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23" autoAdjust="0"/>
    <p:restoredTop sz="94660"/>
  </p:normalViewPr>
  <p:slideViewPr>
    <p:cSldViewPr snapToGrid="0">
      <p:cViewPr>
        <p:scale>
          <a:sx n="177" d="100"/>
          <a:sy n="177" d="100"/>
        </p:scale>
        <p:origin x="1224" y="7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en-GB" sz="1400" dirty="0"/>
              <a:t>Sales Revenue </a:t>
            </a:r>
          </a:p>
          <a:p>
            <a:pPr>
              <a:defRPr/>
            </a:pPr>
            <a:r>
              <a:rPr lang="en-GB" sz="1050" b="0" dirty="0"/>
              <a:t>(million USD)</a:t>
            </a:r>
            <a:endParaRPr lang="en-US" sz="1050" b="0" dirty="0"/>
          </a:p>
        </c:rich>
      </c:tx>
      <c:layout>
        <c:manualLayout>
          <c:xMode val="edge"/>
          <c:yMode val="edge"/>
          <c:x val="0.34060127970715098"/>
          <c:y val="4.9146929824561397E-2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Shipment (GW)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13919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5E4E-423B-A4DC-0EA09ECF8872}"/>
              </c:ext>
            </c:extLst>
          </c:dPt>
          <c:dPt>
            <c:idx val="1"/>
            <c:invertIfNegative val="0"/>
            <c:bubble3D val="0"/>
            <c:spPr>
              <a:solidFill>
                <a:srgbClr val="13919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E4E-423B-A4DC-0EA09ECF8872}"/>
              </c:ext>
            </c:extLst>
          </c:dPt>
          <c:dPt>
            <c:idx val="2"/>
            <c:invertIfNegative val="0"/>
            <c:bubble3D val="0"/>
            <c:spPr>
              <a:solidFill>
                <a:srgbClr val="13919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E4E-423B-A4DC-0EA09ECF8872}"/>
              </c:ext>
            </c:extLst>
          </c:dPt>
          <c:dPt>
            <c:idx val="3"/>
            <c:invertIfNegative val="0"/>
            <c:bubble3D val="0"/>
            <c:spPr>
              <a:solidFill>
                <a:srgbClr val="13919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E4E-423B-A4DC-0EA09ECF8872}"/>
              </c:ext>
            </c:extLst>
          </c:dPt>
          <c:dPt>
            <c:idx val="4"/>
            <c:invertIfNegative val="0"/>
            <c:bubble3D val="0"/>
            <c:spPr>
              <a:solidFill>
                <a:srgbClr val="13919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5E4E-423B-A4DC-0EA09ECF8872}"/>
              </c:ext>
            </c:extLst>
          </c:dPt>
          <c:dLbls>
            <c:dLbl>
              <c:idx val="4"/>
              <c:tx>
                <c:rich>
                  <a:bodyPr/>
                  <a:lstStyle/>
                  <a:p>
                    <a:r>
                      <a:rPr lang="en-US" altLang="zh-CN"/>
                      <a:t>605</a:t>
                    </a:r>
                    <a:endParaRPr lang="en-US" altLang="zh-CN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E4E-423B-A4DC-0EA09ECF88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/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34925" cap="rnd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</a:ln>
            </c:spPr>
            <c:trendlineType val="movingAvg"/>
            <c:period val="2"/>
            <c:dispRSqr val="0"/>
            <c:dispEq val="0"/>
          </c:trendline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266</c:v>
                </c:pt>
                <c:pt idx="1">
                  <c:v>357</c:v>
                </c:pt>
                <c:pt idx="2">
                  <c:v>506</c:v>
                </c:pt>
                <c:pt idx="3">
                  <c:v>561</c:v>
                </c:pt>
                <c:pt idx="4">
                  <c:v>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4E-423B-A4DC-0EA09ECF887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41397760"/>
        <c:axId val="241399296"/>
      </c:barChart>
      <c:catAx>
        <c:axId val="241397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/>
            </a:pPr>
            <a:endParaRPr lang="zh-CN"/>
          </a:p>
        </c:txPr>
        <c:crossAx val="241399296"/>
        <c:crosses val="autoZero"/>
        <c:auto val="1"/>
        <c:lblAlgn val="ctr"/>
        <c:lblOffset val="100"/>
        <c:noMultiLvlLbl val="0"/>
      </c:catAx>
      <c:valAx>
        <c:axId val="241399296"/>
        <c:scaling>
          <c:orientation val="minMax"/>
        </c:scaling>
        <c:delete val="1"/>
        <c:axPos val="b"/>
        <c:majorGridlines/>
        <c:numFmt formatCode="General" sourceLinked="1"/>
        <c:majorTickMark val="none"/>
        <c:minorTickMark val="none"/>
        <c:tickLblPos val="none"/>
        <c:crossAx val="2413977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lang="zh-CN" sz="1400"/>
      </a:pPr>
      <a:endParaRPr lang="zh-CN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273A6-4A89-4471-84D1-92DB7C0F0D6A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24861-614B-4A3E-B322-A26DB13D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23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0BED5A-C29A-8725-F655-ADD39440A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C3C50E5-1A9A-9B32-60C4-B7DB9DED9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7AB31-AB7B-6126-611E-06CA6BD0F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CA4B-B2E4-460E-A760-C180C8A5DBC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B37380-B5AF-F624-6AD0-71FDA6CF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78247A-D40F-BB60-B4E9-278299046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FD84-F88C-455D-A515-4D01EB3A2C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870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160159-3EAB-9591-58E6-EEA8CA26C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5D0574-CB51-F21E-065D-7EA58354C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D124F3-38F5-14C6-23F7-F6386F485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CA4B-B2E4-460E-A760-C180C8A5DBC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00192-FE42-9E80-03F4-A9AB2B2F2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71B6E7-4FCE-C062-8A62-64A96F15D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FD84-F88C-455D-A515-4D01EB3A2C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70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ED2C3E1-278E-6F50-4A2E-D71E4213F5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5364C8-A244-CFC1-D1AE-089F27826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18036-C584-45DF-45FC-D0881E513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CA4B-B2E4-460E-A760-C180C8A5DBC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8AA405-A75A-2970-C873-268ACB68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7BEB2B-5264-99BA-01FA-7C1EEF604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FD84-F88C-455D-A515-4D01EB3A2C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98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E178C2-9D6C-6EB8-9E57-3D832D971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58D783-DB0E-12A0-BB9A-14B21FCB0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907275-F4C7-FEDA-72E0-30E86DF2C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CA4B-B2E4-460E-A760-C180C8A5DBC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43A05E-FA18-D93A-8C3E-8CF113B1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382934-6443-8639-6E5A-7D6F9F37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FD84-F88C-455D-A515-4D01EB3A2C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818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3BAEF8-7FB8-42B1-D43A-D727BF827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3C3A31-54D4-C539-9009-18104EE21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E8D108-E4FB-B3AD-9D9B-ADD65CED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CA4B-B2E4-460E-A760-C180C8A5DBC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8D1927-1C5A-176B-F1A1-68570009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434C36-9E9D-F4F3-4878-CAA436FEA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FD84-F88C-455D-A515-4D01EB3A2C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051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C0631A-074B-8E39-9D3D-ACA27D9C9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46D069-225E-1206-D379-471AB6713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4482E8-7BC1-66DB-9EF0-4DE6846F0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9DF4A0-DD44-909D-4068-BB25B0F81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CA4B-B2E4-460E-A760-C180C8A5DBC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E907A30-73AC-4513-616F-13792F65C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EB61CD-B076-B96E-E542-5ED3ECC9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FD84-F88C-455D-A515-4D01EB3A2C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46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7C1FEB-D551-182D-A60D-AB9920D1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7E7B2D-C5C2-381C-80ED-CA37F40EE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92397F-5799-7DDE-0167-23E25F3A9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376ABF4-A71E-CBF6-BBCA-8FFE98C71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BA802CC-AEF5-E9DA-5EB2-42FB532E6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A572EAA-322F-E0A2-D6D5-5457C15E7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CA4B-B2E4-460E-A760-C180C8A5DBC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F7E76F3-7AB8-81C8-6F91-DE6A57736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EA69A38-80FD-2973-D9D0-B77418575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FD84-F88C-455D-A515-4D01EB3A2C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70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9C7CB3-00CC-B34E-8280-A606E307C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75A5A9-7EE2-6643-90CF-7F90537C7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CA4B-B2E4-460E-A760-C180C8A5DBC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766775-BCE1-11BF-B5E4-C4963845F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2DF4F28-B0A7-448E-5537-FA8B9C04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FD84-F88C-455D-A515-4D01EB3A2C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96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F8A6259-94D4-E1B5-5A09-E82158630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CA4B-B2E4-460E-A760-C180C8A5DBC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4C559C-E895-C2C7-8FF4-F015BDF4B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81DDFB-2CE4-EF89-10F4-C4DF9C92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FD84-F88C-455D-A515-4D01EB3A2C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076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D1AEF4-4219-44A3-A924-A451973A6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791653-F3CC-22C6-31B9-315383B3B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D4C3CD-DBB4-B801-EA2D-294FC1B32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960484-6CC0-C66D-E5C8-A6CF27FB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CA4B-B2E4-460E-A760-C180C8A5DBC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B8AA61-964B-1400-C3E6-94A7E4944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4CC04-9AF4-384F-78C8-609C1017C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FD84-F88C-455D-A515-4D01EB3A2C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135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46F21-4244-CB26-536B-46F26913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42167FC-EEE2-DFFF-6F73-F9C7F1A00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884F5C2-6E06-536A-0380-B5B60A5F7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55C836-7E3D-1D83-04BA-6806DB97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CA4B-B2E4-460E-A760-C180C8A5DBC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3A272B-6FE3-2E91-86F2-5ECF906DE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B9459A-D023-7390-B881-CE5D54F9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6FD84-F88C-455D-A515-4D01EB3A2C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6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6EDAC54-D893-2D88-85EA-2A611720B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3AAB9B5-B71D-C73C-265D-195AC82DD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6875FF-F8E6-7F06-A287-F32F3BEF8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9CA4B-B2E4-460E-A760-C180C8A5DBC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6F24FB-76DE-25EF-4CE2-DC10DECBF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9C8BB1-2641-586C-D343-F13DDBAD5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6FD84-F88C-455D-A515-4D01EB3A2C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39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jp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45.jp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46.jp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6.jpg"/><Relationship Id="rId7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45.jp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2.jpg"/><Relationship Id="rId7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8.png"/><Relationship Id="rId5" Type="http://schemas.openxmlformats.org/officeDocument/2006/relationships/image" Target="../media/image2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2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5.jpeg"/><Relationship Id="rId4" Type="http://schemas.openxmlformats.org/officeDocument/2006/relationships/image" Target="../media/image10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2.jpe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83.pn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21.jpeg"/><Relationship Id="rId7" Type="http://schemas.openxmlformats.org/officeDocument/2006/relationships/image" Target="../media/image124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7" Type="http://schemas.openxmlformats.org/officeDocument/2006/relationships/image" Target="../media/image83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3.png"/><Relationship Id="rId4" Type="http://schemas.openxmlformats.org/officeDocument/2006/relationships/image" Target="../media/image1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jpeg"/><Relationship Id="rId18" Type="http://schemas.openxmlformats.org/officeDocument/2006/relationships/image" Target="../media/image149.png"/><Relationship Id="rId26" Type="http://schemas.openxmlformats.org/officeDocument/2006/relationships/image" Target="../media/image157.jpeg"/><Relationship Id="rId3" Type="http://schemas.openxmlformats.org/officeDocument/2006/relationships/image" Target="../media/image134.jpeg"/><Relationship Id="rId21" Type="http://schemas.openxmlformats.org/officeDocument/2006/relationships/image" Target="../media/image152.png"/><Relationship Id="rId7" Type="http://schemas.openxmlformats.org/officeDocument/2006/relationships/image" Target="../media/image138.jpe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5" Type="http://schemas.openxmlformats.org/officeDocument/2006/relationships/image" Target="../media/image156.jpeg"/><Relationship Id="rId2" Type="http://schemas.openxmlformats.org/officeDocument/2006/relationships/image" Target="../media/image133.jpeg"/><Relationship Id="rId16" Type="http://schemas.openxmlformats.org/officeDocument/2006/relationships/image" Target="../media/image147.jpeg"/><Relationship Id="rId20" Type="http://schemas.openxmlformats.org/officeDocument/2006/relationships/image" Target="../media/image151.png"/><Relationship Id="rId29" Type="http://schemas.openxmlformats.org/officeDocument/2006/relationships/image" Target="../media/image16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7.jpeg"/><Relationship Id="rId11" Type="http://schemas.openxmlformats.org/officeDocument/2006/relationships/image" Target="../media/image142.jpeg"/><Relationship Id="rId24" Type="http://schemas.openxmlformats.org/officeDocument/2006/relationships/image" Target="../media/image155.jpeg"/><Relationship Id="rId32" Type="http://schemas.openxmlformats.org/officeDocument/2006/relationships/image" Target="../media/image163.png"/><Relationship Id="rId5" Type="http://schemas.openxmlformats.org/officeDocument/2006/relationships/image" Target="../media/image136.png"/><Relationship Id="rId15" Type="http://schemas.openxmlformats.org/officeDocument/2006/relationships/image" Target="../media/image146.jpeg"/><Relationship Id="rId23" Type="http://schemas.openxmlformats.org/officeDocument/2006/relationships/image" Target="../media/image154.jpeg"/><Relationship Id="rId28" Type="http://schemas.openxmlformats.org/officeDocument/2006/relationships/image" Target="../media/image159.png"/><Relationship Id="rId10" Type="http://schemas.openxmlformats.org/officeDocument/2006/relationships/image" Target="../media/image141.png"/><Relationship Id="rId19" Type="http://schemas.openxmlformats.org/officeDocument/2006/relationships/image" Target="../media/image150.jpeg"/><Relationship Id="rId31" Type="http://schemas.openxmlformats.org/officeDocument/2006/relationships/image" Target="../media/image162.pn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Relationship Id="rId14" Type="http://schemas.openxmlformats.org/officeDocument/2006/relationships/image" Target="../media/image145.jpeg"/><Relationship Id="rId22" Type="http://schemas.openxmlformats.org/officeDocument/2006/relationships/image" Target="../media/image153.jpeg"/><Relationship Id="rId27" Type="http://schemas.openxmlformats.org/officeDocument/2006/relationships/image" Target="../media/image158.png"/><Relationship Id="rId30" Type="http://schemas.openxmlformats.org/officeDocument/2006/relationships/image" Target="../media/image16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 71">
            <a:extLst>
              <a:ext uri="{FF2B5EF4-FFF2-40B4-BE49-F238E27FC236}">
                <a16:creationId xmlns:a16="http://schemas.microsoft.com/office/drawing/2014/main" id="{C3F4D760-1368-82F5-D746-5EF0707633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3" name="副标题 72">
            <a:extLst>
              <a:ext uri="{FF2B5EF4-FFF2-40B4-BE49-F238E27FC236}">
                <a16:creationId xmlns:a16="http://schemas.microsoft.com/office/drawing/2014/main" id="{D13F8730-D8BF-5087-F693-332ADB4BA4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7" name="图片 76">
            <a:extLst>
              <a:ext uri="{FF2B5EF4-FFF2-40B4-BE49-F238E27FC236}">
                <a16:creationId xmlns:a16="http://schemas.microsoft.com/office/drawing/2014/main" id="{4581BD6A-4B75-ACF1-0177-31B297EF6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10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E5A2C9DD-489C-5F27-91D5-C59BC72FAD25}"/>
              </a:ext>
            </a:extLst>
          </p:cNvPr>
          <p:cNvSpPr txBox="1">
            <a:spLocks/>
          </p:cNvSpPr>
          <p:nvPr/>
        </p:nvSpPr>
        <p:spPr bwMode="gray">
          <a:xfrm>
            <a:off x="255390" y="1886851"/>
            <a:ext cx="5472080" cy="82781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en-US" altLang="zh-CN" b="1" dirty="0"/>
              <a:t>Intelligent Power Management</a:t>
            </a:r>
            <a:br>
              <a:rPr lang="en-US" altLang="zh-CN" b="1" dirty="0"/>
            </a:br>
            <a:endParaRPr lang="en-US" b="1" dirty="0"/>
          </a:p>
        </p:txBody>
      </p:sp>
      <p:sp>
        <p:nvSpPr>
          <p:cNvPr id="79" name="Subtitle 2">
            <a:extLst>
              <a:ext uri="{FF2B5EF4-FFF2-40B4-BE49-F238E27FC236}">
                <a16:creationId xmlns:a16="http://schemas.microsoft.com/office/drawing/2014/main" id="{CBA1AB4B-DEE2-FB60-3366-F7D028A6D621}"/>
              </a:ext>
            </a:extLst>
          </p:cNvPr>
          <p:cNvSpPr txBox="1">
            <a:spLocks/>
          </p:cNvSpPr>
          <p:nvPr/>
        </p:nvSpPr>
        <p:spPr bwMode="gray">
          <a:xfrm>
            <a:off x="255390" y="2447239"/>
            <a:ext cx="5472080" cy="2706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30+ Years Power Conversion Expert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140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3456AE-3080-6D55-E061-49542A37A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825B43F-390C-A7FC-4EF1-62BCF725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r>
              <a:rPr lang="en-US" altLang="zh-CN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CAPABILITY</a:t>
            </a: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DFDBEC8-CD5B-E387-1B33-045752C28884}"/>
              </a:ext>
            </a:extLst>
          </p:cNvPr>
          <p:cNvSpPr txBox="1">
            <a:spLocks/>
          </p:cNvSpPr>
          <p:nvPr/>
        </p:nvSpPr>
        <p:spPr>
          <a:xfrm>
            <a:off x="250076" y="1448395"/>
            <a:ext cx="4203900" cy="189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b="1" dirty="0">
                <a:solidFill>
                  <a:srgbClr val="139193"/>
                </a:solidFill>
              </a:rPr>
              <a:t>Financial Capacity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55BD244-9532-51F2-840D-57D3D69A9CEE}"/>
              </a:ext>
            </a:extLst>
          </p:cNvPr>
          <p:cNvSpPr txBox="1">
            <a:spLocks/>
          </p:cNvSpPr>
          <p:nvPr/>
        </p:nvSpPr>
        <p:spPr>
          <a:xfrm>
            <a:off x="4686245" y="1448395"/>
            <a:ext cx="4203900" cy="189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200" b="1" dirty="0">
                <a:solidFill>
                  <a:srgbClr val="139193"/>
                </a:solidFill>
              </a:rPr>
              <a:t>Revenue</a:t>
            </a:r>
            <a:r>
              <a:rPr lang="zh-CN" altLang="en-US" sz="1200" b="1" dirty="0">
                <a:solidFill>
                  <a:srgbClr val="139193"/>
                </a:solidFill>
              </a:rPr>
              <a:t> </a:t>
            </a:r>
            <a:r>
              <a:rPr lang="en-US" altLang="zh-CN" sz="1200" b="1" dirty="0">
                <a:solidFill>
                  <a:srgbClr val="139193"/>
                </a:solidFill>
              </a:rPr>
              <a:t>Growth</a:t>
            </a:r>
            <a:endParaRPr lang="en-US" sz="1200" b="1" dirty="0">
              <a:solidFill>
                <a:srgbClr val="139193"/>
              </a:solidFill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CF84971-28D4-7FE8-18B2-E8E90302F563}"/>
              </a:ext>
            </a:extLst>
          </p:cNvPr>
          <p:cNvSpPr txBox="1">
            <a:spLocks/>
          </p:cNvSpPr>
          <p:nvPr/>
        </p:nvSpPr>
        <p:spPr>
          <a:xfrm>
            <a:off x="249276" y="813910"/>
            <a:ext cx="8640673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/>
              <a:t>Stability</a:t>
            </a:r>
            <a:endParaRPr lang="en-US" sz="1400" dirty="0"/>
          </a:p>
        </p:txBody>
      </p:sp>
      <p:pic>
        <p:nvPicPr>
          <p:cNvPr id="8" name="Picture 39">
            <a:extLst>
              <a:ext uri="{FF2B5EF4-FFF2-40B4-BE49-F238E27FC236}">
                <a16:creationId xmlns:a16="http://schemas.microsoft.com/office/drawing/2014/main" id="{8B110577-4211-190F-1C23-BDFB71E7B8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298"/>
          <a:stretch/>
        </p:blipFill>
        <p:spPr>
          <a:xfrm>
            <a:off x="719306" y="1735695"/>
            <a:ext cx="3005078" cy="2026477"/>
          </a:xfrm>
          <a:prstGeom prst="rect">
            <a:avLst/>
          </a:prstGeom>
        </p:spPr>
      </p:pic>
      <p:graphicFrame>
        <p:nvGraphicFramePr>
          <p:cNvPr id="9" name="图表 2">
            <a:extLst>
              <a:ext uri="{FF2B5EF4-FFF2-40B4-BE49-F238E27FC236}">
                <a16:creationId xmlns:a16="http://schemas.microsoft.com/office/drawing/2014/main" id="{F65649A6-340A-908B-C779-42C0611C8C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3412471"/>
              </p:ext>
            </p:extLst>
          </p:nvPr>
        </p:nvGraphicFramePr>
        <p:xfrm>
          <a:off x="5025316" y="1702085"/>
          <a:ext cx="3472544" cy="2120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8">
            <a:extLst>
              <a:ext uri="{FF2B5EF4-FFF2-40B4-BE49-F238E27FC236}">
                <a16:creationId xmlns:a16="http://schemas.microsoft.com/office/drawing/2014/main" id="{D766DBD1-6F93-B10F-8052-FCED49A619A7}"/>
              </a:ext>
            </a:extLst>
          </p:cNvPr>
          <p:cNvSpPr/>
          <p:nvPr/>
        </p:nvSpPr>
        <p:spPr bwMode="gray">
          <a:xfrm>
            <a:off x="249275" y="3980796"/>
            <a:ext cx="4202576" cy="4288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39D086FE-B86E-D009-B857-E30A94B8F88D}"/>
              </a:ext>
            </a:extLst>
          </p:cNvPr>
          <p:cNvSpPr txBox="1"/>
          <p:nvPr/>
        </p:nvSpPr>
        <p:spPr bwMode="gray">
          <a:xfrm>
            <a:off x="162332" y="3956385"/>
            <a:ext cx="4509073" cy="33329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D&amp;B Rating 5A</a:t>
            </a:r>
            <a:r>
              <a:rPr lang="en-US" sz="1050" b="1" baseline="30000" dirty="0">
                <a:solidFill>
                  <a:schemeClr val="bg1"/>
                </a:solidFill>
              </a:rPr>
              <a:t>-</a:t>
            </a:r>
            <a:r>
              <a:rPr lang="en-US" sz="1050" b="1" dirty="0">
                <a:solidFill>
                  <a:schemeClr val="bg1"/>
                </a:solidFill>
              </a:rPr>
              <a:t> = Superior financial capacity &amp; credit condition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EMMA Score 3 = Moderate Low Risk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F8956500-32A7-6F4A-7805-C1FC93D7C542}"/>
              </a:ext>
            </a:extLst>
          </p:cNvPr>
          <p:cNvSpPr/>
          <p:nvPr/>
        </p:nvSpPr>
        <p:spPr bwMode="gray">
          <a:xfrm>
            <a:off x="4687372" y="3987142"/>
            <a:ext cx="4202576" cy="4288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E72B0951-CCA7-3B1A-BDE9-504825C0A5DF}"/>
              </a:ext>
            </a:extLst>
          </p:cNvPr>
          <p:cNvSpPr txBox="1"/>
          <p:nvPr/>
        </p:nvSpPr>
        <p:spPr bwMode="gray">
          <a:xfrm>
            <a:off x="5025316" y="3956385"/>
            <a:ext cx="3614057" cy="280405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Net profit growth 174% in 2019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Net profit growth 88% in 2020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  </a:t>
            </a:r>
          </a:p>
          <a:p>
            <a:pPr algn="ctr"/>
            <a:endParaRPr lang="en-US" sz="1050" b="1" dirty="0" err="1">
              <a:solidFill>
                <a:schemeClr val="bg1"/>
              </a:solidFill>
            </a:endParaRPr>
          </a:p>
        </p:txBody>
      </p:sp>
      <p:pic>
        <p:nvPicPr>
          <p:cNvPr id="14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54905AF-4CC4-C67F-35C6-395A71493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481" y="3732470"/>
            <a:ext cx="1180729" cy="18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6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8707C4-FC57-798E-4DA7-FCE08A488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3A576E3A-06F0-BACC-A776-8BF397FF6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r>
              <a:rPr lang="en-US" altLang="zh-CN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CAPABILITY</a:t>
            </a: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16D8552E-E7D2-9196-C00A-C64957954BBC}"/>
              </a:ext>
            </a:extLst>
          </p:cNvPr>
          <p:cNvSpPr txBox="1">
            <a:spLocks/>
          </p:cNvSpPr>
          <p:nvPr/>
        </p:nvSpPr>
        <p:spPr>
          <a:xfrm>
            <a:off x="249948" y="813910"/>
            <a:ext cx="8640000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/>
              <a:t>R&amp;D</a:t>
            </a:r>
            <a:r>
              <a:rPr lang="zh-CN" altLang="en-US" sz="1400" dirty="0"/>
              <a:t> </a:t>
            </a:r>
            <a:r>
              <a:rPr lang="en-US" altLang="zh-CN" sz="1400" dirty="0"/>
              <a:t>Strength</a:t>
            </a:r>
            <a:endParaRPr lang="en-US" sz="1400" dirty="0"/>
          </a:p>
        </p:txBody>
      </p:sp>
      <p:pic>
        <p:nvPicPr>
          <p:cNvPr id="9" name="Picture 2" descr="D:\My Designs\09-KELONG\11-预研部\2018\PEAC2018\图片\高低温.jpg">
            <a:extLst>
              <a:ext uri="{FF2B5EF4-FFF2-40B4-BE49-F238E27FC236}">
                <a16:creationId xmlns:a16="http://schemas.microsoft.com/office/drawing/2014/main" id="{C93C9652-36AF-3814-D4E9-B223479E6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347616"/>
            <a:ext cx="2106000" cy="1368152"/>
          </a:xfrm>
          <a:prstGeom prst="rect">
            <a:avLst/>
          </a:prstGeom>
          <a:solidFill>
            <a:srgbClr val="BC2010"/>
          </a:solidFill>
          <a:ln>
            <a:noFill/>
          </a:ln>
        </p:spPr>
      </p:pic>
      <p:sp>
        <p:nvSpPr>
          <p:cNvPr id="10" name="文本框 26">
            <a:extLst>
              <a:ext uri="{FF2B5EF4-FFF2-40B4-BE49-F238E27FC236}">
                <a16:creationId xmlns:a16="http://schemas.microsoft.com/office/drawing/2014/main" id="{9725BB07-8BBD-50A8-3BA7-8742E11FD8A3}"/>
              </a:ext>
            </a:extLst>
          </p:cNvPr>
          <p:cNvSpPr txBox="1"/>
          <p:nvPr/>
        </p:nvSpPr>
        <p:spPr>
          <a:xfrm>
            <a:off x="4637662" y="2942563"/>
            <a:ext cx="2161976" cy="1487192"/>
          </a:xfrm>
          <a:prstGeom prst="rect">
            <a:avLst/>
          </a:prstGeom>
          <a:noFill/>
          <a:ln w="9525"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●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40+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National/Provincial Torch Plan Project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●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National key high-tech enterprises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9E07F18-AA60-E58D-3242-C1CD1B2B8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3983" y="1345215"/>
            <a:ext cx="2100955" cy="136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直角三角形 33">
            <a:extLst>
              <a:ext uri="{FF2B5EF4-FFF2-40B4-BE49-F238E27FC236}">
                <a16:creationId xmlns:a16="http://schemas.microsoft.com/office/drawing/2014/main" id="{B0B7073E-1BA7-AD78-F56A-20750B396BC9}"/>
              </a:ext>
            </a:extLst>
          </p:cNvPr>
          <p:cNvSpPr/>
          <p:nvPr/>
        </p:nvSpPr>
        <p:spPr>
          <a:xfrm flipV="1">
            <a:off x="4654066" y="1339091"/>
            <a:ext cx="349554" cy="1370691"/>
          </a:xfrm>
          <a:prstGeom prst="rtTriangle">
            <a:avLst/>
          </a:prstGeom>
          <a:solidFill>
            <a:srgbClr val="139193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直角三角形 34">
            <a:extLst>
              <a:ext uri="{FF2B5EF4-FFF2-40B4-BE49-F238E27FC236}">
                <a16:creationId xmlns:a16="http://schemas.microsoft.com/office/drawing/2014/main" id="{932974D5-6C8C-FFD0-0B69-D953E0196644}"/>
              </a:ext>
            </a:extLst>
          </p:cNvPr>
          <p:cNvSpPr/>
          <p:nvPr/>
        </p:nvSpPr>
        <p:spPr>
          <a:xfrm flipH="1">
            <a:off x="6410091" y="1339091"/>
            <a:ext cx="349554" cy="1370691"/>
          </a:xfrm>
          <a:prstGeom prst="rtTriangle">
            <a:avLst/>
          </a:prstGeom>
          <a:solidFill>
            <a:srgbClr val="139193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39">
            <a:extLst>
              <a:ext uri="{FF2B5EF4-FFF2-40B4-BE49-F238E27FC236}">
                <a16:creationId xmlns:a16="http://schemas.microsoft.com/office/drawing/2014/main" id="{3B5D0286-0E26-1E82-8019-CEE47EAAD29C}"/>
              </a:ext>
            </a:extLst>
          </p:cNvPr>
          <p:cNvSpPr txBox="1"/>
          <p:nvPr/>
        </p:nvSpPr>
        <p:spPr>
          <a:xfrm>
            <a:off x="6902151" y="2942560"/>
            <a:ext cx="2115394" cy="1561058"/>
          </a:xfrm>
          <a:prstGeom prst="rect">
            <a:avLst/>
          </a:prstGeom>
          <a:noFill/>
          <a:ln w="9525"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●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Postdoctoral Research Station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●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United Lab with famous universities and laboratories around the world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6B4E3270-DF24-8FB5-119E-A2DFF1E0E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7015" y="1344823"/>
            <a:ext cx="2101861" cy="136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直角三角形 35">
            <a:extLst>
              <a:ext uri="{FF2B5EF4-FFF2-40B4-BE49-F238E27FC236}">
                <a16:creationId xmlns:a16="http://schemas.microsoft.com/office/drawing/2014/main" id="{2D618B51-C791-D5E4-2A58-A5B601C03CDE}"/>
              </a:ext>
            </a:extLst>
          </p:cNvPr>
          <p:cNvSpPr/>
          <p:nvPr/>
        </p:nvSpPr>
        <p:spPr>
          <a:xfrm flipV="1">
            <a:off x="6907098" y="1338770"/>
            <a:ext cx="349554" cy="1370691"/>
          </a:xfrm>
          <a:prstGeom prst="rtTriangle">
            <a:avLst/>
          </a:prstGeom>
          <a:solidFill>
            <a:srgbClr val="139193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直角三角形 36">
            <a:extLst>
              <a:ext uri="{FF2B5EF4-FFF2-40B4-BE49-F238E27FC236}">
                <a16:creationId xmlns:a16="http://schemas.microsoft.com/office/drawing/2014/main" id="{35FE3A5F-AED2-40BF-A5E4-6E69A2618E31}"/>
              </a:ext>
            </a:extLst>
          </p:cNvPr>
          <p:cNvSpPr/>
          <p:nvPr/>
        </p:nvSpPr>
        <p:spPr>
          <a:xfrm flipH="1">
            <a:off x="8663123" y="1338770"/>
            <a:ext cx="349554" cy="1370691"/>
          </a:xfrm>
          <a:prstGeom prst="rtTriangle">
            <a:avLst/>
          </a:prstGeom>
          <a:solidFill>
            <a:srgbClr val="139193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文本框 26">
            <a:extLst>
              <a:ext uri="{FF2B5EF4-FFF2-40B4-BE49-F238E27FC236}">
                <a16:creationId xmlns:a16="http://schemas.microsoft.com/office/drawing/2014/main" id="{E67042C3-3314-A700-BFF3-30B812E4103A}"/>
              </a:ext>
            </a:extLst>
          </p:cNvPr>
          <p:cNvSpPr txBox="1"/>
          <p:nvPr/>
        </p:nvSpPr>
        <p:spPr>
          <a:xfrm>
            <a:off x="180735" y="2942561"/>
            <a:ext cx="2071140" cy="1206474"/>
          </a:xfrm>
          <a:prstGeom prst="rect">
            <a:avLst/>
          </a:prstGeom>
          <a:noFill/>
          <a:ln w="9525"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●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4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State Council Experts.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●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1000+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Engineers.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E6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802BD148-895D-B8EC-3EB8-436D11DB4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313" y="1343721"/>
            <a:ext cx="2105562" cy="136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直角三角形 37">
            <a:extLst>
              <a:ext uri="{FF2B5EF4-FFF2-40B4-BE49-F238E27FC236}">
                <a16:creationId xmlns:a16="http://schemas.microsoft.com/office/drawing/2014/main" id="{6DDFBF6B-2903-41A0-0AE5-3D4C25C21394}"/>
              </a:ext>
            </a:extLst>
          </p:cNvPr>
          <p:cNvSpPr/>
          <p:nvPr/>
        </p:nvSpPr>
        <p:spPr>
          <a:xfrm flipV="1">
            <a:off x="146761" y="1337591"/>
            <a:ext cx="349554" cy="1370691"/>
          </a:xfrm>
          <a:prstGeom prst="rtTriangle">
            <a:avLst/>
          </a:prstGeom>
          <a:solidFill>
            <a:srgbClr val="139193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直角三角形 38">
            <a:extLst>
              <a:ext uri="{FF2B5EF4-FFF2-40B4-BE49-F238E27FC236}">
                <a16:creationId xmlns:a16="http://schemas.microsoft.com/office/drawing/2014/main" id="{69F4449F-5906-C426-13F9-4B5B64CD1237}"/>
              </a:ext>
            </a:extLst>
          </p:cNvPr>
          <p:cNvSpPr/>
          <p:nvPr/>
        </p:nvSpPr>
        <p:spPr>
          <a:xfrm flipH="1">
            <a:off x="1902786" y="1337591"/>
            <a:ext cx="349554" cy="1370691"/>
          </a:xfrm>
          <a:prstGeom prst="rtTriangle">
            <a:avLst/>
          </a:prstGeom>
          <a:solidFill>
            <a:srgbClr val="139193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文本框 75">
            <a:extLst>
              <a:ext uri="{FF2B5EF4-FFF2-40B4-BE49-F238E27FC236}">
                <a16:creationId xmlns:a16="http://schemas.microsoft.com/office/drawing/2014/main" id="{475D13C2-1A7D-4649-DFD9-1B7363B01F09}"/>
              </a:ext>
            </a:extLst>
          </p:cNvPr>
          <p:cNvSpPr txBox="1"/>
          <p:nvPr/>
        </p:nvSpPr>
        <p:spPr>
          <a:xfrm>
            <a:off x="2399572" y="2942563"/>
            <a:ext cx="2268024" cy="163492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●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 Participate in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90+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 national and industrial standards development.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●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800+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宋体" panose="02010600030101010101" pitchFamily="2" charset="-122"/>
              </a:rPr>
              <a:t>Patents &amp; Copyrights.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3" name="直角三角形 39">
            <a:extLst>
              <a:ext uri="{FF2B5EF4-FFF2-40B4-BE49-F238E27FC236}">
                <a16:creationId xmlns:a16="http://schemas.microsoft.com/office/drawing/2014/main" id="{6B3CDEAE-DFC1-A506-07EF-C9AA272DAE15}"/>
              </a:ext>
            </a:extLst>
          </p:cNvPr>
          <p:cNvSpPr/>
          <p:nvPr/>
        </p:nvSpPr>
        <p:spPr>
          <a:xfrm flipV="1">
            <a:off x="2400153" y="1338770"/>
            <a:ext cx="349554" cy="1370691"/>
          </a:xfrm>
          <a:prstGeom prst="rtTriangle">
            <a:avLst/>
          </a:prstGeom>
          <a:solidFill>
            <a:srgbClr val="139193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直角三角形 40">
            <a:extLst>
              <a:ext uri="{FF2B5EF4-FFF2-40B4-BE49-F238E27FC236}">
                <a16:creationId xmlns:a16="http://schemas.microsoft.com/office/drawing/2014/main" id="{2EBF512A-66D3-39C4-BB0D-463A3A52371C}"/>
              </a:ext>
            </a:extLst>
          </p:cNvPr>
          <p:cNvSpPr/>
          <p:nvPr/>
        </p:nvSpPr>
        <p:spPr>
          <a:xfrm flipH="1">
            <a:off x="4156179" y="1338770"/>
            <a:ext cx="349554" cy="1370691"/>
          </a:xfrm>
          <a:prstGeom prst="rtTriangle">
            <a:avLst/>
          </a:prstGeom>
          <a:solidFill>
            <a:srgbClr val="139193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73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8707C4-FC57-798E-4DA7-FCE08A488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9774349-0D23-826F-3243-9317E8A87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r>
              <a:rPr lang="en-US" altLang="zh-CN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CAPABILITY</a:t>
            </a: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AFB9232-122B-1D5C-1F89-7D5C59EC6B04}"/>
              </a:ext>
            </a:extLst>
          </p:cNvPr>
          <p:cNvSpPr txBox="1">
            <a:spLocks/>
          </p:cNvSpPr>
          <p:nvPr/>
        </p:nvSpPr>
        <p:spPr>
          <a:xfrm>
            <a:off x="249948" y="813910"/>
            <a:ext cx="8640000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/>
              <a:t>R&amp;D</a:t>
            </a:r>
            <a:r>
              <a:rPr lang="zh-CN" altLang="en-US" sz="1400" dirty="0"/>
              <a:t> </a:t>
            </a:r>
            <a:r>
              <a:rPr lang="en-US" altLang="zh-CN" sz="1400" dirty="0"/>
              <a:t>Strength</a:t>
            </a:r>
            <a:endParaRPr lang="en-US" sz="1400" dirty="0"/>
          </a:p>
        </p:txBody>
      </p:sp>
      <p:grpSp>
        <p:nvGrpSpPr>
          <p:cNvPr id="5" name="Group 30">
            <a:extLst>
              <a:ext uri="{FF2B5EF4-FFF2-40B4-BE49-F238E27FC236}">
                <a16:creationId xmlns:a16="http://schemas.microsoft.com/office/drawing/2014/main" id="{7463C4EF-2AA9-3D4A-2A68-63D5F22E96D2}"/>
              </a:ext>
            </a:extLst>
          </p:cNvPr>
          <p:cNvGrpSpPr/>
          <p:nvPr/>
        </p:nvGrpSpPr>
        <p:grpSpPr>
          <a:xfrm>
            <a:off x="718847" y="1231166"/>
            <a:ext cx="3606189" cy="3490247"/>
            <a:chOff x="539552" y="1059582"/>
            <a:chExt cx="3960441" cy="367241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F60262B-3FCD-9100-4E2F-10DE4B80F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626" y="1082041"/>
              <a:ext cx="1930880" cy="1863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5751400-9159-3752-916A-588EACC37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504" y="1084201"/>
              <a:ext cx="1930878" cy="186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2B3BAD14-B26A-3302-6EB0-1E5A58756D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625" y="2953568"/>
              <a:ext cx="1930878" cy="1778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4E7D440E-D4BD-6782-E3A0-07B1873BC6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8952" y="2942193"/>
              <a:ext cx="1930878" cy="1789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矩形 21">
              <a:extLst>
                <a:ext uri="{FF2B5EF4-FFF2-40B4-BE49-F238E27FC236}">
                  <a16:creationId xmlns:a16="http://schemas.microsoft.com/office/drawing/2014/main" id="{6F8841C0-F2D5-1714-6DD4-B0EEC4A710C2}"/>
                </a:ext>
              </a:extLst>
            </p:cNvPr>
            <p:cNvSpPr/>
            <p:nvPr/>
          </p:nvSpPr>
          <p:spPr>
            <a:xfrm>
              <a:off x="539552" y="1059582"/>
              <a:ext cx="3960441" cy="3672408"/>
            </a:xfrm>
            <a:prstGeom prst="rect">
              <a:avLst/>
            </a:prstGeom>
            <a:solidFill>
              <a:sysClr val="window" lastClr="FFFFFF">
                <a:lumMod val="85000"/>
                <a:alpha val="67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lIns="68573" tIns="34289" rIns="68573" bIns="3428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矩形 22">
              <a:extLst>
                <a:ext uri="{FF2B5EF4-FFF2-40B4-BE49-F238E27FC236}">
                  <a16:creationId xmlns:a16="http://schemas.microsoft.com/office/drawing/2014/main" id="{3A68703E-75AB-5920-4E47-17C0953E1020}"/>
                </a:ext>
              </a:extLst>
            </p:cNvPr>
            <p:cNvSpPr/>
            <p:nvPr/>
          </p:nvSpPr>
          <p:spPr>
            <a:xfrm>
              <a:off x="2550199" y="1088216"/>
              <a:ext cx="1930880" cy="528145"/>
            </a:xfrm>
            <a:prstGeom prst="rect">
              <a:avLst/>
            </a:prstGeom>
            <a:solidFill>
              <a:srgbClr val="139193"/>
            </a:solidFill>
            <a:ln w="25400" cap="flat" cmpd="sng" algn="ctr">
              <a:noFill/>
              <a:prstDash val="solid"/>
            </a:ln>
            <a:effectLst/>
          </p:spPr>
          <p:txBody>
            <a:bodyPr lIns="68573" tIns="34289" rIns="68573" bIns="34289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Arial" panose="020B0604020202020204" pitchFamily="34" charset="0"/>
                </a:rPr>
                <a:t>EMC Test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矩形 23">
              <a:extLst>
                <a:ext uri="{FF2B5EF4-FFF2-40B4-BE49-F238E27FC236}">
                  <a16:creationId xmlns:a16="http://schemas.microsoft.com/office/drawing/2014/main" id="{CDEA6EE1-F0F9-D118-FED5-16C1DF3E7F79}"/>
                </a:ext>
              </a:extLst>
            </p:cNvPr>
            <p:cNvSpPr/>
            <p:nvPr/>
          </p:nvSpPr>
          <p:spPr>
            <a:xfrm>
              <a:off x="598076" y="1556162"/>
              <a:ext cx="1957700" cy="528145"/>
            </a:xfrm>
            <a:prstGeom prst="rect">
              <a:avLst/>
            </a:prstGeom>
            <a:solidFill>
              <a:srgbClr val="13919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73" tIns="34289" rIns="68573" bIns="34289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Arial" panose="020B0604020202020204" pitchFamily="34" charset="0"/>
                </a:rPr>
                <a:t>High &amp; Low Temperature Test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矩形 24">
              <a:extLst>
                <a:ext uri="{FF2B5EF4-FFF2-40B4-BE49-F238E27FC236}">
                  <a16:creationId xmlns:a16="http://schemas.microsoft.com/office/drawing/2014/main" id="{2BB73C4D-3866-3311-4A50-7D853AE7233B}"/>
                </a:ext>
              </a:extLst>
            </p:cNvPr>
            <p:cNvSpPr/>
            <p:nvPr/>
          </p:nvSpPr>
          <p:spPr>
            <a:xfrm>
              <a:off x="2550054" y="2109665"/>
              <a:ext cx="1930876" cy="528145"/>
            </a:xfrm>
            <a:prstGeom prst="rect">
              <a:avLst/>
            </a:prstGeom>
            <a:solidFill>
              <a:srgbClr val="13919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73" tIns="34289" rIns="68573" bIns="34289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Arial" panose="020B0604020202020204" pitchFamily="34" charset="0"/>
                </a:rPr>
                <a:t>Salt-spray Test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矩形 25">
              <a:extLst>
                <a:ext uri="{FF2B5EF4-FFF2-40B4-BE49-F238E27FC236}">
                  <a16:creationId xmlns:a16="http://schemas.microsoft.com/office/drawing/2014/main" id="{3F73A6A6-79CC-8AE6-DA89-64C4689376A7}"/>
                </a:ext>
              </a:extLst>
            </p:cNvPr>
            <p:cNvSpPr/>
            <p:nvPr/>
          </p:nvSpPr>
          <p:spPr>
            <a:xfrm>
              <a:off x="566424" y="2595606"/>
              <a:ext cx="1989352" cy="528145"/>
            </a:xfrm>
            <a:prstGeom prst="rect">
              <a:avLst/>
            </a:prstGeom>
            <a:solidFill>
              <a:srgbClr val="13919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73" tIns="34289" rIns="68573" bIns="34289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Arial" panose="020B0604020202020204" pitchFamily="34" charset="0"/>
                </a:rPr>
                <a:t>Anti-dust Test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矩形 26">
              <a:extLst>
                <a:ext uri="{FF2B5EF4-FFF2-40B4-BE49-F238E27FC236}">
                  <a16:creationId xmlns:a16="http://schemas.microsoft.com/office/drawing/2014/main" id="{FC0FB757-AD34-4659-E119-D77267C510FB}"/>
                </a:ext>
              </a:extLst>
            </p:cNvPr>
            <p:cNvSpPr/>
            <p:nvPr/>
          </p:nvSpPr>
          <p:spPr>
            <a:xfrm>
              <a:off x="2528955" y="3144848"/>
              <a:ext cx="1930879" cy="528145"/>
            </a:xfrm>
            <a:prstGeom prst="rect">
              <a:avLst/>
            </a:prstGeom>
            <a:solidFill>
              <a:srgbClr val="13919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73" tIns="34289" rIns="68573" bIns="34289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Arial" panose="020B0604020202020204" pitchFamily="34" charset="0"/>
                </a:rPr>
                <a:t>Vibration Test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矩形 27">
              <a:extLst>
                <a:ext uri="{FF2B5EF4-FFF2-40B4-BE49-F238E27FC236}">
                  <a16:creationId xmlns:a16="http://schemas.microsoft.com/office/drawing/2014/main" id="{395245DF-743F-FB7F-D57E-E86946A3A4E4}"/>
                </a:ext>
              </a:extLst>
            </p:cNvPr>
            <p:cNvSpPr/>
            <p:nvPr/>
          </p:nvSpPr>
          <p:spPr>
            <a:xfrm>
              <a:off x="566424" y="3651874"/>
              <a:ext cx="1989352" cy="528145"/>
            </a:xfrm>
            <a:prstGeom prst="rect">
              <a:avLst/>
            </a:prstGeom>
            <a:solidFill>
              <a:srgbClr val="13919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73" tIns="34289" rIns="68573" bIns="34289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Arial" panose="020B0604020202020204" pitchFamily="34" charset="0"/>
                </a:rPr>
                <a:t>Battery Cycling Lifetime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矩形 28">
              <a:extLst>
                <a:ext uri="{FF2B5EF4-FFF2-40B4-BE49-F238E27FC236}">
                  <a16:creationId xmlns:a16="http://schemas.microsoft.com/office/drawing/2014/main" id="{39C1A412-351E-46AC-CD87-6285FAB4CD57}"/>
                </a:ext>
              </a:extLst>
            </p:cNvPr>
            <p:cNvSpPr/>
            <p:nvPr/>
          </p:nvSpPr>
          <p:spPr>
            <a:xfrm>
              <a:off x="2528955" y="4155930"/>
              <a:ext cx="1930876" cy="528145"/>
            </a:xfrm>
            <a:prstGeom prst="rect">
              <a:avLst/>
            </a:prstGeom>
            <a:solidFill>
              <a:srgbClr val="139193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73" tIns="34289" rIns="68573" bIns="34289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Arial" panose="020B0604020202020204" pitchFamily="34" charset="0"/>
                  <a:cs typeface="Arial" panose="020B0604020202020204" pitchFamily="34" charset="0"/>
                </a:rPr>
                <a:t>MW Test Lab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科华2求索0825（1080）_1">
            <a:hlinkClick r:id="" action="ppaction://media"/>
            <a:extLst>
              <a:ext uri="{FF2B5EF4-FFF2-40B4-BE49-F238E27FC236}">
                <a16:creationId xmlns:a16="http://schemas.microsoft.com/office/drawing/2014/main" id="{FE937376-7126-A65B-6365-1D105D49E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3679" y="1599714"/>
            <a:ext cx="4530229" cy="186425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3176905-08DB-58DD-67FC-65EB06F308E7}"/>
              </a:ext>
            </a:extLst>
          </p:cNvPr>
          <p:cNvSpPr txBox="1"/>
          <p:nvPr/>
        </p:nvSpPr>
        <p:spPr bwMode="gray">
          <a:xfrm>
            <a:off x="5984595" y="3522001"/>
            <a:ext cx="14283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Arial" panose="020B0604020202020204" pitchFamily="34" charset="0"/>
                <a:cs typeface="Arial" panose="020B0604020202020204" pitchFamily="34" charset="0"/>
              </a:rPr>
              <a:t>EMC Lab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070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8707C4-FC57-798E-4DA7-FCE08A488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3614AC-98D8-A9AB-FA47-38813E81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r>
              <a:rPr lang="en-US" altLang="zh-CN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CAPABILITY</a:t>
            </a: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12DB6E4-7A91-780A-BF2E-6CA0813725C1}"/>
              </a:ext>
            </a:extLst>
          </p:cNvPr>
          <p:cNvSpPr txBox="1">
            <a:spLocks/>
          </p:cNvSpPr>
          <p:nvPr/>
        </p:nvSpPr>
        <p:spPr>
          <a:xfrm>
            <a:off x="249948" y="813910"/>
            <a:ext cx="8640000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/>
              <a:t>Supply</a:t>
            </a:r>
            <a:r>
              <a:rPr lang="zh-CN" altLang="en-US" sz="1400" dirty="0"/>
              <a:t> </a:t>
            </a:r>
            <a:r>
              <a:rPr lang="en-US" altLang="zh-CN" sz="1400" dirty="0"/>
              <a:t>Chain</a:t>
            </a:r>
            <a:endParaRPr lang="en-US" sz="1400" dirty="0"/>
          </a:p>
        </p:txBody>
      </p:sp>
      <p:sp>
        <p:nvSpPr>
          <p:cNvPr id="5" name="Shape 2588">
            <a:extLst>
              <a:ext uri="{FF2B5EF4-FFF2-40B4-BE49-F238E27FC236}">
                <a16:creationId xmlns:a16="http://schemas.microsoft.com/office/drawing/2014/main" id="{4D3011A9-768B-31B5-44F1-502C0ED23833}"/>
              </a:ext>
            </a:extLst>
          </p:cNvPr>
          <p:cNvSpPr/>
          <p:nvPr/>
        </p:nvSpPr>
        <p:spPr>
          <a:xfrm>
            <a:off x="5508106" y="1959710"/>
            <a:ext cx="288032" cy="25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ln w="12700">
            <a:miter lim="400000"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lIns="38085" tIns="38085" rIns="38085" bIns="38085" anchor="ctr"/>
          <a:lstStyle>
            <a:defPPr>
              <a:defRPr lang="en-US"/>
            </a:defPPr>
            <a:lvl1pPr marL="0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165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565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965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365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130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30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930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Gill Sans"/>
              <a:sym typeface="Gill Sans"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57C6917B-90D3-191B-113A-108E55FF7D0F}"/>
              </a:ext>
            </a:extLst>
          </p:cNvPr>
          <p:cNvGrpSpPr/>
          <p:nvPr/>
        </p:nvGrpSpPr>
        <p:grpSpPr>
          <a:xfrm>
            <a:off x="280631" y="1178469"/>
            <a:ext cx="8664974" cy="3441267"/>
            <a:chOff x="323528" y="1194371"/>
            <a:chExt cx="8664974" cy="3441267"/>
          </a:xfrm>
        </p:grpSpPr>
        <p:grpSp>
          <p:nvGrpSpPr>
            <p:cNvPr id="8" name="组合 32">
              <a:extLst>
                <a:ext uri="{FF2B5EF4-FFF2-40B4-BE49-F238E27FC236}">
                  <a16:creationId xmlns:a16="http://schemas.microsoft.com/office/drawing/2014/main" id="{6CA3937C-5A69-77E7-AECB-1750D603388F}"/>
                </a:ext>
              </a:extLst>
            </p:cNvPr>
            <p:cNvGrpSpPr/>
            <p:nvPr/>
          </p:nvGrpSpPr>
          <p:grpSpPr>
            <a:xfrm>
              <a:off x="467544" y="1194371"/>
              <a:ext cx="7325274" cy="3441267"/>
              <a:chOff x="169936" y="521118"/>
              <a:chExt cx="9337338" cy="4754091"/>
            </a:xfrm>
          </p:grpSpPr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2C9EFB2D-5E8B-18C2-E1BF-986F8C6D6F0F}"/>
                  </a:ext>
                </a:extLst>
              </p:cNvPr>
              <p:cNvSpPr/>
              <p:nvPr/>
            </p:nvSpPr>
            <p:spPr bwMode="auto">
              <a:xfrm>
                <a:off x="7145729" y="2108585"/>
                <a:ext cx="1025487" cy="1154567"/>
              </a:xfrm>
              <a:custGeom>
                <a:avLst/>
                <a:gdLst>
                  <a:gd name="T0" fmla="*/ 25 w 423"/>
                  <a:gd name="T1" fmla="*/ 101 h 476"/>
                  <a:gd name="T2" fmla="*/ 186 w 423"/>
                  <a:gd name="T3" fmla="*/ 8 h 476"/>
                  <a:gd name="T4" fmla="*/ 237 w 423"/>
                  <a:gd name="T5" fmla="*/ 8 h 476"/>
                  <a:gd name="T6" fmla="*/ 397 w 423"/>
                  <a:gd name="T7" fmla="*/ 101 h 476"/>
                  <a:gd name="T8" fmla="*/ 423 w 423"/>
                  <a:gd name="T9" fmla="*/ 145 h 476"/>
                  <a:gd name="T10" fmla="*/ 423 w 423"/>
                  <a:gd name="T11" fmla="*/ 331 h 476"/>
                  <a:gd name="T12" fmla="*/ 398 w 423"/>
                  <a:gd name="T13" fmla="*/ 375 h 476"/>
                  <a:gd name="T14" fmla="*/ 237 w 423"/>
                  <a:gd name="T15" fmla="*/ 467 h 476"/>
                  <a:gd name="T16" fmla="*/ 186 w 423"/>
                  <a:gd name="T17" fmla="*/ 467 h 476"/>
                  <a:gd name="T18" fmla="*/ 105 w 423"/>
                  <a:gd name="T19" fmla="*/ 421 h 476"/>
                  <a:gd name="T20" fmla="*/ 25 w 423"/>
                  <a:gd name="T21" fmla="*/ 375 h 476"/>
                  <a:gd name="T22" fmla="*/ 0 w 423"/>
                  <a:gd name="T23" fmla="*/ 330 h 476"/>
                  <a:gd name="T24" fmla="*/ 0 w 423"/>
                  <a:gd name="T25" fmla="*/ 145 h 476"/>
                  <a:gd name="T26" fmla="*/ 25 w 423"/>
                  <a:gd name="T27" fmla="*/ 101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3" h="476">
                    <a:moveTo>
                      <a:pt x="25" y="101"/>
                    </a:moveTo>
                    <a:cubicBezTo>
                      <a:pt x="79" y="70"/>
                      <a:pt x="132" y="39"/>
                      <a:pt x="186" y="8"/>
                    </a:cubicBezTo>
                    <a:cubicBezTo>
                      <a:pt x="202" y="0"/>
                      <a:pt x="221" y="0"/>
                      <a:pt x="237" y="8"/>
                    </a:cubicBezTo>
                    <a:cubicBezTo>
                      <a:pt x="290" y="39"/>
                      <a:pt x="344" y="70"/>
                      <a:pt x="397" y="101"/>
                    </a:cubicBezTo>
                    <a:cubicBezTo>
                      <a:pt x="413" y="110"/>
                      <a:pt x="422" y="127"/>
                      <a:pt x="423" y="145"/>
                    </a:cubicBezTo>
                    <a:cubicBezTo>
                      <a:pt x="423" y="331"/>
                      <a:pt x="423" y="331"/>
                      <a:pt x="423" y="331"/>
                    </a:cubicBezTo>
                    <a:cubicBezTo>
                      <a:pt x="422" y="348"/>
                      <a:pt x="413" y="365"/>
                      <a:pt x="398" y="375"/>
                    </a:cubicBezTo>
                    <a:cubicBezTo>
                      <a:pt x="237" y="467"/>
                      <a:pt x="237" y="467"/>
                      <a:pt x="237" y="467"/>
                    </a:cubicBezTo>
                    <a:cubicBezTo>
                      <a:pt x="221" y="476"/>
                      <a:pt x="201" y="476"/>
                      <a:pt x="186" y="467"/>
                    </a:cubicBezTo>
                    <a:cubicBezTo>
                      <a:pt x="105" y="421"/>
                      <a:pt x="105" y="421"/>
                      <a:pt x="105" y="421"/>
                    </a:cubicBezTo>
                    <a:cubicBezTo>
                      <a:pt x="25" y="375"/>
                      <a:pt x="25" y="375"/>
                      <a:pt x="25" y="375"/>
                    </a:cubicBezTo>
                    <a:cubicBezTo>
                      <a:pt x="10" y="365"/>
                      <a:pt x="0" y="348"/>
                      <a:pt x="0" y="330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27"/>
                      <a:pt x="10" y="110"/>
                      <a:pt x="25" y="101"/>
                    </a:cubicBezTo>
                    <a:close/>
                  </a:path>
                </a:pathLst>
              </a:custGeom>
              <a:solidFill>
                <a:srgbClr val="139193"/>
              </a:solidFill>
              <a:ln w="25400">
                <a:noFill/>
              </a:ln>
              <a:effectLst>
                <a:outerShdw blurRad="241300" dist="38100" dir="5400000" sx="90000" sy="-19000" rotWithShape="0">
                  <a:schemeClr val="tx1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EFABC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8FECBB32-4D2F-37DD-C938-304DF433E402}"/>
                  </a:ext>
                </a:extLst>
              </p:cNvPr>
              <p:cNvSpPr/>
              <p:nvPr/>
            </p:nvSpPr>
            <p:spPr bwMode="auto">
              <a:xfrm>
                <a:off x="1454951" y="2431632"/>
                <a:ext cx="985250" cy="1109268"/>
              </a:xfrm>
              <a:custGeom>
                <a:avLst/>
                <a:gdLst>
                  <a:gd name="T0" fmla="*/ 25 w 423"/>
                  <a:gd name="T1" fmla="*/ 101 h 476"/>
                  <a:gd name="T2" fmla="*/ 186 w 423"/>
                  <a:gd name="T3" fmla="*/ 8 h 476"/>
                  <a:gd name="T4" fmla="*/ 237 w 423"/>
                  <a:gd name="T5" fmla="*/ 8 h 476"/>
                  <a:gd name="T6" fmla="*/ 397 w 423"/>
                  <a:gd name="T7" fmla="*/ 101 h 476"/>
                  <a:gd name="T8" fmla="*/ 423 w 423"/>
                  <a:gd name="T9" fmla="*/ 145 h 476"/>
                  <a:gd name="T10" fmla="*/ 423 w 423"/>
                  <a:gd name="T11" fmla="*/ 331 h 476"/>
                  <a:gd name="T12" fmla="*/ 398 w 423"/>
                  <a:gd name="T13" fmla="*/ 375 h 476"/>
                  <a:gd name="T14" fmla="*/ 237 w 423"/>
                  <a:gd name="T15" fmla="*/ 467 h 476"/>
                  <a:gd name="T16" fmla="*/ 186 w 423"/>
                  <a:gd name="T17" fmla="*/ 467 h 476"/>
                  <a:gd name="T18" fmla="*/ 105 w 423"/>
                  <a:gd name="T19" fmla="*/ 421 h 476"/>
                  <a:gd name="T20" fmla="*/ 25 w 423"/>
                  <a:gd name="T21" fmla="*/ 375 h 476"/>
                  <a:gd name="T22" fmla="*/ 0 w 423"/>
                  <a:gd name="T23" fmla="*/ 330 h 476"/>
                  <a:gd name="T24" fmla="*/ 0 w 423"/>
                  <a:gd name="T25" fmla="*/ 145 h 476"/>
                  <a:gd name="T26" fmla="*/ 25 w 423"/>
                  <a:gd name="T27" fmla="*/ 101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3" h="476">
                    <a:moveTo>
                      <a:pt x="25" y="101"/>
                    </a:moveTo>
                    <a:cubicBezTo>
                      <a:pt x="79" y="70"/>
                      <a:pt x="132" y="39"/>
                      <a:pt x="186" y="8"/>
                    </a:cubicBezTo>
                    <a:cubicBezTo>
                      <a:pt x="202" y="0"/>
                      <a:pt x="221" y="0"/>
                      <a:pt x="237" y="8"/>
                    </a:cubicBezTo>
                    <a:cubicBezTo>
                      <a:pt x="290" y="39"/>
                      <a:pt x="344" y="70"/>
                      <a:pt x="397" y="101"/>
                    </a:cubicBezTo>
                    <a:cubicBezTo>
                      <a:pt x="413" y="110"/>
                      <a:pt x="422" y="127"/>
                      <a:pt x="423" y="145"/>
                    </a:cubicBezTo>
                    <a:cubicBezTo>
                      <a:pt x="423" y="331"/>
                      <a:pt x="423" y="331"/>
                      <a:pt x="423" y="331"/>
                    </a:cubicBezTo>
                    <a:cubicBezTo>
                      <a:pt x="422" y="348"/>
                      <a:pt x="413" y="365"/>
                      <a:pt x="398" y="375"/>
                    </a:cubicBezTo>
                    <a:cubicBezTo>
                      <a:pt x="237" y="467"/>
                      <a:pt x="237" y="467"/>
                      <a:pt x="237" y="467"/>
                    </a:cubicBezTo>
                    <a:cubicBezTo>
                      <a:pt x="221" y="476"/>
                      <a:pt x="201" y="476"/>
                      <a:pt x="186" y="467"/>
                    </a:cubicBezTo>
                    <a:cubicBezTo>
                      <a:pt x="105" y="421"/>
                      <a:pt x="105" y="421"/>
                      <a:pt x="105" y="421"/>
                    </a:cubicBezTo>
                    <a:cubicBezTo>
                      <a:pt x="25" y="375"/>
                      <a:pt x="25" y="375"/>
                      <a:pt x="25" y="375"/>
                    </a:cubicBezTo>
                    <a:cubicBezTo>
                      <a:pt x="10" y="365"/>
                      <a:pt x="0" y="348"/>
                      <a:pt x="0" y="330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27"/>
                      <a:pt x="10" y="110"/>
                      <a:pt x="25" y="10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25400">
                <a:noFill/>
              </a:ln>
              <a:effectLst>
                <a:outerShdw blurRad="241300" dist="38100" dir="5400000" sx="90000" sy="-19000" rotWithShape="0">
                  <a:schemeClr val="tx1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EFABC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DC3D195F-5B8E-B857-941D-994BD723E55B}"/>
                  </a:ext>
                </a:extLst>
              </p:cNvPr>
              <p:cNvSpPr/>
              <p:nvPr/>
            </p:nvSpPr>
            <p:spPr bwMode="auto">
              <a:xfrm>
                <a:off x="2519899" y="3031106"/>
                <a:ext cx="1222690" cy="1376593"/>
              </a:xfrm>
              <a:custGeom>
                <a:avLst/>
                <a:gdLst>
                  <a:gd name="T0" fmla="*/ 25 w 423"/>
                  <a:gd name="T1" fmla="*/ 101 h 476"/>
                  <a:gd name="T2" fmla="*/ 186 w 423"/>
                  <a:gd name="T3" fmla="*/ 8 h 476"/>
                  <a:gd name="T4" fmla="*/ 237 w 423"/>
                  <a:gd name="T5" fmla="*/ 8 h 476"/>
                  <a:gd name="T6" fmla="*/ 397 w 423"/>
                  <a:gd name="T7" fmla="*/ 101 h 476"/>
                  <a:gd name="T8" fmla="*/ 423 w 423"/>
                  <a:gd name="T9" fmla="*/ 145 h 476"/>
                  <a:gd name="T10" fmla="*/ 423 w 423"/>
                  <a:gd name="T11" fmla="*/ 331 h 476"/>
                  <a:gd name="T12" fmla="*/ 398 w 423"/>
                  <a:gd name="T13" fmla="*/ 375 h 476"/>
                  <a:gd name="T14" fmla="*/ 237 w 423"/>
                  <a:gd name="T15" fmla="*/ 467 h 476"/>
                  <a:gd name="T16" fmla="*/ 186 w 423"/>
                  <a:gd name="T17" fmla="*/ 467 h 476"/>
                  <a:gd name="T18" fmla="*/ 105 w 423"/>
                  <a:gd name="T19" fmla="*/ 421 h 476"/>
                  <a:gd name="T20" fmla="*/ 25 w 423"/>
                  <a:gd name="T21" fmla="*/ 375 h 476"/>
                  <a:gd name="T22" fmla="*/ 0 w 423"/>
                  <a:gd name="T23" fmla="*/ 330 h 476"/>
                  <a:gd name="T24" fmla="*/ 0 w 423"/>
                  <a:gd name="T25" fmla="*/ 145 h 476"/>
                  <a:gd name="T26" fmla="*/ 25 w 423"/>
                  <a:gd name="T27" fmla="*/ 101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3" h="476">
                    <a:moveTo>
                      <a:pt x="25" y="101"/>
                    </a:moveTo>
                    <a:cubicBezTo>
                      <a:pt x="79" y="70"/>
                      <a:pt x="132" y="39"/>
                      <a:pt x="186" y="8"/>
                    </a:cubicBezTo>
                    <a:cubicBezTo>
                      <a:pt x="202" y="0"/>
                      <a:pt x="221" y="0"/>
                      <a:pt x="237" y="8"/>
                    </a:cubicBezTo>
                    <a:cubicBezTo>
                      <a:pt x="290" y="39"/>
                      <a:pt x="344" y="70"/>
                      <a:pt x="397" y="101"/>
                    </a:cubicBezTo>
                    <a:cubicBezTo>
                      <a:pt x="413" y="110"/>
                      <a:pt x="422" y="127"/>
                      <a:pt x="423" y="145"/>
                    </a:cubicBezTo>
                    <a:cubicBezTo>
                      <a:pt x="423" y="331"/>
                      <a:pt x="423" y="331"/>
                      <a:pt x="423" y="331"/>
                    </a:cubicBezTo>
                    <a:cubicBezTo>
                      <a:pt x="422" y="348"/>
                      <a:pt x="413" y="365"/>
                      <a:pt x="398" y="375"/>
                    </a:cubicBezTo>
                    <a:cubicBezTo>
                      <a:pt x="237" y="467"/>
                      <a:pt x="237" y="467"/>
                      <a:pt x="237" y="467"/>
                    </a:cubicBezTo>
                    <a:cubicBezTo>
                      <a:pt x="221" y="476"/>
                      <a:pt x="201" y="476"/>
                      <a:pt x="186" y="467"/>
                    </a:cubicBezTo>
                    <a:cubicBezTo>
                      <a:pt x="105" y="421"/>
                      <a:pt x="105" y="421"/>
                      <a:pt x="105" y="421"/>
                    </a:cubicBezTo>
                    <a:cubicBezTo>
                      <a:pt x="25" y="375"/>
                      <a:pt x="25" y="375"/>
                      <a:pt x="25" y="375"/>
                    </a:cubicBezTo>
                    <a:cubicBezTo>
                      <a:pt x="10" y="365"/>
                      <a:pt x="0" y="348"/>
                      <a:pt x="0" y="330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27"/>
                      <a:pt x="10" y="110"/>
                      <a:pt x="25" y="10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25400">
                <a:noFill/>
              </a:ln>
              <a:effectLst>
                <a:outerShdw blurRad="241300" dist="38100" dir="5400000" sx="90000" sy="-19000" rotWithShape="0">
                  <a:schemeClr val="tx1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EFABC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44431790-9EDF-6623-A4F6-ED1C0482138B}"/>
                  </a:ext>
                </a:extLst>
              </p:cNvPr>
              <p:cNvSpPr/>
              <p:nvPr/>
            </p:nvSpPr>
            <p:spPr bwMode="auto">
              <a:xfrm>
                <a:off x="5911768" y="1275152"/>
                <a:ext cx="1222690" cy="1376595"/>
              </a:xfrm>
              <a:custGeom>
                <a:avLst/>
                <a:gdLst>
                  <a:gd name="T0" fmla="*/ 25 w 423"/>
                  <a:gd name="T1" fmla="*/ 101 h 476"/>
                  <a:gd name="T2" fmla="*/ 186 w 423"/>
                  <a:gd name="T3" fmla="*/ 8 h 476"/>
                  <a:gd name="T4" fmla="*/ 237 w 423"/>
                  <a:gd name="T5" fmla="*/ 8 h 476"/>
                  <a:gd name="T6" fmla="*/ 397 w 423"/>
                  <a:gd name="T7" fmla="*/ 101 h 476"/>
                  <a:gd name="T8" fmla="*/ 423 w 423"/>
                  <a:gd name="T9" fmla="*/ 145 h 476"/>
                  <a:gd name="T10" fmla="*/ 423 w 423"/>
                  <a:gd name="T11" fmla="*/ 331 h 476"/>
                  <a:gd name="T12" fmla="*/ 398 w 423"/>
                  <a:gd name="T13" fmla="*/ 375 h 476"/>
                  <a:gd name="T14" fmla="*/ 237 w 423"/>
                  <a:gd name="T15" fmla="*/ 467 h 476"/>
                  <a:gd name="T16" fmla="*/ 186 w 423"/>
                  <a:gd name="T17" fmla="*/ 467 h 476"/>
                  <a:gd name="T18" fmla="*/ 105 w 423"/>
                  <a:gd name="T19" fmla="*/ 421 h 476"/>
                  <a:gd name="T20" fmla="*/ 25 w 423"/>
                  <a:gd name="T21" fmla="*/ 375 h 476"/>
                  <a:gd name="T22" fmla="*/ 0 w 423"/>
                  <a:gd name="T23" fmla="*/ 330 h 476"/>
                  <a:gd name="T24" fmla="*/ 0 w 423"/>
                  <a:gd name="T25" fmla="*/ 145 h 476"/>
                  <a:gd name="T26" fmla="*/ 25 w 423"/>
                  <a:gd name="T27" fmla="*/ 101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3" h="476">
                    <a:moveTo>
                      <a:pt x="25" y="101"/>
                    </a:moveTo>
                    <a:cubicBezTo>
                      <a:pt x="79" y="70"/>
                      <a:pt x="132" y="39"/>
                      <a:pt x="186" y="8"/>
                    </a:cubicBezTo>
                    <a:cubicBezTo>
                      <a:pt x="202" y="0"/>
                      <a:pt x="221" y="0"/>
                      <a:pt x="237" y="8"/>
                    </a:cubicBezTo>
                    <a:cubicBezTo>
                      <a:pt x="290" y="39"/>
                      <a:pt x="344" y="70"/>
                      <a:pt x="397" y="101"/>
                    </a:cubicBezTo>
                    <a:cubicBezTo>
                      <a:pt x="413" y="110"/>
                      <a:pt x="422" y="127"/>
                      <a:pt x="423" y="145"/>
                    </a:cubicBezTo>
                    <a:cubicBezTo>
                      <a:pt x="423" y="331"/>
                      <a:pt x="423" y="331"/>
                      <a:pt x="423" y="331"/>
                    </a:cubicBezTo>
                    <a:cubicBezTo>
                      <a:pt x="422" y="348"/>
                      <a:pt x="413" y="365"/>
                      <a:pt x="398" y="375"/>
                    </a:cubicBezTo>
                    <a:cubicBezTo>
                      <a:pt x="237" y="467"/>
                      <a:pt x="237" y="467"/>
                      <a:pt x="237" y="467"/>
                    </a:cubicBezTo>
                    <a:cubicBezTo>
                      <a:pt x="221" y="476"/>
                      <a:pt x="201" y="476"/>
                      <a:pt x="186" y="467"/>
                    </a:cubicBezTo>
                    <a:cubicBezTo>
                      <a:pt x="105" y="421"/>
                      <a:pt x="105" y="421"/>
                      <a:pt x="105" y="421"/>
                    </a:cubicBezTo>
                    <a:cubicBezTo>
                      <a:pt x="25" y="375"/>
                      <a:pt x="25" y="375"/>
                      <a:pt x="25" y="375"/>
                    </a:cubicBezTo>
                    <a:cubicBezTo>
                      <a:pt x="10" y="365"/>
                      <a:pt x="0" y="348"/>
                      <a:pt x="0" y="330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27"/>
                      <a:pt x="10" y="110"/>
                      <a:pt x="25" y="10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25400">
                <a:noFill/>
              </a:ln>
              <a:effectLst>
                <a:outerShdw blurRad="241300" dist="38100" dir="5400000" sx="90000" sy="-19000" rotWithShape="0">
                  <a:schemeClr val="tx1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EFABC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19" name="Freeform 2">
                <a:extLst>
                  <a:ext uri="{FF2B5EF4-FFF2-40B4-BE49-F238E27FC236}">
                    <a16:creationId xmlns:a16="http://schemas.microsoft.com/office/drawing/2014/main" id="{709621C8-C32B-FFE0-CF10-A3BB2FBBA02C}"/>
                  </a:ext>
                </a:extLst>
              </p:cNvPr>
              <p:cNvSpPr/>
              <p:nvPr/>
            </p:nvSpPr>
            <p:spPr bwMode="auto">
              <a:xfrm>
                <a:off x="5004815" y="2502091"/>
                <a:ext cx="1664360" cy="1873858"/>
              </a:xfrm>
              <a:custGeom>
                <a:avLst/>
                <a:gdLst>
                  <a:gd name="T0" fmla="*/ 25 w 423"/>
                  <a:gd name="T1" fmla="*/ 101 h 476"/>
                  <a:gd name="T2" fmla="*/ 186 w 423"/>
                  <a:gd name="T3" fmla="*/ 8 h 476"/>
                  <a:gd name="T4" fmla="*/ 237 w 423"/>
                  <a:gd name="T5" fmla="*/ 8 h 476"/>
                  <a:gd name="T6" fmla="*/ 397 w 423"/>
                  <a:gd name="T7" fmla="*/ 101 h 476"/>
                  <a:gd name="T8" fmla="*/ 423 w 423"/>
                  <a:gd name="T9" fmla="*/ 145 h 476"/>
                  <a:gd name="T10" fmla="*/ 423 w 423"/>
                  <a:gd name="T11" fmla="*/ 331 h 476"/>
                  <a:gd name="T12" fmla="*/ 398 w 423"/>
                  <a:gd name="T13" fmla="*/ 375 h 476"/>
                  <a:gd name="T14" fmla="*/ 237 w 423"/>
                  <a:gd name="T15" fmla="*/ 467 h 476"/>
                  <a:gd name="T16" fmla="*/ 186 w 423"/>
                  <a:gd name="T17" fmla="*/ 467 h 476"/>
                  <a:gd name="T18" fmla="*/ 105 w 423"/>
                  <a:gd name="T19" fmla="*/ 421 h 476"/>
                  <a:gd name="T20" fmla="*/ 25 w 423"/>
                  <a:gd name="T21" fmla="*/ 375 h 476"/>
                  <a:gd name="T22" fmla="*/ 0 w 423"/>
                  <a:gd name="T23" fmla="*/ 330 h 476"/>
                  <a:gd name="T24" fmla="*/ 0 w 423"/>
                  <a:gd name="T25" fmla="*/ 145 h 476"/>
                  <a:gd name="T26" fmla="*/ 25 w 423"/>
                  <a:gd name="T27" fmla="*/ 101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3" h="476">
                    <a:moveTo>
                      <a:pt x="25" y="101"/>
                    </a:moveTo>
                    <a:cubicBezTo>
                      <a:pt x="79" y="70"/>
                      <a:pt x="132" y="39"/>
                      <a:pt x="186" y="8"/>
                    </a:cubicBezTo>
                    <a:cubicBezTo>
                      <a:pt x="202" y="0"/>
                      <a:pt x="221" y="0"/>
                      <a:pt x="237" y="8"/>
                    </a:cubicBezTo>
                    <a:cubicBezTo>
                      <a:pt x="290" y="39"/>
                      <a:pt x="344" y="70"/>
                      <a:pt x="397" y="101"/>
                    </a:cubicBezTo>
                    <a:cubicBezTo>
                      <a:pt x="413" y="110"/>
                      <a:pt x="422" y="127"/>
                      <a:pt x="423" y="145"/>
                    </a:cubicBezTo>
                    <a:cubicBezTo>
                      <a:pt x="423" y="331"/>
                      <a:pt x="423" y="331"/>
                      <a:pt x="423" y="331"/>
                    </a:cubicBezTo>
                    <a:cubicBezTo>
                      <a:pt x="422" y="348"/>
                      <a:pt x="413" y="365"/>
                      <a:pt x="398" y="375"/>
                    </a:cubicBezTo>
                    <a:cubicBezTo>
                      <a:pt x="237" y="467"/>
                      <a:pt x="237" y="467"/>
                      <a:pt x="237" y="467"/>
                    </a:cubicBezTo>
                    <a:cubicBezTo>
                      <a:pt x="221" y="476"/>
                      <a:pt x="201" y="476"/>
                      <a:pt x="186" y="467"/>
                    </a:cubicBezTo>
                    <a:cubicBezTo>
                      <a:pt x="105" y="421"/>
                      <a:pt x="105" y="421"/>
                      <a:pt x="105" y="421"/>
                    </a:cubicBezTo>
                    <a:cubicBezTo>
                      <a:pt x="25" y="375"/>
                      <a:pt x="25" y="375"/>
                      <a:pt x="25" y="375"/>
                    </a:cubicBezTo>
                    <a:cubicBezTo>
                      <a:pt x="10" y="365"/>
                      <a:pt x="0" y="348"/>
                      <a:pt x="0" y="330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27"/>
                      <a:pt x="10" y="110"/>
                      <a:pt x="25" y="101"/>
                    </a:cubicBezTo>
                    <a:close/>
                  </a:path>
                </a:pathLst>
              </a:custGeom>
              <a:solidFill>
                <a:srgbClr val="139193"/>
              </a:solidFill>
              <a:ln w="25400">
                <a:noFill/>
              </a:ln>
              <a:effectLst>
                <a:outerShdw blurRad="241300" dist="38100" dir="5400000" sx="90000" sy="-19000" rotWithShape="0">
                  <a:schemeClr val="tx1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EFABC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20" name="Freeform 1">
                <a:extLst>
                  <a:ext uri="{FF2B5EF4-FFF2-40B4-BE49-F238E27FC236}">
                    <a16:creationId xmlns:a16="http://schemas.microsoft.com/office/drawing/2014/main" id="{00C57B09-D47E-868F-ADAA-333FACA7A66D}"/>
                  </a:ext>
                </a:extLst>
              </p:cNvPr>
              <p:cNvSpPr/>
              <p:nvPr/>
            </p:nvSpPr>
            <p:spPr bwMode="auto">
              <a:xfrm>
                <a:off x="3224499" y="1438951"/>
                <a:ext cx="1664360" cy="1873858"/>
              </a:xfrm>
              <a:custGeom>
                <a:avLst/>
                <a:gdLst>
                  <a:gd name="T0" fmla="*/ 25 w 423"/>
                  <a:gd name="T1" fmla="*/ 101 h 476"/>
                  <a:gd name="T2" fmla="*/ 186 w 423"/>
                  <a:gd name="T3" fmla="*/ 8 h 476"/>
                  <a:gd name="T4" fmla="*/ 237 w 423"/>
                  <a:gd name="T5" fmla="*/ 8 h 476"/>
                  <a:gd name="T6" fmla="*/ 397 w 423"/>
                  <a:gd name="T7" fmla="*/ 101 h 476"/>
                  <a:gd name="T8" fmla="*/ 423 w 423"/>
                  <a:gd name="T9" fmla="*/ 145 h 476"/>
                  <a:gd name="T10" fmla="*/ 423 w 423"/>
                  <a:gd name="T11" fmla="*/ 331 h 476"/>
                  <a:gd name="T12" fmla="*/ 398 w 423"/>
                  <a:gd name="T13" fmla="*/ 375 h 476"/>
                  <a:gd name="T14" fmla="*/ 237 w 423"/>
                  <a:gd name="T15" fmla="*/ 467 h 476"/>
                  <a:gd name="T16" fmla="*/ 186 w 423"/>
                  <a:gd name="T17" fmla="*/ 467 h 476"/>
                  <a:gd name="T18" fmla="*/ 105 w 423"/>
                  <a:gd name="T19" fmla="*/ 421 h 476"/>
                  <a:gd name="T20" fmla="*/ 25 w 423"/>
                  <a:gd name="T21" fmla="*/ 375 h 476"/>
                  <a:gd name="T22" fmla="*/ 0 w 423"/>
                  <a:gd name="T23" fmla="*/ 330 h 476"/>
                  <a:gd name="T24" fmla="*/ 0 w 423"/>
                  <a:gd name="T25" fmla="*/ 145 h 476"/>
                  <a:gd name="T26" fmla="*/ 25 w 423"/>
                  <a:gd name="T27" fmla="*/ 101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3" h="476">
                    <a:moveTo>
                      <a:pt x="25" y="101"/>
                    </a:moveTo>
                    <a:cubicBezTo>
                      <a:pt x="79" y="70"/>
                      <a:pt x="132" y="39"/>
                      <a:pt x="186" y="8"/>
                    </a:cubicBezTo>
                    <a:cubicBezTo>
                      <a:pt x="202" y="0"/>
                      <a:pt x="221" y="0"/>
                      <a:pt x="237" y="8"/>
                    </a:cubicBezTo>
                    <a:cubicBezTo>
                      <a:pt x="290" y="39"/>
                      <a:pt x="344" y="70"/>
                      <a:pt x="397" y="101"/>
                    </a:cubicBezTo>
                    <a:cubicBezTo>
                      <a:pt x="413" y="110"/>
                      <a:pt x="422" y="127"/>
                      <a:pt x="423" y="145"/>
                    </a:cubicBezTo>
                    <a:cubicBezTo>
                      <a:pt x="423" y="331"/>
                      <a:pt x="423" y="331"/>
                      <a:pt x="423" y="331"/>
                    </a:cubicBezTo>
                    <a:cubicBezTo>
                      <a:pt x="422" y="348"/>
                      <a:pt x="413" y="365"/>
                      <a:pt x="398" y="375"/>
                    </a:cubicBezTo>
                    <a:cubicBezTo>
                      <a:pt x="237" y="467"/>
                      <a:pt x="237" y="467"/>
                      <a:pt x="237" y="467"/>
                    </a:cubicBezTo>
                    <a:cubicBezTo>
                      <a:pt x="221" y="476"/>
                      <a:pt x="201" y="476"/>
                      <a:pt x="186" y="467"/>
                    </a:cubicBezTo>
                    <a:cubicBezTo>
                      <a:pt x="105" y="421"/>
                      <a:pt x="105" y="421"/>
                      <a:pt x="105" y="421"/>
                    </a:cubicBezTo>
                    <a:cubicBezTo>
                      <a:pt x="25" y="375"/>
                      <a:pt x="25" y="375"/>
                      <a:pt x="25" y="375"/>
                    </a:cubicBezTo>
                    <a:cubicBezTo>
                      <a:pt x="10" y="365"/>
                      <a:pt x="0" y="348"/>
                      <a:pt x="0" y="330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27"/>
                      <a:pt x="10" y="110"/>
                      <a:pt x="25" y="101"/>
                    </a:cubicBezTo>
                    <a:close/>
                  </a:path>
                </a:pathLst>
              </a:custGeom>
              <a:solidFill>
                <a:srgbClr val="139193"/>
              </a:solidFill>
              <a:ln w="25400">
                <a:noFill/>
              </a:ln>
              <a:effectLst>
                <a:outerShdw blurRad="241300" dist="38100" dir="5400000" sx="90000" sy="-19000" rotWithShape="0">
                  <a:schemeClr val="tx1"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EFABC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endParaRPr>
              </a:p>
            </p:txBody>
          </p:sp>
          <p:cxnSp>
            <p:nvCxnSpPr>
              <p:cNvPr id="21" name="肘形连接符 7">
                <a:extLst>
                  <a:ext uri="{FF2B5EF4-FFF2-40B4-BE49-F238E27FC236}">
                    <a16:creationId xmlns:a16="http://schemas.microsoft.com/office/drawing/2014/main" id="{8B14AB93-DD17-ABBA-4182-F8D30879FD12}"/>
                  </a:ext>
                </a:extLst>
              </p:cNvPr>
              <p:cNvCxnSpPr/>
              <p:nvPr/>
            </p:nvCxnSpPr>
            <p:spPr>
              <a:xfrm rot="10800000">
                <a:off x="180395" y="562262"/>
                <a:ext cx="3858305" cy="797270"/>
              </a:xfrm>
              <a:prstGeom prst="bentConnector3">
                <a:avLst>
                  <a:gd name="adj1" fmla="val -296"/>
                </a:avLst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肘形连接符 9">
                <a:extLst>
                  <a:ext uri="{FF2B5EF4-FFF2-40B4-BE49-F238E27FC236}">
                    <a16:creationId xmlns:a16="http://schemas.microsoft.com/office/drawing/2014/main" id="{3EDC3DDE-27ED-FB49-E167-D0C26D7D3E78}"/>
                  </a:ext>
                </a:extLst>
              </p:cNvPr>
              <p:cNvCxnSpPr/>
              <p:nvPr/>
            </p:nvCxnSpPr>
            <p:spPr>
              <a:xfrm rot="10800000">
                <a:off x="231274" y="1740630"/>
                <a:ext cx="2190323" cy="953450"/>
              </a:xfrm>
              <a:prstGeom prst="bentConnector3">
                <a:avLst>
                  <a:gd name="adj1" fmla="val -20448"/>
                </a:avLst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肘形连接符 11">
                <a:extLst>
                  <a:ext uri="{FF2B5EF4-FFF2-40B4-BE49-F238E27FC236}">
                    <a16:creationId xmlns:a16="http://schemas.microsoft.com/office/drawing/2014/main" id="{01F628FA-28E5-8882-9E41-A06B13D4ECC3}"/>
                  </a:ext>
                </a:extLst>
              </p:cNvPr>
              <p:cNvCxnSpPr/>
              <p:nvPr/>
            </p:nvCxnSpPr>
            <p:spPr>
              <a:xfrm rot="10800000" flipV="1">
                <a:off x="169936" y="4443888"/>
                <a:ext cx="2946348" cy="765474"/>
              </a:xfrm>
              <a:prstGeom prst="bentConnector3">
                <a:avLst>
                  <a:gd name="adj1" fmla="val -31317"/>
                </a:avLst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肘形连接符 13">
                <a:extLst>
                  <a:ext uri="{FF2B5EF4-FFF2-40B4-BE49-F238E27FC236}">
                    <a16:creationId xmlns:a16="http://schemas.microsoft.com/office/drawing/2014/main" id="{168C5E34-D0B6-FCD0-1460-DE84AD407A9B}"/>
                  </a:ext>
                </a:extLst>
              </p:cNvPr>
              <p:cNvCxnSpPr/>
              <p:nvPr/>
            </p:nvCxnSpPr>
            <p:spPr>
              <a:xfrm>
                <a:off x="5835075" y="4445020"/>
                <a:ext cx="3672199" cy="830189"/>
              </a:xfrm>
              <a:prstGeom prst="bentConnector3">
                <a:avLst>
                  <a:gd name="adj1" fmla="val 199"/>
                </a:avLst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肘形连接符 15">
                <a:extLst>
                  <a:ext uri="{FF2B5EF4-FFF2-40B4-BE49-F238E27FC236}">
                    <a16:creationId xmlns:a16="http://schemas.microsoft.com/office/drawing/2014/main" id="{92097AE6-9C0A-9733-1DB0-0CFD04CD2E43}"/>
                  </a:ext>
                </a:extLst>
              </p:cNvPr>
              <p:cNvCxnSpPr/>
              <p:nvPr/>
            </p:nvCxnSpPr>
            <p:spPr>
              <a:xfrm flipV="1">
                <a:off x="6516226" y="521118"/>
                <a:ext cx="2891740" cy="706197"/>
              </a:xfrm>
              <a:prstGeom prst="bentConnector3">
                <a:avLst>
                  <a:gd name="adj1" fmla="val 109"/>
                </a:avLst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肘形连接符 17">
                <a:extLst>
                  <a:ext uri="{FF2B5EF4-FFF2-40B4-BE49-F238E27FC236}">
                    <a16:creationId xmlns:a16="http://schemas.microsoft.com/office/drawing/2014/main" id="{4DF1CDDD-A1BF-225B-526F-C477F2616107}"/>
                  </a:ext>
                </a:extLst>
              </p:cNvPr>
              <p:cNvCxnSpPr/>
              <p:nvPr/>
            </p:nvCxnSpPr>
            <p:spPr>
              <a:xfrm>
                <a:off x="7247315" y="3001285"/>
                <a:ext cx="2160651" cy="1177937"/>
              </a:xfrm>
              <a:prstGeom prst="bentConnector3">
                <a:avLst>
                  <a:gd name="adj1" fmla="val -14421"/>
                </a:avLst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CD33F374-C46A-A33E-3CFC-8BFFEDED9F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80443" y="2952810"/>
                <a:ext cx="539565" cy="492603"/>
              </a:xfrm>
              <a:custGeom>
                <a:avLst/>
                <a:gdLst>
                  <a:gd name="T0" fmla="*/ 168 w 454"/>
                  <a:gd name="T1" fmla="*/ 245 h 417"/>
                  <a:gd name="T2" fmla="*/ 139 w 454"/>
                  <a:gd name="T3" fmla="*/ 247 h 417"/>
                  <a:gd name="T4" fmla="*/ 132 w 454"/>
                  <a:gd name="T5" fmla="*/ 144 h 417"/>
                  <a:gd name="T6" fmla="*/ 131 w 454"/>
                  <a:gd name="T7" fmla="*/ 248 h 417"/>
                  <a:gd name="T8" fmla="*/ 111 w 454"/>
                  <a:gd name="T9" fmla="*/ 417 h 417"/>
                  <a:gd name="T10" fmla="*/ 91 w 454"/>
                  <a:gd name="T11" fmla="*/ 264 h 417"/>
                  <a:gd name="T12" fmla="*/ 81 w 454"/>
                  <a:gd name="T13" fmla="*/ 397 h 417"/>
                  <a:gd name="T14" fmla="*/ 41 w 454"/>
                  <a:gd name="T15" fmla="*/ 397 h 417"/>
                  <a:gd name="T16" fmla="*/ 40 w 454"/>
                  <a:gd name="T17" fmla="*/ 238 h 417"/>
                  <a:gd name="T18" fmla="*/ 30 w 454"/>
                  <a:gd name="T19" fmla="*/ 193 h 417"/>
                  <a:gd name="T20" fmla="*/ 17 w 454"/>
                  <a:gd name="T21" fmla="*/ 263 h 417"/>
                  <a:gd name="T22" fmla="*/ 1 w 454"/>
                  <a:gd name="T23" fmla="*/ 192 h 417"/>
                  <a:gd name="T24" fmla="*/ 54 w 454"/>
                  <a:gd name="T25" fmla="*/ 98 h 417"/>
                  <a:gd name="T26" fmla="*/ 76 w 454"/>
                  <a:gd name="T27" fmla="*/ 143 h 417"/>
                  <a:gd name="T28" fmla="*/ 77 w 454"/>
                  <a:gd name="T29" fmla="*/ 104 h 417"/>
                  <a:gd name="T30" fmla="*/ 88 w 454"/>
                  <a:gd name="T31" fmla="*/ 98 h 417"/>
                  <a:gd name="T32" fmla="*/ 90 w 454"/>
                  <a:gd name="T33" fmla="*/ 114 h 417"/>
                  <a:gd name="T34" fmla="*/ 109 w 454"/>
                  <a:gd name="T35" fmla="*/ 95 h 417"/>
                  <a:gd name="T36" fmla="*/ 148 w 454"/>
                  <a:gd name="T37" fmla="*/ 110 h 417"/>
                  <a:gd name="T38" fmla="*/ 53 w 454"/>
                  <a:gd name="T39" fmla="*/ 58 h 417"/>
                  <a:gd name="T40" fmla="*/ 119 w 454"/>
                  <a:gd name="T41" fmla="*/ 58 h 417"/>
                  <a:gd name="T42" fmla="*/ 121 w 454"/>
                  <a:gd name="T43" fmla="*/ 37 h 417"/>
                  <a:gd name="T44" fmla="*/ 51 w 454"/>
                  <a:gd name="T45" fmla="*/ 37 h 417"/>
                  <a:gd name="T46" fmla="*/ 53 w 454"/>
                  <a:gd name="T47" fmla="*/ 58 h 417"/>
                  <a:gd name="T48" fmla="*/ 322 w 454"/>
                  <a:gd name="T49" fmla="*/ 341 h 417"/>
                  <a:gd name="T50" fmla="*/ 322 w 454"/>
                  <a:gd name="T51" fmla="*/ 76 h 417"/>
                  <a:gd name="T52" fmla="*/ 429 w 454"/>
                  <a:gd name="T53" fmla="*/ 209 h 417"/>
                  <a:gd name="T54" fmla="*/ 215 w 454"/>
                  <a:gd name="T55" fmla="*/ 209 h 417"/>
                  <a:gd name="T56" fmla="*/ 429 w 454"/>
                  <a:gd name="T57" fmla="*/ 209 h 417"/>
                  <a:gd name="T58" fmla="*/ 323 w 454"/>
                  <a:gd name="T59" fmla="*/ 129 h 417"/>
                  <a:gd name="T60" fmla="*/ 331 w 454"/>
                  <a:gd name="T61" fmla="*/ 106 h 417"/>
                  <a:gd name="T62" fmla="*/ 313 w 454"/>
                  <a:gd name="T63" fmla="*/ 106 h 417"/>
                  <a:gd name="T64" fmla="*/ 321 w 454"/>
                  <a:gd name="T65" fmla="*/ 129 h 417"/>
                  <a:gd name="T66" fmla="*/ 321 w 454"/>
                  <a:gd name="T67" fmla="*/ 288 h 417"/>
                  <a:gd name="T68" fmla="*/ 313 w 454"/>
                  <a:gd name="T69" fmla="*/ 311 h 417"/>
                  <a:gd name="T70" fmla="*/ 331 w 454"/>
                  <a:gd name="T71" fmla="*/ 311 h 417"/>
                  <a:gd name="T72" fmla="*/ 323 w 454"/>
                  <a:gd name="T73" fmla="*/ 288 h 417"/>
                  <a:gd name="T74" fmla="*/ 219 w 454"/>
                  <a:gd name="T75" fmla="*/ 200 h 417"/>
                  <a:gd name="T76" fmla="*/ 219 w 454"/>
                  <a:gd name="T77" fmla="*/ 218 h 417"/>
                  <a:gd name="T78" fmla="*/ 242 w 454"/>
                  <a:gd name="T79" fmla="*/ 209 h 417"/>
                  <a:gd name="T80" fmla="*/ 234 w 454"/>
                  <a:gd name="T81" fmla="*/ 200 h 417"/>
                  <a:gd name="T82" fmla="*/ 409 w 454"/>
                  <a:gd name="T83" fmla="*/ 200 h 417"/>
                  <a:gd name="T84" fmla="*/ 401 w 454"/>
                  <a:gd name="T85" fmla="*/ 209 h 417"/>
                  <a:gd name="T86" fmla="*/ 425 w 454"/>
                  <a:gd name="T87" fmla="*/ 218 h 417"/>
                  <a:gd name="T88" fmla="*/ 425 w 454"/>
                  <a:gd name="T89" fmla="*/ 200 h 417"/>
                  <a:gd name="T90" fmla="*/ 312 w 454"/>
                  <a:gd name="T91" fmla="*/ 146 h 417"/>
                  <a:gd name="T92" fmla="*/ 309 w 454"/>
                  <a:gd name="T93" fmla="*/ 202 h 417"/>
                  <a:gd name="T94" fmla="*/ 257 w 454"/>
                  <a:gd name="T95" fmla="*/ 211 h 417"/>
                  <a:gd name="T96" fmla="*/ 319 w 454"/>
                  <a:gd name="T97" fmla="*/ 221 h 417"/>
                  <a:gd name="T98" fmla="*/ 326 w 454"/>
                  <a:gd name="T99" fmla="*/ 218 h 417"/>
                  <a:gd name="T100" fmla="*/ 331 w 454"/>
                  <a:gd name="T101" fmla="*/ 146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54" h="417">
                    <a:moveTo>
                      <a:pt x="170" y="192"/>
                    </a:moveTo>
                    <a:cubicBezTo>
                      <a:pt x="171" y="210"/>
                      <a:pt x="168" y="245"/>
                      <a:pt x="168" y="245"/>
                    </a:cubicBezTo>
                    <a:cubicBezTo>
                      <a:pt x="165" y="255"/>
                      <a:pt x="164" y="263"/>
                      <a:pt x="154" y="263"/>
                    </a:cubicBezTo>
                    <a:cubicBezTo>
                      <a:pt x="143" y="264"/>
                      <a:pt x="139" y="256"/>
                      <a:pt x="139" y="247"/>
                    </a:cubicBezTo>
                    <a:cubicBezTo>
                      <a:pt x="139" y="247"/>
                      <a:pt x="142" y="218"/>
                      <a:pt x="141" y="193"/>
                    </a:cubicBezTo>
                    <a:cubicBezTo>
                      <a:pt x="140" y="174"/>
                      <a:pt x="134" y="145"/>
                      <a:pt x="132" y="144"/>
                    </a:cubicBezTo>
                    <a:cubicBezTo>
                      <a:pt x="132" y="238"/>
                      <a:pt x="132" y="238"/>
                      <a:pt x="132" y="238"/>
                    </a:cubicBezTo>
                    <a:cubicBezTo>
                      <a:pt x="132" y="242"/>
                      <a:pt x="131" y="245"/>
                      <a:pt x="131" y="248"/>
                    </a:cubicBezTo>
                    <a:cubicBezTo>
                      <a:pt x="131" y="397"/>
                      <a:pt x="131" y="397"/>
                      <a:pt x="131" y="397"/>
                    </a:cubicBezTo>
                    <a:cubicBezTo>
                      <a:pt x="131" y="408"/>
                      <a:pt x="122" y="417"/>
                      <a:pt x="111" y="417"/>
                    </a:cubicBezTo>
                    <a:cubicBezTo>
                      <a:pt x="100" y="417"/>
                      <a:pt x="91" y="408"/>
                      <a:pt x="91" y="397"/>
                    </a:cubicBezTo>
                    <a:cubicBezTo>
                      <a:pt x="91" y="264"/>
                      <a:pt x="91" y="264"/>
                      <a:pt x="91" y="264"/>
                    </a:cubicBezTo>
                    <a:cubicBezTo>
                      <a:pt x="81" y="264"/>
                      <a:pt x="81" y="264"/>
                      <a:pt x="81" y="264"/>
                    </a:cubicBezTo>
                    <a:cubicBezTo>
                      <a:pt x="81" y="397"/>
                      <a:pt x="81" y="397"/>
                      <a:pt x="81" y="397"/>
                    </a:cubicBezTo>
                    <a:cubicBezTo>
                      <a:pt x="81" y="408"/>
                      <a:pt x="72" y="417"/>
                      <a:pt x="61" y="417"/>
                    </a:cubicBezTo>
                    <a:cubicBezTo>
                      <a:pt x="50" y="417"/>
                      <a:pt x="41" y="408"/>
                      <a:pt x="41" y="397"/>
                    </a:cubicBezTo>
                    <a:cubicBezTo>
                      <a:pt x="41" y="248"/>
                      <a:pt x="41" y="248"/>
                      <a:pt x="41" y="248"/>
                    </a:cubicBezTo>
                    <a:cubicBezTo>
                      <a:pt x="40" y="245"/>
                      <a:pt x="40" y="242"/>
                      <a:pt x="40" y="238"/>
                    </a:cubicBezTo>
                    <a:cubicBezTo>
                      <a:pt x="40" y="238"/>
                      <a:pt x="40" y="144"/>
                      <a:pt x="39" y="144"/>
                    </a:cubicBezTo>
                    <a:cubicBezTo>
                      <a:pt x="37" y="145"/>
                      <a:pt x="31" y="174"/>
                      <a:pt x="30" y="193"/>
                    </a:cubicBezTo>
                    <a:cubicBezTo>
                      <a:pt x="29" y="218"/>
                      <a:pt x="32" y="247"/>
                      <a:pt x="32" y="247"/>
                    </a:cubicBezTo>
                    <a:cubicBezTo>
                      <a:pt x="32" y="256"/>
                      <a:pt x="28" y="264"/>
                      <a:pt x="17" y="263"/>
                    </a:cubicBezTo>
                    <a:cubicBezTo>
                      <a:pt x="7" y="263"/>
                      <a:pt x="6" y="255"/>
                      <a:pt x="4" y="245"/>
                    </a:cubicBezTo>
                    <a:cubicBezTo>
                      <a:pt x="4" y="245"/>
                      <a:pt x="0" y="210"/>
                      <a:pt x="1" y="192"/>
                    </a:cubicBezTo>
                    <a:cubicBezTo>
                      <a:pt x="6" y="132"/>
                      <a:pt x="19" y="114"/>
                      <a:pt x="23" y="110"/>
                    </a:cubicBezTo>
                    <a:cubicBezTo>
                      <a:pt x="31" y="106"/>
                      <a:pt x="44" y="101"/>
                      <a:pt x="54" y="98"/>
                    </a:cubicBezTo>
                    <a:cubicBezTo>
                      <a:pt x="56" y="97"/>
                      <a:pt x="59" y="95"/>
                      <a:pt x="62" y="95"/>
                    </a:cubicBezTo>
                    <a:cubicBezTo>
                      <a:pt x="63" y="102"/>
                      <a:pt x="66" y="120"/>
                      <a:pt x="76" y="143"/>
                    </a:cubicBezTo>
                    <a:cubicBezTo>
                      <a:pt x="78" y="128"/>
                      <a:pt x="81" y="115"/>
                      <a:pt x="81" y="114"/>
                    </a:cubicBezTo>
                    <a:cubicBezTo>
                      <a:pt x="77" y="104"/>
                      <a:pt x="77" y="104"/>
                      <a:pt x="77" y="104"/>
                    </a:cubicBezTo>
                    <a:cubicBezTo>
                      <a:pt x="77" y="104"/>
                      <a:pt x="83" y="98"/>
                      <a:pt x="83" y="98"/>
                    </a:cubicBezTo>
                    <a:cubicBezTo>
                      <a:pt x="83" y="98"/>
                      <a:pt x="88" y="98"/>
                      <a:pt x="88" y="98"/>
                    </a:cubicBezTo>
                    <a:cubicBezTo>
                      <a:pt x="94" y="104"/>
                      <a:pt x="94" y="104"/>
                      <a:pt x="94" y="104"/>
                    </a:cubicBezTo>
                    <a:cubicBezTo>
                      <a:pt x="90" y="114"/>
                      <a:pt x="90" y="114"/>
                      <a:pt x="90" y="114"/>
                    </a:cubicBezTo>
                    <a:cubicBezTo>
                      <a:pt x="91" y="115"/>
                      <a:pt x="93" y="128"/>
                      <a:pt x="95" y="143"/>
                    </a:cubicBezTo>
                    <a:cubicBezTo>
                      <a:pt x="106" y="120"/>
                      <a:pt x="108" y="102"/>
                      <a:pt x="109" y="95"/>
                    </a:cubicBezTo>
                    <a:cubicBezTo>
                      <a:pt x="112" y="95"/>
                      <a:pt x="115" y="97"/>
                      <a:pt x="118" y="98"/>
                    </a:cubicBezTo>
                    <a:cubicBezTo>
                      <a:pt x="127" y="101"/>
                      <a:pt x="141" y="106"/>
                      <a:pt x="148" y="110"/>
                    </a:cubicBezTo>
                    <a:cubicBezTo>
                      <a:pt x="152" y="114"/>
                      <a:pt x="165" y="132"/>
                      <a:pt x="170" y="192"/>
                    </a:cubicBezTo>
                    <a:close/>
                    <a:moveTo>
                      <a:pt x="53" y="58"/>
                    </a:moveTo>
                    <a:cubicBezTo>
                      <a:pt x="58" y="75"/>
                      <a:pt x="69" y="90"/>
                      <a:pt x="86" y="90"/>
                    </a:cubicBezTo>
                    <a:cubicBezTo>
                      <a:pt x="104" y="90"/>
                      <a:pt x="114" y="75"/>
                      <a:pt x="119" y="58"/>
                    </a:cubicBezTo>
                    <a:cubicBezTo>
                      <a:pt x="124" y="56"/>
                      <a:pt x="127" y="48"/>
                      <a:pt x="126" y="43"/>
                    </a:cubicBezTo>
                    <a:cubicBezTo>
                      <a:pt x="126" y="40"/>
                      <a:pt x="124" y="38"/>
                      <a:pt x="121" y="37"/>
                    </a:cubicBezTo>
                    <a:cubicBezTo>
                      <a:pt x="120" y="16"/>
                      <a:pt x="107" y="0"/>
                      <a:pt x="86" y="0"/>
                    </a:cubicBezTo>
                    <a:cubicBezTo>
                      <a:pt x="66" y="0"/>
                      <a:pt x="52" y="16"/>
                      <a:pt x="51" y="37"/>
                    </a:cubicBezTo>
                    <a:cubicBezTo>
                      <a:pt x="48" y="37"/>
                      <a:pt x="45" y="39"/>
                      <a:pt x="45" y="43"/>
                    </a:cubicBezTo>
                    <a:cubicBezTo>
                      <a:pt x="44" y="49"/>
                      <a:pt x="48" y="57"/>
                      <a:pt x="53" y="58"/>
                    </a:cubicBezTo>
                    <a:close/>
                    <a:moveTo>
                      <a:pt x="454" y="209"/>
                    </a:moveTo>
                    <a:cubicBezTo>
                      <a:pt x="454" y="282"/>
                      <a:pt x="395" y="341"/>
                      <a:pt x="322" y="341"/>
                    </a:cubicBezTo>
                    <a:cubicBezTo>
                      <a:pt x="249" y="341"/>
                      <a:pt x="189" y="282"/>
                      <a:pt x="189" y="209"/>
                    </a:cubicBezTo>
                    <a:cubicBezTo>
                      <a:pt x="189" y="135"/>
                      <a:pt x="249" y="76"/>
                      <a:pt x="322" y="76"/>
                    </a:cubicBezTo>
                    <a:cubicBezTo>
                      <a:pt x="395" y="76"/>
                      <a:pt x="454" y="135"/>
                      <a:pt x="454" y="209"/>
                    </a:cubicBezTo>
                    <a:close/>
                    <a:moveTo>
                      <a:pt x="429" y="209"/>
                    </a:moveTo>
                    <a:cubicBezTo>
                      <a:pt x="429" y="149"/>
                      <a:pt x="381" y="101"/>
                      <a:pt x="322" y="101"/>
                    </a:cubicBezTo>
                    <a:cubicBezTo>
                      <a:pt x="263" y="101"/>
                      <a:pt x="215" y="149"/>
                      <a:pt x="215" y="209"/>
                    </a:cubicBezTo>
                    <a:cubicBezTo>
                      <a:pt x="215" y="268"/>
                      <a:pt x="263" y="316"/>
                      <a:pt x="322" y="316"/>
                    </a:cubicBezTo>
                    <a:cubicBezTo>
                      <a:pt x="381" y="316"/>
                      <a:pt x="429" y="268"/>
                      <a:pt x="429" y="209"/>
                    </a:cubicBezTo>
                    <a:close/>
                    <a:moveTo>
                      <a:pt x="321" y="129"/>
                    </a:moveTo>
                    <a:cubicBezTo>
                      <a:pt x="323" y="129"/>
                      <a:pt x="323" y="129"/>
                      <a:pt x="323" y="129"/>
                    </a:cubicBezTo>
                    <a:cubicBezTo>
                      <a:pt x="327" y="129"/>
                      <a:pt x="331" y="125"/>
                      <a:pt x="331" y="121"/>
                    </a:cubicBezTo>
                    <a:cubicBezTo>
                      <a:pt x="331" y="106"/>
                      <a:pt x="331" y="106"/>
                      <a:pt x="331" y="106"/>
                    </a:cubicBezTo>
                    <a:cubicBezTo>
                      <a:pt x="328" y="105"/>
                      <a:pt x="325" y="105"/>
                      <a:pt x="322" y="105"/>
                    </a:cubicBezTo>
                    <a:cubicBezTo>
                      <a:pt x="319" y="105"/>
                      <a:pt x="316" y="105"/>
                      <a:pt x="313" y="106"/>
                    </a:cubicBezTo>
                    <a:cubicBezTo>
                      <a:pt x="313" y="121"/>
                      <a:pt x="313" y="121"/>
                      <a:pt x="313" y="121"/>
                    </a:cubicBezTo>
                    <a:cubicBezTo>
                      <a:pt x="313" y="125"/>
                      <a:pt x="316" y="129"/>
                      <a:pt x="321" y="129"/>
                    </a:cubicBezTo>
                    <a:close/>
                    <a:moveTo>
                      <a:pt x="323" y="288"/>
                    </a:moveTo>
                    <a:cubicBezTo>
                      <a:pt x="321" y="288"/>
                      <a:pt x="321" y="288"/>
                      <a:pt x="321" y="288"/>
                    </a:cubicBezTo>
                    <a:cubicBezTo>
                      <a:pt x="316" y="288"/>
                      <a:pt x="313" y="292"/>
                      <a:pt x="313" y="296"/>
                    </a:cubicBezTo>
                    <a:cubicBezTo>
                      <a:pt x="313" y="311"/>
                      <a:pt x="313" y="311"/>
                      <a:pt x="313" y="311"/>
                    </a:cubicBezTo>
                    <a:cubicBezTo>
                      <a:pt x="316" y="312"/>
                      <a:pt x="319" y="312"/>
                      <a:pt x="322" y="312"/>
                    </a:cubicBezTo>
                    <a:cubicBezTo>
                      <a:pt x="325" y="312"/>
                      <a:pt x="328" y="312"/>
                      <a:pt x="331" y="311"/>
                    </a:cubicBezTo>
                    <a:cubicBezTo>
                      <a:pt x="331" y="296"/>
                      <a:pt x="331" y="296"/>
                      <a:pt x="331" y="296"/>
                    </a:cubicBezTo>
                    <a:cubicBezTo>
                      <a:pt x="331" y="292"/>
                      <a:pt x="327" y="288"/>
                      <a:pt x="323" y="288"/>
                    </a:cubicBezTo>
                    <a:close/>
                    <a:moveTo>
                      <a:pt x="234" y="200"/>
                    </a:moveTo>
                    <a:cubicBezTo>
                      <a:pt x="219" y="200"/>
                      <a:pt x="219" y="200"/>
                      <a:pt x="219" y="200"/>
                    </a:cubicBezTo>
                    <a:cubicBezTo>
                      <a:pt x="219" y="202"/>
                      <a:pt x="219" y="205"/>
                      <a:pt x="219" y="209"/>
                    </a:cubicBezTo>
                    <a:cubicBezTo>
                      <a:pt x="219" y="212"/>
                      <a:pt x="219" y="215"/>
                      <a:pt x="219" y="218"/>
                    </a:cubicBezTo>
                    <a:cubicBezTo>
                      <a:pt x="234" y="218"/>
                      <a:pt x="234" y="218"/>
                      <a:pt x="234" y="218"/>
                    </a:cubicBezTo>
                    <a:cubicBezTo>
                      <a:pt x="239" y="218"/>
                      <a:pt x="242" y="214"/>
                      <a:pt x="242" y="209"/>
                    </a:cubicBezTo>
                    <a:cubicBezTo>
                      <a:pt x="242" y="208"/>
                      <a:pt x="242" y="208"/>
                      <a:pt x="242" y="208"/>
                    </a:cubicBezTo>
                    <a:cubicBezTo>
                      <a:pt x="242" y="203"/>
                      <a:pt x="239" y="200"/>
                      <a:pt x="234" y="200"/>
                    </a:cubicBezTo>
                    <a:close/>
                    <a:moveTo>
                      <a:pt x="425" y="200"/>
                    </a:moveTo>
                    <a:cubicBezTo>
                      <a:pt x="409" y="200"/>
                      <a:pt x="409" y="200"/>
                      <a:pt x="409" y="200"/>
                    </a:cubicBezTo>
                    <a:cubicBezTo>
                      <a:pt x="405" y="200"/>
                      <a:pt x="401" y="203"/>
                      <a:pt x="401" y="208"/>
                    </a:cubicBezTo>
                    <a:cubicBezTo>
                      <a:pt x="401" y="209"/>
                      <a:pt x="401" y="209"/>
                      <a:pt x="401" y="209"/>
                    </a:cubicBezTo>
                    <a:cubicBezTo>
                      <a:pt x="401" y="214"/>
                      <a:pt x="405" y="218"/>
                      <a:pt x="409" y="218"/>
                    </a:cubicBezTo>
                    <a:cubicBezTo>
                      <a:pt x="425" y="218"/>
                      <a:pt x="425" y="218"/>
                      <a:pt x="425" y="218"/>
                    </a:cubicBezTo>
                    <a:cubicBezTo>
                      <a:pt x="425" y="215"/>
                      <a:pt x="425" y="212"/>
                      <a:pt x="425" y="209"/>
                    </a:cubicBezTo>
                    <a:cubicBezTo>
                      <a:pt x="425" y="205"/>
                      <a:pt x="425" y="202"/>
                      <a:pt x="425" y="200"/>
                    </a:cubicBezTo>
                    <a:close/>
                    <a:moveTo>
                      <a:pt x="322" y="136"/>
                    </a:moveTo>
                    <a:cubicBezTo>
                      <a:pt x="316" y="136"/>
                      <a:pt x="312" y="141"/>
                      <a:pt x="312" y="146"/>
                    </a:cubicBezTo>
                    <a:cubicBezTo>
                      <a:pt x="312" y="199"/>
                      <a:pt x="312" y="199"/>
                      <a:pt x="312" y="199"/>
                    </a:cubicBezTo>
                    <a:cubicBezTo>
                      <a:pt x="312" y="200"/>
                      <a:pt x="311" y="202"/>
                      <a:pt x="309" y="202"/>
                    </a:cubicBezTo>
                    <a:cubicBezTo>
                      <a:pt x="267" y="202"/>
                      <a:pt x="267" y="202"/>
                      <a:pt x="267" y="202"/>
                    </a:cubicBezTo>
                    <a:cubicBezTo>
                      <a:pt x="262" y="202"/>
                      <a:pt x="257" y="206"/>
                      <a:pt x="257" y="211"/>
                    </a:cubicBezTo>
                    <a:cubicBezTo>
                      <a:pt x="257" y="217"/>
                      <a:pt x="262" y="221"/>
                      <a:pt x="267" y="221"/>
                    </a:cubicBezTo>
                    <a:cubicBezTo>
                      <a:pt x="319" y="221"/>
                      <a:pt x="319" y="221"/>
                      <a:pt x="319" y="221"/>
                    </a:cubicBezTo>
                    <a:cubicBezTo>
                      <a:pt x="323" y="221"/>
                      <a:pt x="325" y="220"/>
                      <a:pt x="326" y="219"/>
                    </a:cubicBezTo>
                    <a:cubicBezTo>
                      <a:pt x="326" y="218"/>
                      <a:pt x="326" y="218"/>
                      <a:pt x="326" y="218"/>
                    </a:cubicBezTo>
                    <a:cubicBezTo>
                      <a:pt x="330" y="216"/>
                      <a:pt x="331" y="213"/>
                      <a:pt x="331" y="210"/>
                    </a:cubicBezTo>
                    <a:cubicBezTo>
                      <a:pt x="331" y="146"/>
                      <a:pt x="331" y="146"/>
                      <a:pt x="331" y="146"/>
                    </a:cubicBezTo>
                    <a:cubicBezTo>
                      <a:pt x="331" y="141"/>
                      <a:pt x="327" y="136"/>
                      <a:pt x="322" y="1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700D7BB5-C32A-EE9F-8A98-60E822BEE9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56547" y="3330392"/>
                <a:ext cx="355595" cy="414489"/>
              </a:xfrm>
              <a:custGeom>
                <a:avLst/>
                <a:gdLst>
                  <a:gd name="T0" fmla="*/ 286 w 335"/>
                  <a:gd name="T1" fmla="*/ 49 h 393"/>
                  <a:gd name="T2" fmla="*/ 179 w 335"/>
                  <a:gd name="T3" fmla="*/ 11 h 393"/>
                  <a:gd name="T4" fmla="*/ 167 w 335"/>
                  <a:gd name="T5" fmla="*/ 49 h 393"/>
                  <a:gd name="T6" fmla="*/ 65 w 335"/>
                  <a:gd name="T7" fmla="*/ 49 h 393"/>
                  <a:gd name="T8" fmla="*/ 50 w 335"/>
                  <a:gd name="T9" fmla="*/ 173 h 393"/>
                  <a:gd name="T10" fmla="*/ 11 w 335"/>
                  <a:gd name="T11" fmla="*/ 179 h 393"/>
                  <a:gd name="T12" fmla="*/ 162 w 335"/>
                  <a:gd name="T13" fmla="*/ 381 h 393"/>
                  <a:gd name="T14" fmla="*/ 162 w 335"/>
                  <a:gd name="T15" fmla="*/ 393 h 393"/>
                  <a:gd name="T16" fmla="*/ 192 w 335"/>
                  <a:gd name="T17" fmla="*/ 381 h 393"/>
                  <a:gd name="T18" fmla="*/ 128 w 335"/>
                  <a:gd name="T19" fmla="*/ 365 h 393"/>
                  <a:gd name="T20" fmla="*/ 196 w 335"/>
                  <a:gd name="T21" fmla="*/ 354 h 393"/>
                  <a:gd name="T22" fmla="*/ 139 w 335"/>
                  <a:gd name="T23" fmla="*/ 349 h 393"/>
                  <a:gd name="T24" fmla="*/ 258 w 335"/>
                  <a:gd name="T25" fmla="*/ 224 h 393"/>
                  <a:gd name="T26" fmla="*/ 221 w 335"/>
                  <a:gd name="T27" fmla="*/ 295 h 393"/>
                  <a:gd name="T28" fmla="*/ 114 w 335"/>
                  <a:gd name="T29" fmla="*/ 295 h 393"/>
                  <a:gd name="T30" fmla="*/ 98 w 335"/>
                  <a:gd name="T31" fmla="*/ 251 h 393"/>
                  <a:gd name="T32" fmla="*/ 131 w 335"/>
                  <a:gd name="T33" fmla="*/ 77 h 393"/>
                  <a:gd name="T34" fmla="*/ 158 w 335"/>
                  <a:gd name="T35" fmla="*/ 71 h 393"/>
                  <a:gd name="T36" fmla="*/ 197 w 335"/>
                  <a:gd name="T37" fmla="*/ 74 h 393"/>
                  <a:gd name="T38" fmla="*/ 270 w 335"/>
                  <a:gd name="T39" fmla="*/ 173 h 393"/>
                  <a:gd name="T40" fmla="*/ 192 w 335"/>
                  <a:gd name="T41" fmla="*/ 91 h 393"/>
                  <a:gd name="T42" fmla="*/ 168 w 335"/>
                  <a:gd name="T43" fmla="*/ 87 h 393"/>
                  <a:gd name="T44" fmla="*/ 158 w 335"/>
                  <a:gd name="T45" fmla="*/ 88 h 393"/>
                  <a:gd name="T46" fmla="*/ 82 w 335"/>
                  <a:gd name="T47" fmla="*/ 173 h 393"/>
                  <a:gd name="T48" fmla="*/ 129 w 335"/>
                  <a:gd name="T49" fmla="*/ 267 h 393"/>
                  <a:gd name="T50" fmla="*/ 139 w 335"/>
                  <a:gd name="T51" fmla="*/ 303 h 393"/>
                  <a:gd name="T52" fmla="*/ 206 w 335"/>
                  <a:gd name="T53" fmla="*/ 267 h 393"/>
                  <a:gd name="T54" fmla="*/ 252 w 335"/>
                  <a:gd name="T55" fmla="*/ 173 h 393"/>
                  <a:gd name="T56" fmla="*/ 286 w 335"/>
                  <a:gd name="T57" fmla="*/ 287 h 393"/>
                  <a:gd name="T58" fmla="*/ 284 w 335"/>
                  <a:gd name="T59" fmla="*/ 157 h 393"/>
                  <a:gd name="T60" fmla="*/ 335 w 335"/>
                  <a:gd name="T61" fmla="*/ 168 h 393"/>
                  <a:gd name="T62" fmla="*/ 188 w 335"/>
                  <a:gd name="T63" fmla="*/ 216 h 393"/>
                  <a:gd name="T64" fmla="*/ 181 w 335"/>
                  <a:gd name="T65" fmla="*/ 219 h 393"/>
                  <a:gd name="T66" fmla="*/ 175 w 335"/>
                  <a:gd name="T67" fmla="*/ 217 h 393"/>
                  <a:gd name="T68" fmla="*/ 160 w 335"/>
                  <a:gd name="T69" fmla="*/ 217 h 393"/>
                  <a:gd name="T70" fmla="*/ 154 w 335"/>
                  <a:gd name="T71" fmla="*/ 219 h 393"/>
                  <a:gd name="T72" fmla="*/ 146 w 335"/>
                  <a:gd name="T73" fmla="*/ 216 h 393"/>
                  <a:gd name="T74" fmla="*/ 134 w 335"/>
                  <a:gd name="T75" fmla="*/ 227 h 393"/>
                  <a:gd name="T76" fmla="*/ 162 w 335"/>
                  <a:gd name="T77" fmla="*/ 287 h 393"/>
                  <a:gd name="T78" fmla="*/ 140 w 335"/>
                  <a:gd name="T79" fmla="*/ 227 h 393"/>
                  <a:gd name="T80" fmla="*/ 150 w 335"/>
                  <a:gd name="T81" fmla="*/ 224 h 393"/>
                  <a:gd name="T82" fmla="*/ 160 w 335"/>
                  <a:gd name="T83" fmla="*/ 229 h 393"/>
                  <a:gd name="T84" fmla="*/ 163 w 335"/>
                  <a:gd name="T85" fmla="*/ 223 h 393"/>
                  <a:gd name="T86" fmla="*/ 171 w 335"/>
                  <a:gd name="T87" fmla="*/ 223 h 393"/>
                  <a:gd name="T88" fmla="*/ 174 w 335"/>
                  <a:gd name="T89" fmla="*/ 229 h 393"/>
                  <a:gd name="T90" fmla="*/ 185 w 335"/>
                  <a:gd name="T91" fmla="*/ 224 h 393"/>
                  <a:gd name="T92" fmla="*/ 194 w 335"/>
                  <a:gd name="T93" fmla="*/ 227 h 393"/>
                  <a:gd name="T94" fmla="*/ 173 w 335"/>
                  <a:gd name="T95" fmla="*/ 287 h 393"/>
                  <a:gd name="T96" fmla="*/ 201 w 335"/>
                  <a:gd name="T97" fmla="*/ 227 h 393"/>
                  <a:gd name="T98" fmla="*/ 49 w 335"/>
                  <a:gd name="T99" fmla="*/ 287 h 393"/>
                  <a:gd name="T100" fmla="*/ 49 w 335"/>
                  <a:gd name="T101" fmla="*/ 271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35" h="393">
                    <a:moveTo>
                      <a:pt x="258" y="93"/>
                    </a:moveTo>
                    <a:cubicBezTo>
                      <a:pt x="253" y="88"/>
                      <a:pt x="248" y="82"/>
                      <a:pt x="242" y="77"/>
                    </a:cubicBezTo>
                    <a:cubicBezTo>
                      <a:pt x="270" y="49"/>
                      <a:pt x="270" y="49"/>
                      <a:pt x="270" y="49"/>
                    </a:cubicBezTo>
                    <a:cubicBezTo>
                      <a:pt x="275" y="45"/>
                      <a:pt x="282" y="45"/>
                      <a:pt x="286" y="49"/>
                    </a:cubicBezTo>
                    <a:cubicBezTo>
                      <a:pt x="290" y="54"/>
                      <a:pt x="290" y="61"/>
                      <a:pt x="286" y="65"/>
                    </a:cubicBezTo>
                    <a:lnTo>
                      <a:pt x="258" y="93"/>
                    </a:lnTo>
                    <a:close/>
                    <a:moveTo>
                      <a:pt x="179" y="49"/>
                    </a:moveTo>
                    <a:cubicBezTo>
                      <a:pt x="179" y="11"/>
                      <a:pt x="179" y="11"/>
                      <a:pt x="179" y="11"/>
                    </a:cubicBezTo>
                    <a:cubicBezTo>
                      <a:pt x="179" y="5"/>
                      <a:pt x="174" y="0"/>
                      <a:pt x="167" y="0"/>
                    </a:cubicBezTo>
                    <a:cubicBezTo>
                      <a:pt x="161" y="0"/>
                      <a:pt x="156" y="5"/>
                      <a:pt x="156" y="11"/>
                    </a:cubicBezTo>
                    <a:cubicBezTo>
                      <a:pt x="156" y="49"/>
                      <a:pt x="156" y="49"/>
                      <a:pt x="156" y="49"/>
                    </a:cubicBezTo>
                    <a:cubicBezTo>
                      <a:pt x="160" y="49"/>
                      <a:pt x="163" y="49"/>
                      <a:pt x="167" y="49"/>
                    </a:cubicBezTo>
                    <a:cubicBezTo>
                      <a:pt x="171" y="49"/>
                      <a:pt x="175" y="49"/>
                      <a:pt x="179" y="49"/>
                    </a:cubicBezTo>
                    <a:close/>
                    <a:moveTo>
                      <a:pt x="77" y="93"/>
                    </a:moveTo>
                    <a:cubicBezTo>
                      <a:pt x="82" y="88"/>
                      <a:pt x="87" y="82"/>
                      <a:pt x="92" y="77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60" y="45"/>
                      <a:pt x="53" y="45"/>
                      <a:pt x="49" y="49"/>
                    </a:cubicBezTo>
                    <a:cubicBezTo>
                      <a:pt x="44" y="54"/>
                      <a:pt x="44" y="61"/>
                      <a:pt x="49" y="65"/>
                    </a:cubicBezTo>
                    <a:lnTo>
                      <a:pt x="77" y="93"/>
                    </a:lnTo>
                    <a:close/>
                    <a:moveTo>
                      <a:pt x="50" y="173"/>
                    </a:moveTo>
                    <a:cubicBezTo>
                      <a:pt x="50" y="167"/>
                      <a:pt x="50" y="162"/>
                      <a:pt x="51" y="157"/>
                    </a:cubicBezTo>
                    <a:cubicBezTo>
                      <a:pt x="11" y="157"/>
                      <a:pt x="11" y="157"/>
                      <a:pt x="11" y="157"/>
                    </a:cubicBezTo>
                    <a:cubicBezTo>
                      <a:pt x="5" y="157"/>
                      <a:pt x="0" y="162"/>
                      <a:pt x="0" y="168"/>
                    </a:cubicBezTo>
                    <a:cubicBezTo>
                      <a:pt x="0" y="174"/>
                      <a:pt x="5" y="179"/>
                      <a:pt x="11" y="179"/>
                    </a:cubicBezTo>
                    <a:cubicBezTo>
                      <a:pt x="50" y="179"/>
                      <a:pt x="50" y="179"/>
                      <a:pt x="50" y="179"/>
                    </a:cubicBezTo>
                    <a:cubicBezTo>
                      <a:pt x="50" y="177"/>
                      <a:pt x="50" y="175"/>
                      <a:pt x="50" y="173"/>
                    </a:cubicBezTo>
                    <a:close/>
                    <a:moveTo>
                      <a:pt x="172" y="381"/>
                    </a:moveTo>
                    <a:cubicBezTo>
                      <a:pt x="162" y="381"/>
                      <a:pt x="162" y="381"/>
                      <a:pt x="162" y="381"/>
                    </a:cubicBezTo>
                    <a:cubicBezTo>
                      <a:pt x="143" y="381"/>
                      <a:pt x="143" y="381"/>
                      <a:pt x="143" y="381"/>
                    </a:cubicBezTo>
                    <a:cubicBezTo>
                      <a:pt x="143" y="382"/>
                      <a:pt x="143" y="382"/>
                      <a:pt x="143" y="382"/>
                    </a:cubicBezTo>
                    <a:cubicBezTo>
                      <a:pt x="143" y="388"/>
                      <a:pt x="152" y="393"/>
                      <a:pt x="160" y="393"/>
                    </a:cubicBezTo>
                    <a:cubicBezTo>
                      <a:pt x="162" y="393"/>
                      <a:pt x="162" y="393"/>
                      <a:pt x="162" y="393"/>
                    </a:cubicBezTo>
                    <a:cubicBezTo>
                      <a:pt x="173" y="393"/>
                      <a:pt x="173" y="393"/>
                      <a:pt x="173" y="393"/>
                    </a:cubicBezTo>
                    <a:cubicBezTo>
                      <a:pt x="174" y="393"/>
                      <a:pt x="174" y="393"/>
                      <a:pt x="174" y="393"/>
                    </a:cubicBezTo>
                    <a:cubicBezTo>
                      <a:pt x="183" y="393"/>
                      <a:pt x="192" y="388"/>
                      <a:pt x="192" y="382"/>
                    </a:cubicBezTo>
                    <a:cubicBezTo>
                      <a:pt x="192" y="382"/>
                      <a:pt x="192" y="382"/>
                      <a:pt x="192" y="381"/>
                    </a:cubicBezTo>
                    <a:lnTo>
                      <a:pt x="172" y="381"/>
                    </a:lnTo>
                    <a:close/>
                    <a:moveTo>
                      <a:pt x="196" y="354"/>
                    </a:moveTo>
                    <a:cubicBezTo>
                      <a:pt x="139" y="354"/>
                      <a:pt x="139" y="354"/>
                      <a:pt x="139" y="354"/>
                    </a:cubicBezTo>
                    <a:cubicBezTo>
                      <a:pt x="133" y="354"/>
                      <a:pt x="128" y="359"/>
                      <a:pt x="128" y="365"/>
                    </a:cubicBezTo>
                    <a:cubicBezTo>
                      <a:pt x="128" y="371"/>
                      <a:pt x="133" y="376"/>
                      <a:pt x="139" y="376"/>
                    </a:cubicBezTo>
                    <a:cubicBezTo>
                      <a:pt x="196" y="376"/>
                      <a:pt x="196" y="376"/>
                      <a:pt x="196" y="376"/>
                    </a:cubicBezTo>
                    <a:cubicBezTo>
                      <a:pt x="202" y="376"/>
                      <a:pt x="207" y="371"/>
                      <a:pt x="207" y="365"/>
                    </a:cubicBezTo>
                    <a:cubicBezTo>
                      <a:pt x="207" y="359"/>
                      <a:pt x="202" y="354"/>
                      <a:pt x="196" y="354"/>
                    </a:cubicBezTo>
                    <a:close/>
                    <a:moveTo>
                      <a:pt x="196" y="327"/>
                    </a:moveTo>
                    <a:cubicBezTo>
                      <a:pt x="139" y="327"/>
                      <a:pt x="139" y="327"/>
                      <a:pt x="139" y="327"/>
                    </a:cubicBezTo>
                    <a:cubicBezTo>
                      <a:pt x="133" y="327"/>
                      <a:pt x="128" y="332"/>
                      <a:pt x="128" y="338"/>
                    </a:cubicBezTo>
                    <a:cubicBezTo>
                      <a:pt x="128" y="344"/>
                      <a:pt x="133" y="349"/>
                      <a:pt x="139" y="349"/>
                    </a:cubicBezTo>
                    <a:cubicBezTo>
                      <a:pt x="196" y="349"/>
                      <a:pt x="196" y="349"/>
                      <a:pt x="196" y="349"/>
                    </a:cubicBezTo>
                    <a:cubicBezTo>
                      <a:pt x="202" y="349"/>
                      <a:pt x="207" y="344"/>
                      <a:pt x="207" y="338"/>
                    </a:cubicBezTo>
                    <a:cubicBezTo>
                      <a:pt x="207" y="332"/>
                      <a:pt x="202" y="327"/>
                      <a:pt x="196" y="327"/>
                    </a:cubicBezTo>
                    <a:close/>
                    <a:moveTo>
                      <a:pt x="258" y="224"/>
                    </a:moveTo>
                    <a:cubicBezTo>
                      <a:pt x="251" y="237"/>
                      <a:pt x="242" y="246"/>
                      <a:pt x="235" y="254"/>
                    </a:cubicBezTo>
                    <a:cubicBezTo>
                      <a:pt x="231" y="258"/>
                      <a:pt x="227" y="262"/>
                      <a:pt x="225" y="266"/>
                    </a:cubicBezTo>
                    <a:cubicBezTo>
                      <a:pt x="224" y="267"/>
                      <a:pt x="223" y="269"/>
                      <a:pt x="223" y="270"/>
                    </a:cubicBezTo>
                    <a:cubicBezTo>
                      <a:pt x="221" y="280"/>
                      <a:pt x="221" y="292"/>
                      <a:pt x="221" y="295"/>
                    </a:cubicBezTo>
                    <a:cubicBezTo>
                      <a:pt x="221" y="295"/>
                      <a:pt x="221" y="295"/>
                      <a:pt x="221" y="296"/>
                    </a:cubicBezTo>
                    <a:cubicBezTo>
                      <a:pt x="221" y="309"/>
                      <a:pt x="210" y="320"/>
                      <a:pt x="196" y="320"/>
                    </a:cubicBezTo>
                    <a:cubicBezTo>
                      <a:pt x="139" y="320"/>
                      <a:pt x="139" y="320"/>
                      <a:pt x="139" y="320"/>
                    </a:cubicBezTo>
                    <a:cubicBezTo>
                      <a:pt x="125" y="320"/>
                      <a:pt x="114" y="309"/>
                      <a:pt x="114" y="295"/>
                    </a:cubicBezTo>
                    <a:cubicBezTo>
                      <a:pt x="114" y="295"/>
                      <a:pt x="114" y="295"/>
                      <a:pt x="114" y="295"/>
                    </a:cubicBezTo>
                    <a:cubicBezTo>
                      <a:pt x="114" y="292"/>
                      <a:pt x="114" y="280"/>
                      <a:pt x="112" y="270"/>
                    </a:cubicBezTo>
                    <a:cubicBezTo>
                      <a:pt x="111" y="268"/>
                      <a:pt x="110" y="266"/>
                      <a:pt x="108" y="263"/>
                    </a:cubicBezTo>
                    <a:cubicBezTo>
                      <a:pt x="105" y="259"/>
                      <a:pt x="102" y="256"/>
                      <a:pt x="98" y="251"/>
                    </a:cubicBezTo>
                    <a:cubicBezTo>
                      <a:pt x="89" y="243"/>
                      <a:pt x="79" y="231"/>
                      <a:pt x="72" y="214"/>
                    </a:cubicBezTo>
                    <a:cubicBezTo>
                      <a:pt x="68" y="203"/>
                      <a:pt x="65" y="189"/>
                      <a:pt x="65" y="173"/>
                    </a:cubicBezTo>
                    <a:cubicBezTo>
                      <a:pt x="65" y="150"/>
                      <a:pt x="73" y="128"/>
                      <a:pt x="86" y="111"/>
                    </a:cubicBezTo>
                    <a:cubicBezTo>
                      <a:pt x="97" y="96"/>
                      <a:pt x="113" y="84"/>
                      <a:pt x="131" y="77"/>
                    </a:cubicBezTo>
                    <a:cubicBezTo>
                      <a:pt x="131" y="76"/>
                      <a:pt x="131" y="76"/>
                      <a:pt x="131" y="76"/>
                    </a:cubicBezTo>
                    <a:cubicBezTo>
                      <a:pt x="138" y="74"/>
                      <a:pt x="138" y="74"/>
                      <a:pt x="138" y="74"/>
                    </a:cubicBezTo>
                    <a:cubicBezTo>
                      <a:pt x="144" y="73"/>
                      <a:pt x="150" y="71"/>
                      <a:pt x="157" y="71"/>
                    </a:cubicBezTo>
                    <a:cubicBezTo>
                      <a:pt x="157" y="71"/>
                      <a:pt x="157" y="71"/>
                      <a:pt x="158" y="71"/>
                    </a:cubicBezTo>
                    <a:cubicBezTo>
                      <a:pt x="161" y="70"/>
                      <a:pt x="164" y="70"/>
                      <a:pt x="168" y="70"/>
                    </a:cubicBezTo>
                    <a:cubicBezTo>
                      <a:pt x="171" y="70"/>
                      <a:pt x="174" y="70"/>
                      <a:pt x="177" y="71"/>
                    </a:cubicBezTo>
                    <a:cubicBezTo>
                      <a:pt x="178" y="71"/>
                      <a:pt x="178" y="71"/>
                      <a:pt x="178" y="71"/>
                    </a:cubicBezTo>
                    <a:cubicBezTo>
                      <a:pt x="184" y="71"/>
                      <a:pt x="191" y="73"/>
                      <a:pt x="197" y="74"/>
                    </a:cubicBezTo>
                    <a:cubicBezTo>
                      <a:pt x="204" y="77"/>
                      <a:pt x="204" y="77"/>
                      <a:pt x="204" y="77"/>
                    </a:cubicBezTo>
                    <a:cubicBezTo>
                      <a:pt x="204" y="77"/>
                      <a:pt x="204" y="77"/>
                      <a:pt x="204" y="77"/>
                    </a:cubicBezTo>
                    <a:cubicBezTo>
                      <a:pt x="222" y="84"/>
                      <a:pt x="238" y="96"/>
                      <a:pt x="249" y="111"/>
                    </a:cubicBezTo>
                    <a:cubicBezTo>
                      <a:pt x="262" y="128"/>
                      <a:pt x="270" y="150"/>
                      <a:pt x="270" y="173"/>
                    </a:cubicBezTo>
                    <a:cubicBezTo>
                      <a:pt x="270" y="195"/>
                      <a:pt x="265" y="211"/>
                      <a:pt x="258" y="224"/>
                    </a:cubicBezTo>
                    <a:close/>
                    <a:moveTo>
                      <a:pt x="252" y="173"/>
                    </a:moveTo>
                    <a:cubicBezTo>
                      <a:pt x="252" y="153"/>
                      <a:pt x="246" y="136"/>
                      <a:pt x="235" y="121"/>
                    </a:cubicBezTo>
                    <a:cubicBezTo>
                      <a:pt x="224" y="107"/>
                      <a:pt x="209" y="96"/>
                      <a:pt x="192" y="91"/>
                    </a:cubicBezTo>
                    <a:cubicBezTo>
                      <a:pt x="189" y="90"/>
                      <a:pt x="189" y="90"/>
                      <a:pt x="189" y="90"/>
                    </a:cubicBezTo>
                    <a:cubicBezTo>
                      <a:pt x="185" y="89"/>
                      <a:pt x="181" y="88"/>
                      <a:pt x="176" y="88"/>
                    </a:cubicBezTo>
                    <a:cubicBezTo>
                      <a:pt x="176" y="88"/>
                      <a:pt x="175" y="88"/>
                      <a:pt x="176" y="88"/>
                    </a:cubicBezTo>
                    <a:cubicBezTo>
                      <a:pt x="173" y="88"/>
                      <a:pt x="170" y="87"/>
                      <a:pt x="168" y="87"/>
                    </a:cubicBezTo>
                    <a:cubicBezTo>
                      <a:pt x="167" y="87"/>
                      <a:pt x="167" y="87"/>
                      <a:pt x="167" y="87"/>
                    </a:cubicBezTo>
                    <a:cubicBezTo>
                      <a:pt x="167" y="87"/>
                      <a:pt x="167" y="87"/>
                      <a:pt x="167" y="87"/>
                    </a:cubicBezTo>
                    <a:cubicBezTo>
                      <a:pt x="164" y="87"/>
                      <a:pt x="162" y="88"/>
                      <a:pt x="159" y="88"/>
                    </a:cubicBezTo>
                    <a:cubicBezTo>
                      <a:pt x="159" y="88"/>
                      <a:pt x="158" y="88"/>
                      <a:pt x="158" y="88"/>
                    </a:cubicBezTo>
                    <a:cubicBezTo>
                      <a:pt x="154" y="88"/>
                      <a:pt x="150" y="89"/>
                      <a:pt x="145" y="90"/>
                    </a:cubicBezTo>
                    <a:cubicBezTo>
                      <a:pt x="143" y="91"/>
                      <a:pt x="143" y="91"/>
                      <a:pt x="143" y="91"/>
                    </a:cubicBezTo>
                    <a:cubicBezTo>
                      <a:pt x="126" y="96"/>
                      <a:pt x="110" y="107"/>
                      <a:pt x="100" y="121"/>
                    </a:cubicBezTo>
                    <a:cubicBezTo>
                      <a:pt x="89" y="136"/>
                      <a:pt x="82" y="153"/>
                      <a:pt x="82" y="173"/>
                    </a:cubicBezTo>
                    <a:cubicBezTo>
                      <a:pt x="82" y="192"/>
                      <a:pt x="87" y="205"/>
                      <a:pt x="92" y="216"/>
                    </a:cubicBezTo>
                    <a:cubicBezTo>
                      <a:pt x="98" y="227"/>
                      <a:pt x="105" y="234"/>
                      <a:pt x="112" y="242"/>
                    </a:cubicBezTo>
                    <a:cubicBezTo>
                      <a:pt x="117" y="246"/>
                      <a:pt x="121" y="251"/>
                      <a:pt x="125" y="256"/>
                    </a:cubicBezTo>
                    <a:cubicBezTo>
                      <a:pt x="127" y="260"/>
                      <a:pt x="128" y="263"/>
                      <a:pt x="129" y="267"/>
                    </a:cubicBezTo>
                    <a:cubicBezTo>
                      <a:pt x="131" y="279"/>
                      <a:pt x="131" y="291"/>
                      <a:pt x="131" y="295"/>
                    </a:cubicBezTo>
                    <a:cubicBezTo>
                      <a:pt x="131" y="295"/>
                      <a:pt x="131" y="296"/>
                      <a:pt x="131" y="296"/>
                    </a:cubicBezTo>
                    <a:cubicBezTo>
                      <a:pt x="131" y="298"/>
                      <a:pt x="132" y="300"/>
                      <a:pt x="133" y="301"/>
                    </a:cubicBezTo>
                    <a:cubicBezTo>
                      <a:pt x="135" y="302"/>
                      <a:pt x="137" y="303"/>
                      <a:pt x="139" y="303"/>
                    </a:cubicBezTo>
                    <a:cubicBezTo>
                      <a:pt x="196" y="303"/>
                      <a:pt x="196" y="303"/>
                      <a:pt x="196" y="303"/>
                    </a:cubicBezTo>
                    <a:cubicBezTo>
                      <a:pt x="200" y="303"/>
                      <a:pt x="204" y="300"/>
                      <a:pt x="204" y="296"/>
                    </a:cubicBezTo>
                    <a:cubicBezTo>
                      <a:pt x="204" y="296"/>
                      <a:pt x="204" y="295"/>
                      <a:pt x="204" y="295"/>
                    </a:cubicBezTo>
                    <a:cubicBezTo>
                      <a:pt x="204" y="291"/>
                      <a:pt x="204" y="279"/>
                      <a:pt x="206" y="267"/>
                    </a:cubicBezTo>
                    <a:cubicBezTo>
                      <a:pt x="207" y="261"/>
                      <a:pt x="210" y="256"/>
                      <a:pt x="213" y="252"/>
                    </a:cubicBezTo>
                    <a:cubicBezTo>
                      <a:pt x="217" y="248"/>
                      <a:pt x="221" y="244"/>
                      <a:pt x="225" y="240"/>
                    </a:cubicBezTo>
                    <a:cubicBezTo>
                      <a:pt x="233" y="231"/>
                      <a:pt x="241" y="222"/>
                      <a:pt x="246" y="208"/>
                    </a:cubicBezTo>
                    <a:cubicBezTo>
                      <a:pt x="250" y="199"/>
                      <a:pt x="252" y="187"/>
                      <a:pt x="252" y="173"/>
                    </a:cubicBezTo>
                    <a:close/>
                    <a:moveTo>
                      <a:pt x="264" y="248"/>
                    </a:moveTo>
                    <a:cubicBezTo>
                      <a:pt x="259" y="255"/>
                      <a:pt x="254" y="261"/>
                      <a:pt x="250" y="266"/>
                    </a:cubicBezTo>
                    <a:cubicBezTo>
                      <a:pt x="270" y="287"/>
                      <a:pt x="270" y="287"/>
                      <a:pt x="270" y="287"/>
                    </a:cubicBezTo>
                    <a:cubicBezTo>
                      <a:pt x="275" y="291"/>
                      <a:pt x="282" y="291"/>
                      <a:pt x="286" y="287"/>
                    </a:cubicBezTo>
                    <a:cubicBezTo>
                      <a:pt x="290" y="282"/>
                      <a:pt x="290" y="275"/>
                      <a:pt x="286" y="271"/>
                    </a:cubicBezTo>
                    <a:lnTo>
                      <a:pt x="264" y="248"/>
                    </a:lnTo>
                    <a:close/>
                    <a:moveTo>
                      <a:pt x="324" y="157"/>
                    </a:moveTo>
                    <a:cubicBezTo>
                      <a:pt x="284" y="157"/>
                      <a:pt x="284" y="157"/>
                      <a:pt x="284" y="157"/>
                    </a:cubicBezTo>
                    <a:cubicBezTo>
                      <a:pt x="285" y="162"/>
                      <a:pt x="285" y="167"/>
                      <a:pt x="285" y="173"/>
                    </a:cubicBezTo>
                    <a:cubicBezTo>
                      <a:pt x="285" y="175"/>
                      <a:pt x="285" y="177"/>
                      <a:pt x="285" y="179"/>
                    </a:cubicBezTo>
                    <a:cubicBezTo>
                      <a:pt x="324" y="179"/>
                      <a:pt x="324" y="179"/>
                      <a:pt x="324" y="179"/>
                    </a:cubicBezTo>
                    <a:cubicBezTo>
                      <a:pt x="330" y="179"/>
                      <a:pt x="335" y="174"/>
                      <a:pt x="335" y="168"/>
                    </a:cubicBezTo>
                    <a:cubicBezTo>
                      <a:pt x="335" y="162"/>
                      <a:pt x="330" y="157"/>
                      <a:pt x="324" y="157"/>
                    </a:cubicBezTo>
                    <a:close/>
                    <a:moveTo>
                      <a:pt x="196" y="217"/>
                    </a:moveTo>
                    <a:cubicBezTo>
                      <a:pt x="194" y="216"/>
                      <a:pt x="192" y="216"/>
                      <a:pt x="189" y="216"/>
                    </a:cubicBezTo>
                    <a:cubicBezTo>
                      <a:pt x="188" y="216"/>
                      <a:pt x="188" y="216"/>
                      <a:pt x="188" y="216"/>
                    </a:cubicBezTo>
                    <a:cubicBezTo>
                      <a:pt x="187" y="216"/>
                      <a:pt x="186" y="216"/>
                      <a:pt x="185" y="216"/>
                    </a:cubicBezTo>
                    <a:cubicBezTo>
                      <a:pt x="185" y="216"/>
                      <a:pt x="184" y="217"/>
                      <a:pt x="184" y="217"/>
                    </a:cubicBezTo>
                    <a:cubicBezTo>
                      <a:pt x="183" y="217"/>
                      <a:pt x="183" y="217"/>
                      <a:pt x="182" y="217"/>
                    </a:cubicBezTo>
                    <a:cubicBezTo>
                      <a:pt x="182" y="218"/>
                      <a:pt x="181" y="218"/>
                      <a:pt x="181" y="219"/>
                    </a:cubicBezTo>
                    <a:cubicBezTo>
                      <a:pt x="181" y="219"/>
                      <a:pt x="180" y="219"/>
                      <a:pt x="180" y="219"/>
                    </a:cubicBezTo>
                    <a:cubicBezTo>
                      <a:pt x="180" y="219"/>
                      <a:pt x="179" y="220"/>
                      <a:pt x="179" y="220"/>
                    </a:cubicBezTo>
                    <a:cubicBezTo>
                      <a:pt x="179" y="220"/>
                      <a:pt x="179" y="221"/>
                      <a:pt x="179" y="221"/>
                    </a:cubicBezTo>
                    <a:cubicBezTo>
                      <a:pt x="178" y="219"/>
                      <a:pt x="176" y="218"/>
                      <a:pt x="175" y="217"/>
                    </a:cubicBezTo>
                    <a:cubicBezTo>
                      <a:pt x="173" y="216"/>
                      <a:pt x="171" y="215"/>
                      <a:pt x="168" y="215"/>
                    </a:cubicBezTo>
                    <a:cubicBezTo>
                      <a:pt x="168" y="215"/>
                      <a:pt x="168" y="216"/>
                      <a:pt x="167" y="216"/>
                    </a:cubicBezTo>
                    <a:cubicBezTo>
                      <a:pt x="167" y="216"/>
                      <a:pt x="167" y="215"/>
                      <a:pt x="167" y="215"/>
                    </a:cubicBezTo>
                    <a:cubicBezTo>
                      <a:pt x="164" y="215"/>
                      <a:pt x="162" y="216"/>
                      <a:pt x="160" y="217"/>
                    </a:cubicBezTo>
                    <a:cubicBezTo>
                      <a:pt x="158" y="218"/>
                      <a:pt x="157" y="219"/>
                      <a:pt x="156" y="221"/>
                    </a:cubicBezTo>
                    <a:cubicBezTo>
                      <a:pt x="156" y="221"/>
                      <a:pt x="156" y="220"/>
                      <a:pt x="156" y="220"/>
                    </a:cubicBezTo>
                    <a:cubicBezTo>
                      <a:pt x="155" y="220"/>
                      <a:pt x="155" y="219"/>
                      <a:pt x="155" y="219"/>
                    </a:cubicBezTo>
                    <a:cubicBezTo>
                      <a:pt x="154" y="219"/>
                      <a:pt x="154" y="219"/>
                      <a:pt x="154" y="219"/>
                    </a:cubicBezTo>
                    <a:cubicBezTo>
                      <a:pt x="153" y="218"/>
                      <a:pt x="153" y="218"/>
                      <a:pt x="152" y="217"/>
                    </a:cubicBezTo>
                    <a:cubicBezTo>
                      <a:pt x="152" y="217"/>
                      <a:pt x="152" y="217"/>
                      <a:pt x="151" y="217"/>
                    </a:cubicBezTo>
                    <a:cubicBezTo>
                      <a:pt x="151" y="217"/>
                      <a:pt x="150" y="216"/>
                      <a:pt x="150" y="216"/>
                    </a:cubicBezTo>
                    <a:cubicBezTo>
                      <a:pt x="149" y="216"/>
                      <a:pt x="148" y="216"/>
                      <a:pt x="146" y="216"/>
                    </a:cubicBezTo>
                    <a:cubicBezTo>
                      <a:pt x="145" y="216"/>
                      <a:pt x="145" y="216"/>
                      <a:pt x="145" y="216"/>
                    </a:cubicBezTo>
                    <a:cubicBezTo>
                      <a:pt x="143" y="216"/>
                      <a:pt x="141" y="216"/>
                      <a:pt x="139" y="217"/>
                    </a:cubicBezTo>
                    <a:cubicBezTo>
                      <a:pt x="138" y="218"/>
                      <a:pt x="138" y="218"/>
                      <a:pt x="137" y="218"/>
                    </a:cubicBezTo>
                    <a:cubicBezTo>
                      <a:pt x="135" y="220"/>
                      <a:pt x="134" y="223"/>
                      <a:pt x="134" y="227"/>
                    </a:cubicBezTo>
                    <a:cubicBezTo>
                      <a:pt x="134" y="230"/>
                      <a:pt x="135" y="233"/>
                      <a:pt x="137" y="237"/>
                    </a:cubicBezTo>
                    <a:cubicBezTo>
                      <a:pt x="139" y="241"/>
                      <a:pt x="143" y="246"/>
                      <a:pt x="147" y="255"/>
                    </a:cubicBezTo>
                    <a:cubicBezTo>
                      <a:pt x="150" y="262"/>
                      <a:pt x="153" y="272"/>
                      <a:pt x="155" y="287"/>
                    </a:cubicBezTo>
                    <a:cubicBezTo>
                      <a:pt x="162" y="287"/>
                      <a:pt x="162" y="287"/>
                      <a:pt x="162" y="287"/>
                    </a:cubicBezTo>
                    <a:cubicBezTo>
                      <a:pt x="160" y="271"/>
                      <a:pt x="156" y="260"/>
                      <a:pt x="153" y="252"/>
                    </a:cubicBezTo>
                    <a:cubicBezTo>
                      <a:pt x="149" y="242"/>
                      <a:pt x="144" y="237"/>
                      <a:pt x="143" y="234"/>
                    </a:cubicBezTo>
                    <a:cubicBezTo>
                      <a:pt x="142" y="233"/>
                      <a:pt x="142" y="233"/>
                      <a:pt x="142" y="232"/>
                    </a:cubicBezTo>
                    <a:cubicBezTo>
                      <a:pt x="141" y="230"/>
                      <a:pt x="140" y="228"/>
                      <a:pt x="140" y="227"/>
                    </a:cubicBezTo>
                    <a:cubicBezTo>
                      <a:pt x="140" y="225"/>
                      <a:pt x="141" y="224"/>
                      <a:pt x="142" y="223"/>
                    </a:cubicBezTo>
                    <a:cubicBezTo>
                      <a:pt x="142" y="223"/>
                      <a:pt x="144" y="222"/>
                      <a:pt x="145" y="222"/>
                    </a:cubicBezTo>
                    <a:cubicBezTo>
                      <a:pt x="146" y="222"/>
                      <a:pt x="146" y="222"/>
                      <a:pt x="146" y="222"/>
                    </a:cubicBezTo>
                    <a:cubicBezTo>
                      <a:pt x="148" y="223"/>
                      <a:pt x="149" y="223"/>
                      <a:pt x="150" y="224"/>
                    </a:cubicBezTo>
                    <a:cubicBezTo>
                      <a:pt x="151" y="224"/>
                      <a:pt x="151" y="225"/>
                      <a:pt x="151" y="225"/>
                    </a:cubicBezTo>
                    <a:cubicBezTo>
                      <a:pt x="152" y="226"/>
                      <a:pt x="153" y="228"/>
                      <a:pt x="155" y="230"/>
                    </a:cubicBezTo>
                    <a:cubicBezTo>
                      <a:pt x="155" y="231"/>
                      <a:pt x="157" y="232"/>
                      <a:pt x="158" y="231"/>
                    </a:cubicBezTo>
                    <a:cubicBezTo>
                      <a:pt x="159" y="231"/>
                      <a:pt x="160" y="230"/>
                      <a:pt x="160" y="229"/>
                    </a:cubicBezTo>
                    <a:cubicBezTo>
                      <a:pt x="161" y="228"/>
                      <a:pt x="161" y="227"/>
                      <a:pt x="161" y="226"/>
                    </a:cubicBezTo>
                    <a:cubicBezTo>
                      <a:pt x="161" y="225"/>
                      <a:pt x="162" y="225"/>
                      <a:pt x="162" y="225"/>
                    </a:cubicBezTo>
                    <a:cubicBezTo>
                      <a:pt x="162" y="224"/>
                      <a:pt x="162" y="224"/>
                      <a:pt x="162" y="224"/>
                    </a:cubicBezTo>
                    <a:cubicBezTo>
                      <a:pt x="163" y="223"/>
                      <a:pt x="163" y="223"/>
                      <a:pt x="163" y="223"/>
                    </a:cubicBezTo>
                    <a:cubicBezTo>
                      <a:pt x="164" y="222"/>
                      <a:pt x="165" y="222"/>
                      <a:pt x="167" y="222"/>
                    </a:cubicBezTo>
                    <a:cubicBezTo>
                      <a:pt x="167" y="222"/>
                      <a:pt x="167" y="222"/>
                      <a:pt x="167" y="222"/>
                    </a:cubicBezTo>
                    <a:cubicBezTo>
                      <a:pt x="168" y="222"/>
                      <a:pt x="168" y="222"/>
                      <a:pt x="168" y="222"/>
                    </a:cubicBezTo>
                    <a:cubicBezTo>
                      <a:pt x="170" y="222"/>
                      <a:pt x="171" y="222"/>
                      <a:pt x="171" y="223"/>
                    </a:cubicBezTo>
                    <a:cubicBezTo>
                      <a:pt x="172" y="223"/>
                      <a:pt x="172" y="223"/>
                      <a:pt x="173" y="224"/>
                    </a:cubicBezTo>
                    <a:cubicBezTo>
                      <a:pt x="173" y="224"/>
                      <a:pt x="173" y="224"/>
                      <a:pt x="173" y="225"/>
                    </a:cubicBezTo>
                    <a:cubicBezTo>
                      <a:pt x="173" y="225"/>
                      <a:pt x="173" y="225"/>
                      <a:pt x="174" y="226"/>
                    </a:cubicBezTo>
                    <a:cubicBezTo>
                      <a:pt x="174" y="227"/>
                      <a:pt x="174" y="228"/>
                      <a:pt x="174" y="229"/>
                    </a:cubicBezTo>
                    <a:cubicBezTo>
                      <a:pt x="175" y="230"/>
                      <a:pt x="176" y="231"/>
                      <a:pt x="177" y="231"/>
                    </a:cubicBezTo>
                    <a:cubicBezTo>
                      <a:pt x="178" y="232"/>
                      <a:pt x="179" y="231"/>
                      <a:pt x="180" y="230"/>
                    </a:cubicBezTo>
                    <a:cubicBezTo>
                      <a:pt x="182" y="228"/>
                      <a:pt x="182" y="226"/>
                      <a:pt x="184" y="225"/>
                    </a:cubicBezTo>
                    <a:cubicBezTo>
                      <a:pt x="184" y="225"/>
                      <a:pt x="184" y="224"/>
                      <a:pt x="185" y="224"/>
                    </a:cubicBezTo>
                    <a:cubicBezTo>
                      <a:pt x="185" y="223"/>
                      <a:pt x="187" y="223"/>
                      <a:pt x="189" y="222"/>
                    </a:cubicBezTo>
                    <a:cubicBezTo>
                      <a:pt x="189" y="222"/>
                      <a:pt x="189" y="222"/>
                      <a:pt x="189" y="222"/>
                    </a:cubicBezTo>
                    <a:cubicBezTo>
                      <a:pt x="191" y="222"/>
                      <a:pt x="192" y="223"/>
                      <a:pt x="193" y="223"/>
                    </a:cubicBezTo>
                    <a:cubicBezTo>
                      <a:pt x="194" y="224"/>
                      <a:pt x="194" y="225"/>
                      <a:pt x="194" y="227"/>
                    </a:cubicBezTo>
                    <a:cubicBezTo>
                      <a:pt x="194" y="228"/>
                      <a:pt x="194" y="230"/>
                      <a:pt x="193" y="232"/>
                    </a:cubicBezTo>
                    <a:cubicBezTo>
                      <a:pt x="193" y="233"/>
                      <a:pt x="193" y="233"/>
                      <a:pt x="192" y="234"/>
                    </a:cubicBezTo>
                    <a:cubicBezTo>
                      <a:pt x="191" y="237"/>
                      <a:pt x="186" y="242"/>
                      <a:pt x="182" y="252"/>
                    </a:cubicBezTo>
                    <a:cubicBezTo>
                      <a:pt x="178" y="260"/>
                      <a:pt x="175" y="271"/>
                      <a:pt x="173" y="287"/>
                    </a:cubicBezTo>
                    <a:cubicBezTo>
                      <a:pt x="180" y="287"/>
                      <a:pt x="180" y="287"/>
                      <a:pt x="180" y="287"/>
                    </a:cubicBezTo>
                    <a:cubicBezTo>
                      <a:pt x="182" y="272"/>
                      <a:pt x="185" y="262"/>
                      <a:pt x="188" y="255"/>
                    </a:cubicBezTo>
                    <a:cubicBezTo>
                      <a:pt x="192" y="246"/>
                      <a:pt x="196" y="241"/>
                      <a:pt x="198" y="237"/>
                    </a:cubicBezTo>
                    <a:cubicBezTo>
                      <a:pt x="200" y="233"/>
                      <a:pt x="201" y="230"/>
                      <a:pt x="201" y="227"/>
                    </a:cubicBezTo>
                    <a:cubicBezTo>
                      <a:pt x="201" y="223"/>
                      <a:pt x="200" y="220"/>
                      <a:pt x="198" y="218"/>
                    </a:cubicBezTo>
                    <a:cubicBezTo>
                      <a:pt x="197" y="218"/>
                      <a:pt x="196" y="218"/>
                      <a:pt x="196" y="217"/>
                    </a:cubicBezTo>
                    <a:close/>
                    <a:moveTo>
                      <a:pt x="49" y="271"/>
                    </a:moveTo>
                    <a:cubicBezTo>
                      <a:pt x="44" y="275"/>
                      <a:pt x="44" y="282"/>
                      <a:pt x="49" y="287"/>
                    </a:cubicBezTo>
                    <a:cubicBezTo>
                      <a:pt x="53" y="291"/>
                      <a:pt x="60" y="291"/>
                      <a:pt x="65" y="287"/>
                    </a:cubicBezTo>
                    <a:cubicBezTo>
                      <a:pt x="85" y="266"/>
                      <a:pt x="85" y="266"/>
                      <a:pt x="85" y="266"/>
                    </a:cubicBezTo>
                    <a:cubicBezTo>
                      <a:pt x="80" y="261"/>
                      <a:pt x="76" y="255"/>
                      <a:pt x="71" y="248"/>
                    </a:cubicBezTo>
                    <a:lnTo>
                      <a:pt x="49" y="27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0AC01A9A-7CED-615C-3687-157971AB64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56896" y="1908141"/>
                <a:ext cx="544742" cy="451377"/>
              </a:xfrm>
              <a:custGeom>
                <a:avLst/>
                <a:gdLst>
                  <a:gd name="T0" fmla="*/ 170 w 326"/>
                  <a:gd name="T1" fmla="*/ 108 h 272"/>
                  <a:gd name="T2" fmla="*/ 148 w 326"/>
                  <a:gd name="T3" fmla="*/ 160 h 272"/>
                  <a:gd name="T4" fmla="*/ 148 w 326"/>
                  <a:gd name="T5" fmla="*/ 106 h 272"/>
                  <a:gd name="T6" fmla="*/ 206 w 326"/>
                  <a:gd name="T7" fmla="*/ 83 h 272"/>
                  <a:gd name="T8" fmla="*/ 181 w 326"/>
                  <a:gd name="T9" fmla="*/ 83 h 272"/>
                  <a:gd name="T10" fmla="*/ 204 w 326"/>
                  <a:gd name="T11" fmla="*/ 160 h 272"/>
                  <a:gd name="T12" fmla="*/ 242 w 326"/>
                  <a:gd name="T13" fmla="*/ 118 h 272"/>
                  <a:gd name="T14" fmla="*/ 217 w 326"/>
                  <a:gd name="T15" fmla="*/ 118 h 272"/>
                  <a:gd name="T16" fmla="*/ 239 w 326"/>
                  <a:gd name="T17" fmla="*/ 160 h 272"/>
                  <a:gd name="T18" fmla="*/ 277 w 326"/>
                  <a:gd name="T19" fmla="*/ 97 h 272"/>
                  <a:gd name="T20" fmla="*/ 252 w 326"/>
                  <a:gd name="T21" fmla="*/ 97 h 272"/>
                  <a:gd name="T22" fmla="*/ 275 w 326"/>
                  <a:gd name="T23" fmla="*/ 160 h 272"/>
                  <a:gd name="T24" fmla="*/ 73 w 326"/>
                  <a:gd name="T25" fmla="*/ 50 h 272"/>
                  <a:gd name="T26" fmla="*/ 53 w 326"/>
                  <a:gd name="T27" fmla="*/ 14 h 272"/>
                  <a:gd name="T28" fmla="*/ 32 w 326"/>
                  <a:gd name="T29" fmla="*/ 50 h 272"/>
                  <a:gd name="T30" fmla="*/ 106 w 326"/>
                  <a:gd name="T31" fmla="*/ 128 h 272"/>
                  <a:gd name="T32" fmla="*/ 116 w 326"/>
                  <a:gd name="T33" fmla="*/ 127 h 272"/>
                  <a:gd name="T34" fmla="*/ 145 w 326"/>
                  <a:gd name="T35" fmla="*/ 98 h 272"/>
                  <a:gd name="T36" fmla="*/ 165 w 326"/>
                  <a:gd name="T37" fmla="*/ 62 h 272"/>
                  <a:gd name="T38" fmla="*/ 131 w 326"/>
                  <a:gd name="T39" fmla="*/ 86 h 272"/>
                  <a:gd name="T40" fmla="*/ 110 w 326"/>
                  <a:gd name="T41" fmla="*/ 107 h 272"/>
                  <a:gd name="T42" fmla="*/ 89 w 326"/>
                  <a:gd name="T43" fmla="*/ 83 h 272"/>
                  <a:gd name="T44" fmla="*/ 87 w 326"/>
                  <a:gd name="T45" fmla="*/ 80 h 272"/>
                  <a:gd name="T46" fmla="*/ 58 w 326"/>
                  <a:gd name="T47" fmla="*/ 102 h 272"/>
                  <a:gd name="T48" fmla="*/ 54 w 326"/>
                  <a:gd name="T49" fmla="*/ 75 h 272"/>
                  <a:gd name="T50" fmla="*/ 49 w 326"/>
                  <a:gd name="T51" fmla="*/ 84 h 272"/>
                  <a:gd name="T52" fmla="*/ 33 w 326"/>
                  <a:gd name="T53" fmla="*/ 75 h 272"/>
                  <a:gd name="T54" fmla="*/ 2 w 326"/>
                  <a:gd name="T55" fmla="*/ 165 h 272"/>
                  <a:gd name="T56" fmla="*/ 18 w 326"/>
                  <a:gd name="T57" fmla="*/ 133 h 272"/>
                  <a:gd name="T58" fmla="*/ 25 w 326"/>
                  <a:gd name="T59" fmla="*/ 167 h 272"/>
                  <a:gd name="T60" fmla="*/ 49 w 326"/>
                  <a:gd name="T61" fmla="*/ 259 h 272"/>
                  <a:gd name="T62" fmla="*/ 55 w 326"/>
                  <a:gd name="T63" fmla="*/ 259 h 272"/>
                  <a:gd name="T64" fmla="*/ 80 w 326"/>
                  <a:gd name="T65" fmla="*/ 167 h 272"/>
                  <a:gd name="T66" fmla="*/ 86 w 326"/>
                  <a:gd name="T67" fmla="*/ 109 h 272"/>
                  <a:gd name="T68" fmla="*/ 102 w 326"/>
                  <a:gd name="T69" fmla="*/ 126 h 272"/>
                  <a:gd name="T70" fmla="*/ 156 w 326"/>
                  <a:gd name="T71" fmla="*/ 215 h 272"/>
                  <a:gd name="T72" fmla="*/ 151 w 326"/>
                  <a:gd name="T73" fmla="*/ 271 h 272"/>
                  <a:gd name="T74" fmla="*/ 204 w 326"/>
                  <a:gd name="T75" fmla="*/ 215 h 272"/>
                  <a:gd name="T76" fmla="*/ 212 w 326"/>
                  <a:gd name="T77" fmla="*/ 247 h 272"/>
                  <a:gd name="T78" fmla="*/ 251 w 326"/>
                  <a:gd name="T79" fmla="*/ 215 h 272"/>
                  <a:gd name="T80" fmla="*/ 273 w 326"/>
                  <a:gd name="T81" fmla="*/ 271 h 272"/>
                  <a:gd name="T82" fmla="*/ 274 w 326"/>
                  <a:gd name="T83" fmla="*/ 215 h 272"/>
                  <a:gd name="T84" fmla="*/ 142 w 326"/>
                  <a:gd name="T85" fmla="*/ 208 h 272"/>
                  <a:gd name="T86" fmla="*/ 211 w 326"/>
                  <a:gd name="T87" fmla="*/ 0 h 272"/>
                  <a:gd name="T88" fmla="*/ 219 w 326"/>
                  <a:gd name="T89" fmla="*/ 26 h 272"/>
                  <a:gd name="T90" fmla="*/ 112 w 326"/>
                  <a:gd name="T91" fmla="*/ 30 h 272"/>
                  <a:gd name="T92" fmla="*/ 106 w 326"/>
                  <a:gd name="T93" fmla="*/ 97 h 272"/>
                  <a:gd name="T94" fmla="*/ 112 w 326"/>
                  <a:gd name="T95" fmla="*/ 39 h 272"/>
                  <a:gd name="T96" fmla="*/ 317 w 326"/>
                  <a:gd name="T97" fmla="*/ 45 h 272"/>
                  <a:gd name="T98" fmla="*/ 311 w 326"/>
                  <a:gd name="T99" fmla="*/ 194 h 272"/>
                  <a:gd name="T100" fmla="*/ 106 w 326"/>
                  <a:gd name="T101" fmla="*/ 188 h 272"/>
                  <a:gd name="T102" fmla="*/ 102 w 326"/>
                  <a:gd name="T103" fmla="*/ 131 h 272"/>
                  <a:gd name="T104" fmla="*/ 97 w 326"/>
                  <a:gd name="T105" fmla="*/ 127 h 272"/>
                  <a:gd name="T106" fmla="*/ 311 w 326"/>
                  <a:gd name="T107" fmla="*/ 204 h 272"/>
                  <a:gd name="T108" fmla="*/ 311 w 326"/>
                  <a:gd name="T109" fmla="*/ 3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6" h="272">
                    <a:moveTo>
                      <a:pt x="148" y="106"/>
                    </a:move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9" y="106"/>
                      <a:pt x="170" y="107"/>
                      <a:pt x="170" y="108"/>
                    </a:cubicBezTo>
                    <a:cubicBezTo>
                      <a:pt x="170" y="158"/>
                      <a:pt x="170" y="158"/>
                      <a:pt x="170" y="158"/>
                    </a:cubicBezTo>
                    <a:cubicBezTo>
                      <a:pt x="170" y="159"/>
                      <a:pt x="169" y="160"/>
                      <a:pt x="168" y="160"/>
                    </a:cubicBezTo>
                    <a:cubicBezTo>
                      <a:pt x="148" y="160"/>
                      <a:pt x="148" y="160"/>
                      <a:pt x="148" y="160"/>
                    </a:cubicBezTo>
                    <a:cubicBezTo>
                      <a:pt x="147" y="160"/>
                      <a:pt x="146" y="159"/>
                      <a:pt x="146" y="158"/>
                    </a:cubicBezTo>
                    <a:cubicBezTo>
                      <a:pt x="146" y="108"/>
                      <a:pt x="146" y="108"/>
                      <a:pt x="146" y="108"/>
                    </a:cubicBezTo>
                    <a:cubicBezTo>
                      <a:pt x="146" y="107"/>
                      <a:pt x="147" y="106"/>
                      <a:pt x="148" y="106"/>
                    </a:cubicBezTo>
                    <a:close/>
                    <a:moveTo>
                      <a:pt x="204" y="160"/>
                    </a:moveTo>
                    <a:cubicBezTo>
                      <a:pt x="205" y="160"/>
                      <a:pt x="206" y="159"/>
                      <a:pt x="206" y="158"/>
                    </a:cubicBezTo>
                    <a:cubicBezTo>
                      <a:pt x="206" y="83"/>
                      <a:pt x="206" y="83"/>
                      <a:pt x="206" y="83"/>
                    </a:cubicBezTo>
                    <a:cubicBezTo>
                      <a:pt x="206" y="82"/>
                      <a:pt x="205" y="81"/>
                      <a:pt x="204" y="81"/>
                    </a:cubicBezTo>
                    <a:cubicBezTo>
                      <a:pt x="183" y="81"/>
                      <a:pt x="183" y="81"/>
                      <a:pt x="183" y="81"/>
                    </a:cubicBezTo>
                    <a:cubicBezTo>
                      <a:pt x="182" y="81"/>
                      <a:pt x="181" y="82"/>
                      <a:pt x="181" y="83"/>
                    </a:cubicBezTo>
                    <a:cubicBezTo>
                      <a:pt x="181" y="158"/>
                      <a:pt x="181" y="158"/>
                      <a:pt x="181" y="158"/>
                    </a:cubicBezTo>
                    <a:cubicBezTo>
                      <a:pt x="181" y="159"/>
                      <a:pt x="182" y="160"/>
                      <a:pt x="183" y="160"/>
                    </a:cubicBezTo>
                    <a:lnTo>
                      <a:pt x="204" y="160"/>
                    </a:lnTo>
                    <a:close/>
                    <a:moveTo>
                      <a:pt x="239" y="160"/>
                    </a:moveTo>
                    <a:cubicBezTo>
                      <a:pt x="241" y="160"/>
                      <a:pt x="242" y="159"/>
                      <a:pt x="242" y="158"/>
                    </a:cubicBezTo>
                    <a:cubicBezTo>
                      <a:pt x="242" y="118"/>
                      <a:pt x="242" y="118"/>
                      <a:pt x="242" y="118"/>
                    </a:cubicBezTo>
                    <a:cubicBezTo>
                      <a:pt x="242" y="117"/>
                      <a:pt x="241" y="116"/>
                      <a:pt x="239" y="116"/>
                    </a:cubicBezTo>
                    <a:cubicBezTo>
                      <a:pt x="219" y="116"/>
                      <a:pt x="219" y="116"/>
                      <a:pt x="219" y="116"/>
                    </a:cubicBezTo>
                    <a:cubicBezTo>
                      <a:pt x="218" y="116"/>
                      <a:pt x="217" y="117"/>
                      <a:pt x="217" y="118"/>
                    </a:cubicBezTo>
                    <a:cubicBezTo>
                      <a:pt x="217" y="158"/>
                      <a:pt x="217" y="158"/>
                      <a:pt x="217" y="158"/>
                    </a:cubicBezTo>
                    <a:cubicBezTo>
                      <a:pt x="217" y="159"/>
                      <a:pt x="218" y="160"/>
                      <a:pt x="219" y="160"/>
                    </a:cubicBezTo>
                    <a:lnTo>
                      <a:pt x="239" y="160"/>
                    </a:lnTo>
                    <a:close/>
                    <a:moveTo>
                      <a:pt x="275" y="160"/>
                    </a:moveTo>
                    <a:cubicBezTo>
                      <a:pt x="276" y="160"/>
                      <a:pt x="277" y="159"/>
                      <a:pt x="277" y="158"/>
                    </a:cubicBezTo>
                    <a:cubicBezTo>
                      <a:pt x="277" y="97"/>
                      <a:pt x="277" y="97"/>
                      <a:pt x="277" y="97"/>
                    </a:cubicBezTo>
                    <a:cubicBezTo>
                      <a:pt x="277" y="96"/>
                      <a:pt x="276" y="95"/>
                      <a:pt x="275" y="95"/>
                    </a:cubicBezTo>
                    <a:cubicBezTo>
                      <a:pt x="255" y="95"/>
                      <a:pt x="255" y="95"/>
                      <a:pt x="255" y="95"/>
                    </a:cubicBezTo>
                    <a:cubicBezTo>
                      <a:pt x="253" y="95"/>
                      <a:pt x="252" y="96"/>
                      <a:pt x="252" y="97"/>
                    </a:cubicBezTo>
                    <a:cubicBezTo>
                      <a:pt x="252" y="158"/>
                      <a:pt x="252" y="158"/>
                      <a:pt x="252" y="158"/>
                    </a:cubicBezTo>
                    <a:cubicBezTo>
                      <a:pt x="252" y="159"/>
                      <a:pt x="253" y="160"/>
                      <a:pt x="255" y="160"/>
                    </a:cubicBezTo>
                    <a:lnTo>
                      <a:pt x="275" y="160"/>
                    </a:lnTo>
                    <a:close/>
                    <a:moveTo>
                      <a:pt x="32" y="50"/>
                    </a:moveTo>
                    <a:cubicBezTo>
                      <a:pt x="35" y="60"/>
                      <a:pt x="42" y="69"/>
                      <a:pt x="53" y="69"/>
                    </a:cubicBezTo>
                    <a:cubicBezTo>
                      <a:pt x="63" y="69"/>
                      <a:pt x="70" y="60"/>
                      <a:pt x="73" y="50"/>
                    </a:cubicBezTo>
                    <a:cubicBezTo>
                      <a:pt x="76" y="48"/>
                      <a:pt x="78" y="44"/>
                      <a:pt x="77" y="41"/>
                    </a:cubicBezTo>
                    <a:cubicBezTo>
                      <a:pt x="77" y="38"/>
                      <a:pt x="76" y="37"/>
                      <a:pt x="74" y="37"/>
                    </a:cubicBezTo>
                    <a:cubicBezTo>
                      <a:pt x="74" y="24"/>
                      <a:pt x="65" y="14"/>
                      <a:pt x="53" y="14"/>
                    </a:cubicBezTo>
                    <a:cubicBezTo>
                      <a:pt x="40" y="14"/>
                      <a:pt x="32" y="24"/>
                      <a:pt x="31" y="37"/>
                    </a:cubicBezTo>
                    <a:cubicBezTo>
                      <a:pt x="29" y="37"/>
                      <a:pt x="28" y="38"/>
                      <a:pt x="27" y="41"/>
                    </a:cubicBezTo>
                    <a:cubicBezTo>
                      <a:pt x="27" y="44"/>
                      <a:pt x="29" y="49"/>
                      <a:pt x="32" y="50"/>
                    </a:cubicBezTo>
                    <a:close/>
                    <a:moveTo>
                      <a:pt x="102" y="126"/>
                    </a:moveTo>
                    <a:cubicBezTo>
                      <a:pt x="103" y="127"/>
                      <a:pt x="103" y="127"/>
                      <a:pt x="104" y="127"/>
                    </a:cubicBezTo>
                    <a:cubicBezTo>
                      <a:pt x="104" y="128"/>
                      <a:pt x="105" y="128"/>
                      <a:pt x="106" y="128"/>
                    </a:cubicBezTo>
                    <a:cubicBezTo>
                      <a:pt x="107" y="129"/>
                      <a:pt x="108" y="129"/>
                      <a:pt x="109" y="129"/>
                    </a:cubicBezTo>
                    <a:cubicBezTo>
                      <a:pt x="110" y="129"/>
                      <a:pt x="111" y="128"/>
                      <a:pt x="112" y="128"/>
                    </a:cubicBezTo>
                    <a:cubicBezTo>
                      <a:pt x="114" y="128"/>
                      <a:pt x="115" y="127"/>
                      <a:pt x="116" y="127"/>
                    </a:cubicBezTo>
                    <a:cubicBezTo>
                      <a:pt x="117" y="126"/>
                      <a:pt x="118" y="125"/>
                      <a:pt x="120" y="124"/>
                    </a:cubicBezTo>
                    <a:cubicBezTo>
                      <a:pt x="122" y="121"/>
                      <a:pt x="125" y="119"/>
                      <a:pt x="128" y="116"/>
                    </a:cubicBezTo>
                    <a:cubicBezTo>
                      <a:pt x="136" y="108"/>
                      <a:pt x="145" y="98"/>
                      <a:pt x="145" y="98"/>
                    </a:cubicBezTo>
                    <a:cubicBezTo>
                      <a:pt x="148" y="95"/>
                      <a:pt x="148" y="89"/>
                      <a:pt x="145" y="85"/>
                    </a:cubicBezTo>
                    <a:cubicBezTo>
                      <a:pt x="165" y="66"/>
                      <a:pt x="165" y="66"/>
                      <a:pt x="165" y="66"/>
                    </a:cubicBezTo>
                    <a:cubicBezTo>
                      <a:pt x="166" y="65"/>
                      <a:pt x="166" y="63"/>
                      <a:pt x="165" y="62"/>
                    </a:cubicBezTo>
                    <a:cubicBezTo>
                      <a:pt x="164" y="61"/>
                      <a:pt x="162" y="61"/>
                      <a:pt x="161" y="62"/>
                    </a:cubicBezTo>
                    <a:cubicBezTo>
                      <a:pt x="139" y="83"/>
                      <a:pt x="139" y="83"/>
                      <a:pt x="139" y="83"/>
                    </a:cubicBezTo>
                    <a:cubicBezTo>
                      <a:pt x="136" y="82"/>
                      <a:pt x="133" y="83"/>
                      <a:pt x="131" y="86"/>
                    </a:cubicBezTo>
                    <a:cubicBezTo>
                      <a:pt x="131" y="86"/>
                      <a:pt x="131" y="86"/>
                      <a:pt x="131" y="86"/>
                    </a:cubicBezTo>
                    <a:cubicBezTo>
                      <a:pt x="129" y="87"/>
                      <a:pt x="123" y="94"/>
                      <a:pt x="117" y="100"/>
                    </a:cubicBezTo>
                    <a:cubicBezTo>
                      <a:pt x="115" y="103"/>
                      <a:pt x="112" y="105"/>
                      <a:pt x="110" y="107"/>
                    </a:cubicBezTo>
                    <a:cubicBezTo>
                      <a:pt x="108" y="106"/>
                      <a:pt x="106" y="104"/>
                      <a:pt x="105" y="102"/>
                    </a:cubicBezTo>
                    <a:cubicBezTo>
                      <a:pt x="101" y="97"/>
                      <a:pt x="96" y="92"/>
                      <a:pt x="93" y="88"/>
                    </a:cubicBezTo>
                    <a:cubicBezTo>
                      <a:pt x="91" y="86"/>
                      <a:pt x="90" y="84"/>
                      <a:pt x="89" y="83"/>
                    </a:cubicBezTo>
                    <a:cubicBezTo>
                      <a:pt x="88" y="82"/>
                      <a:pt x="88" y="82"/>
                      <a:pt x="88" y="82"/>
                    </a:cubicBezTo>
                    <a:cubicBezTo>
                      <a:pt x="88" y="81"/>
                      <a:pt x="87" y="81"/>
                      <a:pt x="87" y="81"/>
                    </a:cubicBezTo>
                    <a:cubicBezTo>
                      <a:pt x="87" y="81"/>
                      <a:pt x="87" y="81"/>
                      <a:pt x="87" y="80"/>
                    </a:cubicBezTo>
                    <a:cubicBezTo>
                      <a:pt x="86" y="79"/>
                      <a:pt x="83" y="77"/>
                      <a:pt x="73" y="74"/>
                    </a:cubicBezTo>
                    <a:cubicBezTo>
                      <a:pt x="71" y="74"/>
                      <a:pt x="69" y="73"/>
                      <a:pt x="67" y="73"/>
                    </a:cubicBezTo>
                    <a:cubicBezTo>
                      <a:pt x="66" y="77"/>
                      <a:pt x="65" y="88"/>
                      <a:pt x="58" y="102"/>
                    </a:cubicBezTo>
                    <a:cubicBezTo>
                      <a:pt x="57" y="93"/>
                      <a:pt x="55" y="85"/>
                      <a:pt x="55" y="84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51" y="75"/>
                      <a:pt x="51" y="75"/>
                      <a:pt x="51" y="75"/>
                    </a:cubicBezTo>
                    <a:cubicBezTo>
                      <a:pt x="47" y="78"/>
                      <a:pt x="47" y="78"/>
                      <a:pt x="47" y="78"/>
                    </a:cubicBezTo>
                    <a:cubicBezTo>
                      <a:pt x="49" y="84"/>
                      <a:pt x="49" y="84"/>
                      <a:pt x="49" y="84"/>
                    </a:cubicBezTo>
                    <a:cubicBezTo>
                      <a:pt x="49" y="85"/>
                      <a:pt x="48" y="93"/>
                      <a:pt x="47" y="102"/>
                    </a:cubicBezTo>
                    <a:cubicBezTo>
                      <a:pt x="40" y="88"/>
                      <a:pt x="38" y="77"/>
                      <a:pt x="38" y="73"/>
                    </a:cubicBezTo>
                    <a:cubicBezTo>
                      <a:pt x="36" y="73"/>
                      <a:pt x="34" y="74"/>
                      <a:pt x="33" y="75"/>
                    </a:cubicBezTo>
                    <a:cubicBezTo>
                      <a:pt x="27" y="76"/>
                      <a:pt x="18" y="79"/>
                      <a:pt x="14" y="82"/>
                    </a:cubicBezTo>
                    <a:cubicBezTo>
                      <a:pt x="11" y="84"/>
                      <a:pt x="3" y="96"/>
                      <a:pt x="0" y="132"/>
                    </a:cubicBezTo>
                    <a:cubicBezTo>
                      <a:pt x="0" y="143"/>
                      <a:pt x="2" y="165"/>
                      <a:pt x="2" y="165"/>
                    </a:cubicBezTo>
                    <a:cubicBezTo>
                      <a:pt x="3" y="171"/>
                      <a:pt x="4" y="176"/>
                      <a:pt x="10" y="176"/>
                    </a:cubicBezTo>
                    <a:cubicBezTo>
                      <a:pt x="17" y="177"/>
                      <a:pt x="19" y="172"/>
                      <a:pt x="19" y="166"/>
                    </a:cubicBezTo>
                    <a:cubicBezTo>
                      <a:pt x="19" y="166"/>
                      <a:pt x="17" y="148"/>
                      <a:pt x="18" y="133"/>
                    </a:cubicBezTo>
                    <a:cubicBezTo>
                      <a:pt x="19" y="121"/>
                      <a:pt x="22" y="104"/>
                      <a:pt x="24" y="103"/>
                    </a:cubicBezTo>
                    <a:cubicBezTo>
                      <a:pt x="24" y="103"/>
                      <a:pt x="24" y="161"/>
                      <a:pt x="24" y="161"/>
                    </a:cubicBezTo>
                    <a:cubicBezTo>
                      <a:pt x="24" y="163"/>
                      <a:pt x="24" y="165"/>
                      <a:pt x="25" y="167"/>
                    </a:cubicBezTo>
                    <a:cubicBezTo>
                      <a:pt x="25" y="259"/>
                      <a:pt x="25" y="259"/>
                      <a:pt x="25" y="259"/>
                    </a:cubicBezTo>
                    <a:cubicBezTo>
                      <a:pt x="25" y="266"/>
                      <a:pt x="30" y="271"/>
                      <a:pt x="37" y="271"/>
                    </a:cubicBezTo>
                    <a:cubicBezTo>
                      <a:pt x="44" y="271"/>
                      <a:pt x="49" y="266"/>
                      <a:pt x="49" y="259"/>
                    </a:cubicBezTo>
                    <a:cubicBezTo>
                      <a:pt x="49" y="177"/>
                      <a:pt x="49" y="177"/>
                      <a:pt x="49" y="177"/>
                    </a:cubicBezTo>
                    <a:cubicBezTo>
                      <a:pt x="55" y="177"/>
                      <a:pt x="55" y="177"/>
                      <a:pt x="55" y="177"/>
                    </a:cubicBezTo>
                    <a:cubicBezTo>
                      <a:pt x="55" y="259"/>
                      <a:pt x="55" y="259"/>
                      <a:pt x="55" y="259"/>
                    </a:cubicBezTo>
                    <a:cubicBezTo>
                      <a:pt x="55" y="266"/>
                      <a:pt x="61" y="271"/>
                      <a:pt x="68" y="271"/>
                    </a:cubicBezTo>
                    <a:cubicBezTo>
                      <a:pt x="74" y="271"/>
                      <a:pt x="80" y="266"/>
                      <a:pt x="80" y="259"/>
                    </a:cubicBezTo>
                    <a:cubicBezTo>
                      <a:pt x="80" y="167"/>
                      <a:pt x="80" y="167"/>
                      <a:pt x="80" y="167"/>
                    </a:cubicBezTo>
                    <a:cubicBezTo>
                      <a:pt x="80" y="165"/>
                      <a:pt x="81" y="163"/>
                      <a:pt x="81" y="161"/>
                    </a:cubicBezTo>
                    <a:cubicBezTo>
                      <a:pt x="81" y="103"/>
                      <a:pt x="81" y="103"/>
                      <a:pt x="81" y="103"/>
                    </a:cubicBezTo>
                    <a:cubicBezTo>
                      <a:pt x="82" y="105"/>
                      <a:pt x="84" y="107"/>
                      <a:pt x="86" y="109"/>
                    </a:cubicBezTo>
                    <a:cubicBezTo>
                      <a:pt x="89" y="113"/>
                      <a:pt x="93" y="117"/>
                      <a:pt x="96" y="120"/>
                    </a:cubicBezTo>
                    <a:cubicBezTo>
                      <a:pt x="97" y="122"/>
                      <a:pt x="99" y="123"/>
                      <a:pt x="100" y="124"/>
                    </a:cubicBezTo>
                    <a:cubicBezTo>
                      <a:pt x="101" y="125"/>
                      <a:pt x="101" y="126"/>
                      <a:pt x="102" y="126"/>
                    </a:cubicBezTo>
                    <a:close/>
                    <a:moveTo>
                      <a:pt x="142" y="208"/>
                    </a:moveTo>
                    <a:cubicBezTo>
                      <a:pt x="142" y="212"/>
                      <a:pt x="145" y="215"/>
                      <a:pt x="148" y="215"/>
                    </a:cubicBezTo>
                    <a:cubicBezTo>
                      <a:pt x="156" y="215"/>
                      <a:pt x="156" y="215"/>
                      <a:pt x="156" y="215"/>
                    </a:cubicBezTo>
                    <a:cubicBezTo>
                      <a:pt x="145" y="262"/>
                      <a:pt x="145" y="262"/>
                      <a:pt x="145" y="262"/>
                    </a:cubicBezTo>
                    <a:cubicBezTo>
                      <a:pt x="144" y="266"/>
                      <a:pt x="147" y="270"/>
                      <a:pt x="150" y="271"/>
                    </a:cubicBezTo>
                    <a:cubicBezTo>
                      <a:pt x="151" y="271"/>
                      <a:pt x="151" y="271"/>
                      <a:pt x="151" y="271"/>
                    </a:cubicBezTo>
                    <a:cubicBezTo>
                      <a:pt x="155" y="272"/>
                      <a:pt x="159" y="270"/>
                      <a:pt x="160" y="266"/>
                    </a:cubicBezTo>
                    <a:cubicBezTo>
                      <a:pt x="172" y="215"/>
                      <a:pt x="172" y="215"/>
                      <a:pt x="172" y="215"/>
                    </a:cubicBezTo>
                    <a:cubicBezTo>
                      <a:pt x="204" y="215"/>
                      <a:pt x="204" y="215"/>
                      <a:pt x="204" y="215"/>
                    </a:cubicBezTo>
                    <a:cubicBezTo>
                      <a:pt x="204" y="240"/>
                      <a:pt x="204" y="240"/>
                      <a:pt x="204" y="240"/>
                    </a:cubicBezTo>
                    <a:cubicBezTo>
                      <a:pt x="204" y="244"/>
                      <a:pt x="207" y="247"/>
                      <a:pt x="211" y="247"/>
                    </a:cubicBezTo>
                    <a:cubicBezTo>
                      <a:pt x="212" y="247"/>
                      <a:pt x="212" y="247"/>
                      <a:pt x="212" y="247"/>
                    </a:cubicBezTo>
                    <a:cubicBezTo>
                      <a:pt x="216" y="247"/>
                      <a:pt x="219" y="244"/>
                      <a:pt x="219" y="240"/>
                    </a:cubicBezTo>
                    <a:cubicBezTo>
                      <a:pt x="219" y="215"/>
                      <a:pt x="219" y="215"/>
                      <a:pt x="219" y="215"/>
                    </a:cubicBezTo>
                    <a:cubicBezTo>
                      <a:pt x="251" y="215"/>
                      <a:pt x="251" y="215"/>
                      <a:pt x="251" y="215"/>
                    </a:cubicBezTo>
                    <a:cubicBezTo>
                      <a:pt x="263" y="266"/>
                      <a:pt x="263" y="266"/>
                      <a:pt x="263" y="266"/>
                    </a:cubicBezTo>
                    <a:cubicBezTo>
                      <a:pt x="264" y="270"/>
                      <a:pt x="268" y="272"/>
                      <a:pt x="272" y="271"/>
                    </a:cubicBezTo>
                    <a:cubicBezTo>
                      <a:pt x="273" y="271"/>
                      <a:pt x="273" y="271"/>
                      <a:pt x="273" y="271"/>
                    </a:cubicBezTo>
                    <a:cubicBezTo>
                      <a:pt x="277" y="270"/>
                      <a:pt x="279" y="266"/>
                      <a:pt x="278" y="262"/>
                    </a:cubicBezTo>
                    <a:cubicBezTo>
                      <a:pt x="267" y="215"/>
                      <a:pt x="267" y="215"/>
                      <a:pt x="267" y="215"/>
                    </a:cubicBezTo>
                    <a:cubicBezTo>
                      <a:pt x="274" y="215"/>
                      <a:pt x="274" y="215"/>
                      <a:pt x="274" y="215"/>
                    </a:cubicBezTo>
                    <a:cubicBezTo>
                      <a:pt x="278" y="215"/>
                      <a:pt x="281" y="212"/>
                      <a:pt x="281" y="208"/>
                    </a:cubicBezTo>
                    <a:cubicBezTo>
                      <a:pt x="281" y="208"/>
                      <a:pt x="281" y="208"/>
                      <a:pt x="281" y="208"/>
                    </a:cubicBezTo>
                    <a:cubicBezTo>
                      <a:pt x="142" y="208"/>
                      <a:pt x="142" y="208"/>
                      <a:pt x="142" y="208"/>
                    </a:cubicBezTo>
                    <a:close/>
                    <a:moveTo>
                      <a:pt x="219" y="8"/>
                    </a:moveTo>
                    <a:cubicBezTo>
                      <a:pt x="219" y="3"/>
                      <a:pt x="216" y="0"/>
                      <a:pt x="212" y="0"/>
                    </a:cubicBezTo>
                    <a:cubicBezTo>
                      <a:pt x="211" y="0"/>
                      <a:pt x="211" y="0"/>
                      <a:pt x="211" y="0"/>
                    </a:cubicBezTo>
                    <a:cubicBezTo>
                      <a:pt x="207" y="0"/>
                      <a:pt x="204" y="3"/>
                      <a:pt x="204" y="8"/>
                    </a:cubicBezTo>
                    <a:cubicBezTo>
                      <a:pt x="204" y="26"/>
                      <a:pt x="204" y="26"/>
                      <a:pt x="204" y="26"/>
                    </a:cubicBezTo>
                    <a:cubicBezTo>
                      <a:pt x="219" y="26"/>
                      <a:pt x="219" y="26"/>
                      <a:pt x="219" y="26"/>
                    </a:cubicBezTo>
                    <a:lnTo>
                      <a:pt x="219" y="8"/>
                    </a:lnTo>
                    <a:close/>
                    <a:moveTo>
                      <a:pt x="311" y="30"/>
                    </a:moveTo>
                    <a:cubicBezTo>
                      <a:pt x="112" y="30"/>
                      <a:pt x="112" y="30"/>
                      <a:pt x="112" y="30"/>
                    </a:cubicBezTo>
                    <a:cubicBezTo>
                      <a:pt x="104" y="30"/>
                      <a:pt x="97" y="37"/>
                      <a:pt x="97" y="45"/>
                    </a:cubicBezTo>
                    <a:cubicBezTo>
                      <a:pt x="97" y="86"/>
                      <a:pt x="97" y="86"/>
                      <a:pt x="97" y="86"/>
                    </a:cubicBezTo>
                    <a:cubicBezTo>
                      <a:pt x="99" y="89"/>
                      <a:pt x="103" y="93"/>
                      <a:pt x="106" y="97"/>
                    </a:cubicBezTo>
                    <a:cubicBezTo>
                      <a:pt x="106" y="45"/>
                      <a:pt x="106" y="45"/>
                      <a:pt x="106" y="45"/>
                    </a:cubicBezTo>
                    <a:cubicBezTo>
                      <a:pt x="106" y="44"/>
                      <a:pt x="107" y="42"/>
                      <a:pt x="108" y="41"/>
                    </a:cubicBezTo>
                    <a:cubicBezTo>
                      <a:pt x="109" y="40"/>
                      <a:pt x="110" y="39"/>
                      <a:pt x="112" y="39"/>
                    </a:cubicBezTo>
                    <a:cubicBezTo>
                      <a:pt x="311" y="39"/>
                      <a:pt x="311" y="39"/>
                      <a:pt x="311" y="39"/>
                    </a:cubicBezTo>
                    <a:cubicBezTo>
                      <a:pt x="313" y="39"/>
                      <a:pt x="314" y="40"/>
                      <a:pt x="315" y="41"/>
                    </a:cubicBezTo>
                    <a:cubicBezTo>
                      <a:pt x="316" y="42"/>
                      <a:pt x="317" y="44"/>
                      <a:pt x="317" y="45"/>
                    </a:cubicBezTo>
                    <a:cubicBezTo>
                      <a:pt x="317" y="188"/>
                      <a:pt x="317" y="188"/>
                      <a:pt x="317" y="188"/>
                    </a:cubicBezTo>
                    <a:cubicBezTo>
                      <a:pt x="317" y="190"/>
                      <a:pt x="316" y="192"/>
                      <a:pt x="315" y="193"/>
                    </a:cubicBezTo>
                    <a:cubicBezTo>
                      <a:pt x="314" y="194"/>
                      <a:pt x="313" y="194"/>
                      <a:pt x="311" y="194"/>
                    </a:cubicBezTo>
                    <a:cubicBezTo>
                      <a:pt x="112" y="194"/>
                      <a:pt x="112" y="194"/>
                      <a:pt x="112" y="194"/>
                    </a:cubicBezTo>
                    <a:cubicBezTo>
                      <a:pt x="110" y="194"/>
                      <a:pt x="109" y="194"/>
                      <a:pt x="108" y="193"/>
                    </a:cubicBezTo>
                    <a:cubicBezTo>
                      <a:pt x="107" y="192"/>
                      <a:pt x="106" y="190"/>
                      <a:pt x="106" y="188"/>
                    </a:cubicBezTo>
                    <a:cubicBezTo>
                      <a:pt x="106" y="133"/>
                      <a:pt x="106" y="133"/>
                      <a:pt x="106" y="133"/>
                    </a:cubicBezTo>
                    <a:cubicBezTo>
                      <a:pt x="106" y="133"/>
                      <a:pt x="105" y="132"/>
                      <a:pt x="105" y="132"/>
                    </a:cubicBezTo>
                    <a:cubicBezTo>
                      <a:pt x="103" y="132"/>
                      <a:pt x="102" y="131"/>
                      <a:pt x="102" y="131"/>
                    </a:cubicBezTo>
                    <a:cubicBezTo>
                      <a:pt x="101" y="130"/>
                      <a:pt x="100" y="130"/>
                      <a:pt x="100" y="130"/>
                    </a:cubicBezTo>
                    <a:cubicBezTo>
                      <a:pt x="99" y="129"/>
                      <a:pt x="98" y="128"/>
                      <a:pt x="97" y="128"/>
                    </a:cubicBezTo>
                    <a:cubicBezTo>
                      <a:pt x="97" y="128"/>
                      <a:pt x="97" y="127"/>
                      <a:pt x="97" y="127"/>
                    </a:cubicBezTo>
                    <a:cubicBezTo>
                      <a:pt x="97" y="188"/>
                      <a:pt x="97" y="188"/>
                      <a:pt x="97" y="188"/>
                    </a:cubicBezTo>
                    <a:cubicBezTo>
                      <a:pt x="97" y="197"/>
                      <a:pt x="104" y="204"/>
                      <a:pt x="112" y="204"/>
                    </a:cubicBezTo>
                    <a:cubicBezTo>
                      <a:pt x="311" y="204"/>
                      <a:pt x="311" y="204"/>
                      <a:pt x="311" y="204"/>
                    </a:cubicBezTo>
                    <a:cubicBezTo>
                      <a:pt x="319" y="204"/>
                      <a:pt x="326" y="197"/>
                      <a:pt x="326" y="188"/>
                    </a:cubicBezTo>
                    <a:cubicBezTo>
                      <a:pt x="326" y="45"/>
                      <a:pt x="326" y="45"/>
                      <a:pt x="326" y="45"/>
                    </a:cubicBezTo>
                    <a:cubicBezTo>
                      <a:pt x="326" y="37"/>
                      <a:pt x="319" y="30"/>
                      <a:pt x="311" y="3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30" name="任意多边形 23">
                <a:extLst>
                  <a:ext uri="{FF2B5EF4-FFF2-40B4-BE49-F238E27FC236}">
                    <a16:creationId xmlns:a16="http://schemas.microsoft.com/office/drawing/2014/main" id="{8F8817C1-2247-9D7D-4529-7EEF4C6F5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21840" y="2420858"/>
                <a:ext cx="266395" cy="206667"/>
              </a:xfrm>
              <a:custGeom>
                <a:avLst/>
                <a:gdLst>
                  <a:gd name="connsiteX0" fmla="*/ 962602 w 1315898"/>
                  <a:gd name="connsiteY0" fmla="*/ 690258 h 1020859"/>
                  <a:gd name="connsiteX1" fmla="*/ 1315898 w 1315898"/>
                  <a:gd name="connsiteY1" fmla="*/ 690258 h 1020859"/>
                  <a:gd name="connsiteX2" fmla="*/ 1315898 w 1315898"/>
                  <a:gd name="connsiteY2" fmla="*/ 1020859 h 1020859"/>
                  <a:gd name="connsiteX3" fmla="*/ 962602 w 1315898"/>
                  <a:gd name="connsiteY3" fmla="*/ 1020859 h 1020859"/>
                  <a:gd name="connsiteX4" fmla="*/ 481084 w 1315898"/>
                  <a:gd name="connsiteY4" fmla="*/ 337829 h 1020859"/>
                  <a:gd name="connsiteX5" fmla="*/ 834814 w 1315898"/>
                  <a:gd name="connsiteY5" fmla="*/ 337829 h 1020859"/>
                  <a:gd name="connsiteX6" fmla="*/ 834814 w 1315898"/>
                  <a:gd name="connsiteY6" fmla="*/ 1020859 h 1020859"/>
                  <a:gd name="connsiteX7" fmla="*/ 481084 w 1315898"/>
                  <a:gd name="connsiteY7" fmla="*/ 1020859 h 1020859"/>
                  <a:gd name="connsiteX8" fmla="*/ 0 w 1315898"/>
                  <a:gd name="connsiteY8" fmla="*/ 0 h 1020859"/>
                  <a:gd name="connsiteX9" fmla="*/ 353296 w 1315898"/>
                  <a:gd name="connsiteY9" fmla="*/ 0 h 1020859"/>
                  <a:gd name="connsiteX10" fmla="*/ 353296 w 1315898"/>
                  <a:gd name="connsiteY10" fmla="*/ 1020859 h 1020859"/>
                  <a:gd name="connsiteX11" fmla="*/ 0 w 1315898"/>
                  <a:gd name="connsiteY11" fmla="*/ 1020859 h 102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15898" h="1020859">
                    <a:moveTo>
                      <a:pt x="962602" y="690258"/>
                    </a:moveTo>
                    <a:lnTo>
                      <a:pt x="1315898" y="690258"/>
                    </a:lnTo>
                    <a:lnTo>
                      <a:pt x="1315898" y="1020859"/>
                    </a:lnTo>
                    <a:lnTo>
                      <a:pt x="962602" y="1020859"/>
                    </a:lnTo>
                    <a:close/>
                    <a:moveTo>
                      <a:pt x="481084" y="337829"/>
                    </a:moveTo>
                    <a:lnTo>
                      <a:pt x="834814" y="337829"/>
                    </a:lnTo>
                    <a:lnTo>
                      <a:pt x="834814" y="1020859"/>
                    </a:lnTo>
                    <a:lnTo>
                      <a:pt x="481084" y="1020859"/>
                    </a:lnTo>
                    <a:close/>
                    <a:moveTo>
                      <a:pt x="0" y="0"/>
                    </a:moveTo>
                    <a:lnTo>
                      <a:pt x="353296" y="0"/>
                    </a:lnTo>
                    <a:lnTo>
                      <a:pt x="353296" y="1020859"/>
                    </a:lnTo>
                    <a:lnTo>
                      <a:pt x="0" y="10208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31" name="任意多边形 24">
                <a:extLst>
                  <a:ext uri="{FF2B5EF4-FFF2-40B4-BE49-F238E27FC236}">
                    <a16:creationId xmlns:a16="http://schemas.microsoft.com/office/drawing/2014/main" id="{E00B9280-288E-C1C4-CD19-D38FE5FE230A}"/>
                  </a:ext>
                </a:extLst>
              </p:cNvPr>
              <p:cNvSpPr/>
              <p:nvPr/>
            </p:nvSpPr>
            <p:spPr bwMode="auto">
              <a:xfrm>
                <a:off x="1775943" y="2721832"/>
                <a:ext cx="321515" cy="223518"/>
              </a:xfrm>
              <a:custGeom>
                <a:avLst/>
                <a:gdLst>
                  <a:gd name="connsiteX0" fmla="*/ 1036013 w 1367795"/>
                  <a:gd name="connsiteY0" fmla="*/ 680428 h 950893"/>
                  <a:gd name="connsiteX1" fmla="*/ 1309708 w 1367795"/>
                  <a:gd name="connsiteY1" fmla="*/ 680428 h 950893"/>
                  <a:gd name="connsiteX2" fmla="*/ 1367795 w 1367795"/>
                  <a:gd name="connsiteY2" fmla="*/ 737116 h 950893"/>
                  <a:gd name="connsiteX3" fmla="*/ 1367795 w 1367795"/>
                  <a:gd name="connsiteY3" fmla="*/ 894205 h 950893"/>
                  <a:gd name="connsiteX4" fmla="*/ 1309708 w 1367795"/>
                  <a:gd name="connsiteY4" fmla="*/ 950893 h 950893"/>
                  <a:gd name="connsiteX5" fmla="*/ 1036013 w 1367795"/>
                  <a:gd name="connsiteY5" fmla="*/ 950893 h 950893"/>
                  <a:gd name="connsiteX6" fmla="*/ 977926 w 1367795"/>
                  <a:gd name="connsiteY6" fmla="*/ 894205 h 950893"/>
                  <a:gd name="connsiteX7" fmla="*/ 977926 w 1367795"/>
                  <a:gd name="connsiteY7" fmla="*/ 737116 h 950893"/>
                  <a:gd name="connsiteX8" fmla="*/ 1036013 w 1367795"/>
                  <a:gd name="connsiteY8" fmla="*/ 680428 h 950893"/>
                  <a:gd name="connsiteX9" fmla="*/ 547122 w 1367795"/>
                  <a:gd name="connsiteY9" fmla="*/ 680428 h 950893"/>
                  <a:gd name="connsiteX10" fmla="*/ 820817 w 1367795"/>
                  <a:gd name="connsiteY10" fmla="*/ 680428 h 950893"/>
                  <a:gd name="connsiteX11" fmla="*/ 878904 w 1367795"/>
                  <a:gd name="connsiteY11" fmla="*/ 737116 h 950893"/>
                  <a:gd name="connsiteX12" fmla="*/ 878904 w 1367795"/>
                  <a:gd name="connsiteY12" fmla="*/ 894205 h 950893"/>
                  <a:gd name="connsiteX13" fmla="*/ 820817 w 1367795"/>
                  <a:gd name="connsiteY13" fmla="*/ 950893 h 950893"/>
                  <a:gd name="connsiteX14" fmla="*/ 547122 w 1367795"/>
                  <a:gd name="connsiteY14" fmla="*/ 950893 h 950893"/>
                  <a:gd name="connsiteX15" fmla="*/ 489035 w 1367795"/>
                  <a:gd name="connsiteY15" fmla="*/ 894205 h 950893"/>
                  <a:gd name="connsiteX16" fmla="*/ 489035 w 1367795"/>
                  <a:gd name="connsiteY16" fmla="*/ 737116 h 950893"/>
                  <a:gd name="connsiteX17" fmla="*/ 547122 w 1367795"/>
                  <a:gd name="connsiteY17" fmla="*/ 680428 h 950893"/>
                  <a:gd name="connsiteX18" fmla="*/ 58087 w 1367795"/>
                  <a:gd name="connsiteY18" fmla="*/ 680428 h 950893"/>
                  <a:gd name="connsiteX19" fmla="*/ 331782 w 1367795"/>
                  <a:gd name="connsiteY19" fmla="*/ 680428 h 950893"/>
                  <a:gd name="connsiteX20" fmla="*/ 389869 w 1367795"/>
                  <a:gd name="connsiteY20" fmla="*/ 737116 h 950893"/>
                  <a:gd name="connsiteX21" fmla="*/ 389869 w 1367795"/>
                  <a:gd name="connsiteY21" fmla="*/ 894205 h 950893"/>
                  <a:gd name="connsiteX22" fmla="*/ 331782 w 1367795"/>
                  <a:gd name="connsiteY22" fmla="*/ 950893 h 950893"/>
                  <a:gd name="connsiteX23" fmla="*/ 58087 w 1367795"/>
                  <a:gd name="connsiteY23" fmla="*/ 950893 h 950893"/>
                  <a:gd name="connsiteX24" fmla="*/ 0 w 1367795"/>
                  <a:gd name="connsiteY24" fmla="*/ 894205 h 950893"/>
                  <a:gd name="connsiteX25" fmla="*/ 0 w 1367795"/>
                  <a:gd name="connsiteY25" fmla="*/ 737116 h 950893"/>
                  <a:gd name="connsiteX26" fmla="*/ 58087 w 1367795"/>
                  <a:gd name="connsiteY26" fmla="*/ 680428 h 950893"/>
                  <a:gd name="connsiteX27" fmla="*/ 660498 w 1367795"/>
                  <a:gd name="connsiteY27" fmla="*/ 317736 h 950893"/>
                  <a:gd name="connsiteX28" fmla="*/ 711754 w 1367795"/>
                  <a:gd name="connsiteY28" fmla="*/ 317736 h 950893"/>
                  <a:gd name="connsiteX29" fmla="*/ 711754 w 1367795"/>
                  <a:gd name="connsiteY29" fmla="*/ 449885 h 950893"/>
                  <a:gd name="connsiteX30" fmla="*/ 1121805 w 1367795"/>
                  <a:gd name="connsiteY30" fmla="*/ 449885 h 950893"/>
                  <a:gd name="connsiteX31" fmla="*/ 1200398 w 1367795"/>
                  <a:gd name="connsiteY31" fmla="*/ 526715 h 950893"/>
                  <a:gd name="connsiteX32" fmla="*/ 1200398 w 1367795"/>
                  <a:gd name="connsiteY32" fmla="*/ 637351 h 950893"/>
                  <a:gd name="connsiteX33" fmla="*/ 1159393 w 1367795"/>
                  <a:gd name="connsiteY33" fmla="*/ 637351 h 950893"/>
                  <a:gd name="connsiteX34" fmla="*/ 1159393 w 1367795"/>
                  <a:gd name="connsiteY34" fmla="*/ 526715 h 950893"/>
                  <a:gd name="connsiteX35" fmla="*/ 1121805 w 1367795"/>
                  <a:gd name="connsiteY35" fmla="*/ 489836 h 950893"/>
                  <a:gd name="connsiteX36" fmla="*/ 711754 w 1367795"/>
                  <a:gd name="connsiteY36" fmla="*/ 489836 h 950893"/>
                  <a:gd name="connsiteX37" fmla="*/ 711754 w 1367795"/>
                  <a:gd name="connsiteY37" fmla="*/ 637351 h 950893"/>
                  <a:gd name="connsiteX38" fmla="*/ 660498 w 1367795"/>
                  <a:gd name="connsiteY38" fmla="*/ 637351 h 950893"/>
                  <a:gd name="connsiteX39" fmla="*/ 660498 w 1367795"/>
                  <a:gd name="connsiteY39" fmla="*/ 489836 h 950893"/>
                  <a:gd name="connsiteX40" fmla="*/ 218668 w 1367795"/>
                  <a:gd name="connsiteY40" fmla="*/ 489836 h 950893"/>
                  <a:gd name="connsiteX41" fmla="*/ 181080 w 1367795"/>
                  <a:gd name="connsiteY41" fmla="*/ 526715 h 950893"/>
                  <a:gd name="connsiteX42" fmla="*/ 181080 w 1367795"/>
                  <a:gd name="connsiteY42" fmla="*/ 637351 h 950893"/>
                  <a:gd name="connsiteX43" fmla="*/ 140075 w 1367795"/>
                  <a:gd name="connsiteY43" fmla="*/ 637351 h 950893"/>
                  <a:gd name="connsiteX44" fmla="*/ 140075 w 1367795"/>
                  <a:gd name="connsiteY44" fmla="*/ 526715 h 950893"/>
                  <a:gd name="connsiteX45" fmla="*/ 218668 w 1367795"/>
                  <a:gd name="connsiteY45" fmla="*/ 449885 h 950893"/>
                  <a:gd name="connsiteX46" fmla="*/ 660498 w 1367795"/>
                  <a:gd name="connsiteY46" fmla="*/ 449885 h 950893"/>
                  <a:gd name="connsiteX47" fmla="*/ 660498 w 1367795"/>
                  <a:gd name="connsiteY47" fmla="*/ 317736 h 950893"/>
                  <a:gd name="connsiteX48" fmla="*/ 460252 w 1367795"/>
                  <a:gd name="connsiteY48" fmla="*/ 0 h 950893"/>
                  <a:gd name="connsiteX49" fmla="*/ 908267 w 1367795"/>
                  <a:gd name="connsiteY49" fmla="*/ 0 h 950893"/>
                  <a:gd name="connsiteX50" fmla="*/ 966362 w 1367795"/>
                  <a:gd name="connsiteY50" fmla="*/ 56705 h 950893"/>
                  <a:gd name="connsiteX51" fmla="*/ 966362 w 1367795"/>
                  <a:gd name="connsiteY51" fmla="*/ 203931 h 950893"/>
                  <a:gd name="connsiteX52" fmla="*/ 908267 w 1367795"/>
                  <a:gd name="connsiteY52" fmla="*/ 260636 h 950893"/>
                  <a:gd name="connsiteX53" fmla="*/ 460252 w 1367795"/>
                  <a:gd name="connsiteY53" fmla="*/ 260636 h 950893"/>
                  <a:gd name="connsiteX54" fmla="*/ 402157 w 1367795"/>
                  <a:gd name="connsiteY54" fmla="*/ 203931 h 950893"/>
                  <a:gd name="connsiteX55" fmla="*/ 402157 w 1367795"/>
                  <a:gd name="connsiteY55" fmla="*/ 56705 h 950893"/>
                  <a:gd name="connsiteX56" fmla="*/ 460252 w 1367795"/>
                  <a:gd name="connsiteY56" fmla="*/ 0 h 950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367795" h="950893">
                    <a:moveTo>
                      <a:pt x="1036013" y="680428"/>
                    </a:moveTo>
                    <a:cubicBezTo>
                      <a:pt x="1036013" y="680428"/>
                      <a:pt x="1036013" y="680428"/>
                      <a:pt x="1309708" y="680428"/>
                    </a:cubicBezTo>
                    <a:cubicBezTo>
                      <a:pt x="1341827" y="680428"/>
                      <a:pt x="1367795" y="705699"/>
                      <a:pt x="1367795" y="737116"/>
                    </a:cubicBezTo>
                    <a:lnTo>
                      <a:pt x="1367795" y="894205"/>
                    </a:lnTo>
                    <a:cubicBezTo>
                      <a:pt x="1367795" y="925622"/>
                      <a:pt x="1341827" y="950893"/>
                      <a:pt x="1309708" y="950893"/>
                    </a:cubicBezTo>
                    <a:cubicBezTo>
                      <a:pt x="1309708" y="950893"/>
                      <a:pt x="1309708" y="950893"/>
                      <a:pt x="1036013" y="950893"/>
                    </a:cubicBezTo>
                    <a:cubicBezTo>
                      <a:pt x="1003895" y="950893"/>
                      <a:pt x="977926" y="925622"/>
                      <a:pt x="977926" y="894205"/>
                    </a:cubicBezTo>
                    <a:cubicBezTo>
                      <a:pt x="977926" y="894205"/>
                      <a:pt x="977926" y="894205"/>
                      <a:pt x="977926" y="737116"/>
                    </a:cubicBezTo>
                    <a:cubicBezTo>
                      <a:pt x="977926" y="705699"/>
                      <a:pt x="1003895" y="680428"/>
                      <a:pt x="1036013" y="680428"/>
                    </a:cubicBezTo>
                    <a:close/>
                    <a:moveTo>
                      <a:pt x="547122" y="680428"/>
                    </a:moveTo>
                    <a:cubicBezTo>
                      <a:pt x="547122" y="680428"/>
                      <a:pt x="547122" y="680428"/>
                      <a:pt x="820817" y="680428"/>
                    </a:cubicBezTo>
                    <a:cubicBezTo>
                      <a:pt x="852936" y="680428"/>
                      <a:pt x="878904" y="705699"/>
                      <a:pt x="878904" y="737116"/>
                    </a:cubicBezTo>
                    <a:lnTo>
                      <a:pt x="878904" y="894205"/>
                    </a:lnTo>
                    <a:cubicBezTo>
                      <a:pt x="878904" y="925622"/>
                      <a:pt x="852936" y="950893"/>
                      <a:pt x="820817" y="950893"/>
                    </a:cubicBezTo>
                    <a:cubicBezTo>
                      <a:pt x="820817" y="950893"/>
                      <a:pt x="820817" y="950893"/>
                      <a:pt x="547122" y="950893"/>
                    </a:cubicBezTo>
                    <a:cubicBezTo>
                      <a:pt x="515004" y="950893"/>
                      <a:pt x="489035" y="925622"/>
                      <a:pt x="489035" y="894205"/>
                    </a:cubicBezTo>
                    <a:cubicBezTo>
                      <a:pt x="489035" y="894205"/>
                      <a:pt x="489035" y="894205"/>
                      <a:pt x="489035" y="737116"/>
                    </a:cubicBezTo>
                    <a:cubicBezTo>
                      <a:pt x="489035" y="705699"/>
                      <a:pt x="515004" y="680428"/>
                      <a:pt x="547122" y="680428"/>
                    </a:cubicBezTo>
                    <a:close/>
                    <a:moveTo>
                      <a:pt x="58087" y="680428"/>
                    </a:moveTo>
                    <a:cubicBezTo>
                      <a:pt x="58087" y="680428"/>
                      <a:pt x="58087" y="680428"/>
                      <a:pt x="331782" y="680428"/>
                    </a:cubicBezTo>
                    <a:cubicBezTo>
                      <a:pt x="363901" y="680428"/>
                      <a:pt x="389869" y="705699"/>
                      <a:pt x="389869" y="737116"/>
                    </a:cubicBezTo>
                    <a:lnTo>
                      <a:pt x="389869" y="894205"/>
                    </a:lnTo>
                    <a:cubicBezTo>
                      <a:pt x="389869" y="925622"/>
                      <a:pt x="363901" y="950893"/>
                      <a:pt x="331782" y="950893"/>
                    </a:cubicBezTo>
                    <a:cubicBezTo>
                      <a:pt x="331782" y="950893"/>
                      <a:pt x="331782" y="950893"/>
                      <a:pt x="58087" y="950893"/>
                    </a:cubicBezTo>
                    <a:cubicBezTo>
                      <a:pt x="25968" y="950893"/>
                      <a:pt x="0" y="925622"/>
                      <a:pt x="0" y="894205"/>
                    </a:cubicBezTo>
                    <a:cubicBezTo>
                      <a:pt x="0" y="894205"/>
                      <a:pt x="0" y="894205"/>
                      <a:pt x="0" y="737116"/>
                    </a:cubicBezTo>
                    <a:cubicBezTo>
                      <a:pt x="0" y="705699"/>
                      <a:pt x="25968" y="680428"/>
                      <a:pt x="58087" y="680428"/>
                    </a:cubicBezTo>
                    <a:close/>
                    <a:moveTo>
                      <a:pt x="660498" y="317736"/>
                    </a:moveTo>
                    <a:cubicBezTo>
                      <a:pt x="660498" y="317736"/>
                      <a:pt x="660498" y="317736"/>
                      <a:pt x="711754" y="317736"/>
                    </a:cubicBezTo>
                    <a:cubicBezTo>
                      <a:pt x="711754" y="317736"/>
                      <a:pt x="711754" y="317736"/>
                      <a:pt x="711754" y="449885"/>
                    </a:cubicBezTo>
                    <a:cubicBezTo>
                      <a:pt x="711754" y="449885"/>
                      <a:pt x="711754" y="449885"/>
                      <a:pt x="1121805" y="449885"/>
                    </a:cubicBezTo>
                    <a:cubicBezTo>
                      <a:pt x="1164860" y="449885"/>
                      <a:pt x="1200056" y="484373"/>
                      <a:pt x="1200398" y="526715"/>
                    </a:cubicBezTo>
                    <a:cubicBezTo>
                      <a:pt x="1200398" y="526715"/>
                      <a:pt x="1200398" y="526715"/>
                      <a:pt x="1200398" y="637351"/>
                    </a:cubicBezTo>
                    <a:cubicBezTo>
                      <a:pt x="1200398" y="637351"/>
                      <a:pt x="1200398" y="637351"/>
                      <a:pt x="1159393" y="637351"/>
                    </a:cubicBezTo>
                    <a:cubicBezTo>
                      <a:pt x="1159393" y="637351"/>
                      <a:pt x="1159393" y="637351"/>
                      <a:pt x="1159393" y="526715"/>
                    </a:cubicBezTo>
                    <a:cubicBezTo>
                      <a:pt x="1159393" y="506227"/>
                      <a:pt x="1142308" y="489836"/>
                      <a:pt x="1121805" y="489836"/>
                    </a:cubicBezTo>
                    <a:cubicBezTo>
                      <a:pt x="1121805" y="489836"/>
                      <a:pt x="1121805" y="489836"/>
                      <a:pt x="711754" y="489836"/>
                    </a:cubicBezTo>
                    <a:cubicBezTo>
                      <a:pt x="711754" y="489836"/>
                      <a:pt x="711754" y="489836"/>
                      <a:pt x="711754" y="637351"/>
                    </a:cubicBezTo>
                    <a:cubicBezTo>
                      <a:pt x="711754" y="637351"/>
                      <a:pt x="711754" y="637351"/>
                      <a:pt x="660498" y="637351"/>
                    </a:cubicBezTo>
                    <a:cubicBezTo>
                      <a:pt x="660498" y="637351"/>
                      <a:pt x="660498" y="637351"/>
                      <a:pt x="660498" y="489836"/>
                    </a:cubicBezTo>
                    <a:cubicBezTo>
                      <a:pt x="660498" y="489836"/>
                      <a:pt x="660498" y="489836"/>
                      <a:pt x="218668" y="489836"/>
                    </a:cubicBezTo>
                    <a:cubicBezTo>
                      <a:pt x="197824" y="489836"/>
                      <a:pt x="181080" y="506227"/>
                      <a:pt x="181080" y="526715"/>
                    </a:cubicBezTo>
                    <a:cubicBezTo>
                      <a:pt x="181080" y="526715"/>
                      <a:pt x="181080" y="526715"/>
                      <a:pt x="181080" y="637351"/>
                    </a:cubicBezTo>
                    <a:cubicBezTo>
                      <a:pt x="181080" y="637351"/>
                      <a:pt x="181080" y="637351"/>
                      <a:pt x="140075" y="637351"/>
                    </a:cubicBezTo>
                    <a:cubicBezTo>
                      <a:pt x="140075" y="637351"/>
                      <a:pt x="140075" y="637351"/>
                      <a:pt x="140075" y="526715"/>
                    </a:cubicBezTo>
                    <a:cubicBezTo>
                      <a:pt x="140075" y="484373"/>
                      <a:pt x="175271" y="449885"/>
                      <a:pt x="218668" y="449885"/>
                    </a:cubicBezTo>
                    <a:cubicBezTo>
                      <a:pt x="218668" y="449885"/>
                      <a:pt x="218668" y="449885"/>
                      <a:pt x="660498" y="449885"/>
                    </a:cubicBezTo>
                    <a:cubicBezTo>
                      <a:pt x="660498" y="449885"/>
                      <a:pt x="660498" y="449885"/>
                      <a:pt x="660498" y="317736"/>
                    </a:cubicBezTo>
                    <a:close/>
                    <a:moveTo>
                      <a:pt x="460252" y="0"/>
                    </a:moveTo>
                    <a:cubicBezTo>
                      <a:pt x="908267" y="0"/>
                      <a:pt x="908267" y="0"/>
                      <a:pt x="908267" y="0"/>
                    </a:cubicBezTo>
                    <a:cubicBezTo>
                      <a:pt x="940390" y="0"/>
                      <a:pt x="966362" y="25278"/>
                      <a:pt x="966362" y="56705"/>
                    </a:cubicBezTo>
                    <a:lnTo>
                      <a:pt x="966362" y="203931"/>
                    </a:lnTo>
                    <a:cubicBezTo>
                      <a:pt x="966362" y="235358"/>
                      <a:pt x="940390" y="260636"/>
                      <a:pt x="908267" y="260636"/>
                    </a:cubicBezTo>
                    <a:cubicBezTo>
                      <a:pt x="460252" y="260636"/>
                      <a:pt x="460252" y="260636"/>
                      <a:pt x="460252" y="260636"/>
                    </a:cubicBezTo>
                    <a:cubicBezTo>
                      <a:pt x="428129" y="260636"/>
                      <a:pt x="402157" y="235358"/>
                      <a:pt x="402157" y="203931"/>
                    </a:cubicBezTo>
                    <a:cubicBezTo>
                      <a:pt x="402157" y="56705"/>
                      <a:pt x="402157" y="56705"/>
                      <a:pt x="402157" y="56705"/>
                    </a:cubicBezTo>
                    <a:cubicBezTo>
                      <a:pt x="402157" y="25278"/>
                      <a:pt x="428129" y="0"/>
                      <a:pt x="46025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32" name="文本框 39">
                <a:extLst>
                  <a:ext uri="{FF2B5EF4-FFF2-40B4-BE49-F238E27FC236}">
                    <a16:creationId xmlns:a16="http://schemas.microsoft.com/office/drawing/2014/main" id="{5C51FFB2-4F95-5D4F-7430-35C7C7BD100B}"/>
                  </a:ext>
                </a:extLst>
              </p:cNvPr>
              <p:cNvSpPr txBox="1"/>
              <p:nvPr/>
            </p:nvSpPr>
            <p:spPr>
              <a:xfrm>
                <a:off x="3503290" y="2429943"/>
                <a:ext cx="1124228" cy="510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旧字形 ExtraLight" panose="020B0200000000000000" pitchFamily="34" charset="-128"/>
                    <a:cs typeface="Arial" panose="020B0604020202020204" pitchFamily="34" charset="0"/>
                    <a:sym typeface="思源黑体旧字形 ExtraLight" panose="020B0200000000000000" pitchFamily="34" charset="-128"/>
                  </a:rPr>
                  <a:t>Quality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33" name="文本框 40">
                <a:extLst>
                  <a:ext uri="{FF2B5EF4-FFF2-40B4-BE49-F238E27FC236}">
                    <a16:creationId xmlns:a16="http://schemas.microsoft.com/office/drawing/2014/main" id="{AA3C7FAD-B724-9971-CCE3-538D3717E3F3}"/>
                  </a:ext>
                </a:extLst>
              </p:cNvPr>
              <p:cNvSpPr txBox="1"/>
              <p:nvPr/>
            </p:nvSpPr>
            <p:spPr>
              <a:xfrm>
                <a:off x="5155174" y="3448431"/>
                <a:ext cx="1390102" cy="510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旧字形 ExtraLight" panose="020B0200000000000000" pitchFamily="34" charset="-128"/>
                    <a:cs typeface="Arial" panose="020B0604020202020204" pitchFamily="34" charset="0"/>
                    <a:sym typeface="思源黑体旧字形 ExtraLight" panose="020B0200000000000000" pitchFamily="34" charset="-128"/>
                  </a:rPr>
                  <a:t>Efficiency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34" name="文本框 41">
                <a:extLst>
                  <a:ext uri="{FF2B5EF4-FFF2-40B4-BE49-F238E27FC236}">
                    <a16:creationId xmlns:a16="http://schemas.microsoft.com/office/drawing/2014/main" id="{F068CA0A-3E6B-3C24-025D-DA24AC495C04}"/>
                  </a:ext>
                </a:extLst>
              </p:cNvPr>
              <p:cNvSpPr txBox="1"/>
              <p:nvPr/>
            </p:nvSpPr>
            <p:spPr>
              <a:xfrm>
                <a:off x="6110730" y="1964903"/>
                <a:ext cx="842251" cy="4251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旧字形 ExtraLight" panose="020B0200000000000000" pitchFamily="34" charset="-128"/>
                    <a:cs typeface="Arial" panose="020B0604020202020204" pitchFamily="34" charset="0"/>
                    <a:sym typeface="思源黑体旧字形 ExtraLight" panose="020B0200000000000000" pitchFamily="34" charset="-128"/>
                  </a:rPr>
                  <a:t>Agility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35" name="文本框 44">
                <a:extLst>
                  <a:ext uri="{FF2B5EF4-FFF2-40B4-BE49-F238E27FC236}">
                    <a16:creationId xmlns:a16="http://schemas.microsoft.com/office/drawing/2014/main" id="{241E1243-14AA-7E17-4B8A-44A4CCB658B5}"/>
                  </a:ext>
                </a:extLst>
              </p:cNvPr>
              <p:cNvSpPr txBox="1"/>
              <p:nvPr/>
            </p:nvSpPr>
            <p:spPr>
              <a:xfrm>
                <a:off x="2556575" y="3780047"/>
                <a:ext cx="1151282" cy="4251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旧字形 ExtraLight" panose="020B0200000000000000" pitchFamily="34" charset="-128"/>
                    <a:cs typeface="Arial" panose="020B0604020202020204" pitchFamily="34" charset="0"/>
                    <a:sym typeface="思源黑体旧字形 ExtraLight" panose="020B0200000000000000" pitchFamily="34" charset="-128"/>
                  </a:rPr>
                  <a:t>Flexibility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36" name="文本框 45">
                <a:extLst>
                  <a:ext uri="{FF2B5EF4-FFF2-40B4-BE49-F238E27FC236}">
                    <a16:creationId xmlns:a16="http://schemas.microsoft.com/office/drawing/2014/main" id="{E50FBB72-7CF9-FAB6-C49E-F18C7FA575E3}"/>
                  </a:ext>
                </a:extLst>
              </p:cNvPr>
              <p:cNvSpPr txBox="1"/>
              <p:nvPr/>
            </p:nvSpPr>
            <p:spPr>
              <a:xfrm>
                <a:off x="7352883" y="2682955"/>
                <a:ext cx="588718" cy="382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旧字形 ExtraLight" panose="020B0200000000000000" pitchFamily="34" charset="-128"/>
                    <a:cs typeface="Arial" panose="020B0604020202020204" pitchFamily="34" charset="0"/>
                    <a:sym typeface="思源黑体旧字形 ExtraLight" panose="020B0200000000000000" pitchFamily="34" charset="-128"/>
                  </a:rPr>
                  <a:t>Cost</a:t>
                </a:r>
                <a:endPara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endParaRPr>
              </a:p>
            </p:txBody>
          </p:sp>
          <p:sp>
            <p:nvSpPr>
              <p:cNvPr id="37" name="文本框 46">
                <a:extLst>
                  <a:ext uri="{FF2B5EF4-FFF2-40B4-BE49-F238E27FC236}">
                    <a16:creationId xmlns:a16="http://schemas.microsoft.com/office/drawing/2014/main" id="{C498339D-4F06-42B5-D8B8-230419FEF000}"/>
                  </a:ext>
                </a:extLst>
              </p:cNvPr>
              <p:cNvSpPr txBox="1"/>
              <p:nvPr/>
            </p:nvSpPr>
            <p:spPr>
              <a:xfrm>
                <a:off x="1375468" y="2993545"/>
                <a:ext cx="1138450" cy="382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旧字形 ExtraLight" panose="020B0200000000000000" pitchFamily="34" charset="-128"/>
                    <a:cs typeface="Arial" panose="020B0604020202020204" pitchFamily="34" charset="0"/>
                    <a:sym typeface="思源黑体旧字形 ExtraLight" panose="020B0200000000000000" pitchFamily="34" charset="-128"/>
                  </a:rPr>
                  <a:t>Integration</a:t>
                </a:r>
                <a:endPara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endParaRPr>
              </a:p>
            </p:txBody>
          </p:sp>
        </p:grp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19111D10-6767-38F1-AFAD-1A01E943ACDC}"/>
                </a:ext>
              </a:extLst>
            </p:cNvPr>
            <p:cNvSpPr txBox="1"/>
            <p:nvPr/>
          </p:nvSpPr>
          <p:spPr>
            <a:xfrm>
              <a:off x="398299" y="1266596"/>
              <a:ext cx="295068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Strict quality control leads to </a:t>
              </a:r>
              <a:r>
                <a:rPr lang="en-US" altLang="zh-CN" sz="1200" b="1" dirty="0">
                  <a:solidFill>
                    <a:srgbClr val="139193"/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reliable products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, which meet the quality requirements of high-end market.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 </a:t>
              </a:r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9266E0B5-1227-D1DB-5403-DE0A461E3727}"/>
                </a:ext>
              </a:extLst>
            </p:cNvPr>
            <p:cNvSpPr txBox="1"/>
            <p:nvPr/>
          </p:nvSpPr>
          <p:spPr>
            <a:xfrm>
              <a:off x="323528" y="2082260"/>
              <a:ext cx="223337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Professional team to support </a:t>
              </a:r>
              <a:r>
                <a:rPr lang="en-US" altLang="zh-CN" sz="1200" b="1" dirty="0">
                  <a:solidFill>
                    <a:srgbClr val="139193"/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integrated procurement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, better service for </a:t>
              </a:r>
              <a:r>
                <a:rPr lang="en-US" altLang="zh-CN" sz="1200" b="1" dirty="0">
                  <a:solidFill>
                    <a:srgbClr val="139193"/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projects</a:t>
              </a:r>
              <a:endParaRPr lang="zh-CN" altLang="en-US" sz="1100" b="1" dirty="0">
                <a:solidFill>
                  <a:srgbClr val="139193"/>
                </a:solidFill>
                <a:latin typeface="Calibri" panose="020F0502020204030204" pitchFamily="34" charset="0"/>
                <a:ea typeface="思源黑体旧字形 ExtraLight" panose="020B0200000000000000" pitchFamily="34" charset="-128"/>
                <a:cs typeface="Arial" panose="020B0604020202020204" pitchFamily="34" charset="0"/>
                <a:sym typeface="思源黑体旧字形 ExtraLight" panose="020B0200000000000000" pitchFamily="34" charset="-128"/>
              </a:endParaRP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C520D95F-8F6D-E0B3-6245-3942FA2E6221}"/>
                </a:ext>
              </a:extLst>
            </p:cNvPr>
            <p:cNvSpPr txBox="1"/>
            <p:nvPr/>
          </p:nvSpPr>
          <p:spPr>
            <a:xfrm>
              <a:off x="395537" y="4083919"/>
              <a:ext cx="3096343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Optimized production line layout and operation mode to </a:t>
              </a:r>
              <a:r>
                <a:rPr lang="en-US" altLang="zh-CN" sz="1200" b="1" dirty="0">
                  <a:solidFill>
                    <a:srgbClr val="139193"/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strengthen delivery capacity</a:t>
              </a:r>
              <a:endParaRPr lang="zh-CN" altLang="en-US" sz="1100" b="1" dirty="0">
                <a:solidFill>
                  <a:srgbClr val="139193"/>
                </a:solidFill>
                <a:latin typeface="Calibri" panose="020F0502020204030204" pitchFamily="34" charset="0"/>
                <a:ea typeface="思源黑体旧字形 ExtraLight" panose="020B0200000000000000" pitchFamily="34" charset="-128"/>
                <a:cs typeface="Arial" panose="020B0604020202020204" pitchFamily="34" charset="0"/>
                <a:sym typeface="思源黑体旧字形 ExtraLight" panose="020B0200000000000000" pitchFamily="34" charset="-128"/>
              </a:endParaRPr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0088A09-EBCE-BE4F-E13D-89D98DB0C7DF}"/>
                </a:ext>
              </a:extLst>
            </p:cNvPr>
            <p:cNvSpPr txBox="1"/>
            <p:nvPr/>
          </p:nvSpPr>
          <p:spPr>
            <a:xfrm>
              <a:off x="5573933" y="1240352"/>
              <a:ext cx="327308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Scientific planning and </a:t>
              </a:r>
              <a:r>
                <a:rPr lang="en-US" altLang="zh-CN" sz="1200" b="1" dirty="0">
                  <a:solidFill>
                    <a:srgbClr val="139193"/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efficient cooperation</a:t>
              </a:r>
              <a:r>
                <a:rPr lang="en-US" altLang="zh-CN" sz="12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 </a:t>
              </a:r>
              <a:r>
                <a:rPr lang="en-US" altLang="zh-CN" sz="1200" b="1" dirty="0">
                  <a:solidFill>
                    <a:srgbClr val="139193"/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internal and external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 to </a:t>
              </a:r>
              <a:r>
                <a:rPr lang="en-US" altLang="zh-CN" sz="1200" b="1" dirty="0">
                  <a:solidFill>
                    <a:srgbClr val="139193"/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shorten lead time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 and achieve prompt delivery.</a:t>
              </a:r>
              <a:endPara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思源黑体旧字形 ExtraLight" panose="020B0200000000000000" pitchFamily="34" charset="-128"/>
                <a:cs typeface="Arial" panose="020B0604020202020204" pitchFamily="34" charset="0"/>
                <a:sym typeface="思源黑体旧字形 ExtraLight" panose="020B0200000000000000" pitchFamily="34" charset="-128"/>
              </a:endParaRP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0A0D63DF-59DB-48E9-798B-2421B6E27AAC}"/>
                </a:ext>
              </a:extLst>
            </p:cNvPr>
            <p:cNvSpPr txBox="1"/>
            <p:nvPr/>
          </p:nvSpPr>
          <p:spPr>
            <a:xfrm>
              <a:off x="5861965" y="3219822"/>
              <a:ext cx="312653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Process orientation and management innovation lead to</a:t>
              </a:r>
              <a:r>
                <a: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 </a:t>
              </a:r>
              <a:r>
                <a:rPr lang="en-AU" altLang="zh-CN" sz="1200" b="1" dirty="0">
                  <a:solidFill>
                    <a:srgbClr val="139193"/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continuous cost reduction</a:t>
              </a:r>
              <a:r>
                <a:rPr lang="en-AU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 </a:t>
              </a:r>
              <a:r>
                <a:rPr lang="en-AU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and </a:t>
              </a:r>
              <a:r>
                <a:rPr lang="en-AU" altLang="zh-CN" sz="1200" b="1" dirty="0">
                  <a:solidFill>
                    <a:srgbClr val="139193"/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improvement of product cost performance</a:t>
              </a:r>
              <a:endParaRPr lang="zh-CN" altLang="en-US" sz="1200" b="1" dirty="0">
                <a:solidFill>
                  <a:srgbClr val="139193"/>
                </a:solidFill>
                <a:latin typeface="Calibri" panose="020F0502020204030204" pitchFamily="34" charset="0"/>
                <a:ea typeface="思源黑体旧字形 ExtraLight" panose="020B0200000000000000" pitchFamily="34" charset="-128"/>
                <a:cs typeface="Arial" panose="020B0604020202020204" pitchFamily="34" charset="0"/>
                <a:sym typeface="思源黑体旧字形 ExtraLight" panose="020B0200000000000000" pitchFamily="34" charset="-128"/>
              </a:endParaRPr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3FFC6218-1BAD-886A-12AD-5D4D07FD9D53}"/>
                </a:ext>
              </a:extLst>
            </p:cNvPr>
            <p:cNvSpPr txBox="1"/>
            <p:nvPr/>
          </p:nvSpPr>
          <p:spPr>
            <a:xfrm>
              <a:off x="5004048" y="3967486"/>
              <a:ext cx="369895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The combination of </a:t>
              </a:r>
              <a:r>
                <a:rPr lang="en-US" altLang="zh-CN" sz="1200" b="1" dirty="0">
                  <a:solidFill>
                    <a:srgbClr val="139193"/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job optimization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, </a:t>
              </a:r>
              <a:r>
                <a:rPr lang="en-US" altLang="zh-CN" sz="1200" b="1" dirty="0">
                  <a:solidFill>
                    <a:srgbClr val="139193"/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automation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 and  </a:t>
              </a:r>
              <a:r>
                <a:rPr lang="en-US" altLang="zh-CN" sz="1200" b="1" dirty="0">
                  <a:solidFill>
                    <a:srgbClr val="139193"/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information management</a:t>
              </a:r>
              <a:r>
                <a:rPr lang="en-US" altLang="zh-CN" sz="12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 </a:t>
              </a:r>
              <a:r>
                <a:rPr lang="en-US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Arial" panose="020B0604020202020204" pitchFamily="34" charset="0"/>
                  <a:sym typeface="思源黑体旧字形 ExtraLight" panose="020B0200000000000000" pitchFamily="34" charset="-128"/>
                </a:rPr>
                <a:t>to continuously optimize processes, improve the system, and enhance work efficiency.</a:t>
              </a:r>
              <a:endPara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思源黑体旧字形 ExtraLight" panose="020B0200000000000000" pitchFamily="34" charset="-128"/>
                <a:cs typeface="Arial" panose="020B0604020202020204" pitchFamily="34" charset="0"/>
                <a:sym typeface="思源黑体旧字形 ExtraLight" panose="020B0200000000000000" pitchFamily="34" charset="-128"/>
              </a:endParaRPr>
            </a:p>
          </p:txBody>
        </p:sp>
      </p:grpSp>
      <p:sp>
        <p:nvSpPr>
          <p:cNvPr id="38" name="Shape 2588">
            <a:extLst>
              <a:ext uri="{FF2B5EF4-FFF2-40B4-BE49-F238E27FC236}">
                <a16:creationId xmlns:a16="http://schemas.microsoft.com/office/drawing/2014/main" id="{342907DD-760E-B3D6-33CA-DC27DDC9B9BB}"/>
              </a:ext>
            </a:extLst>
          </p:cNvPr>
          <p:cNvSpPr/>
          <p:nvPr/>
        </p:nvSpPr>
        <p:spPr>
          <a:xfrm>
            <a:off x="5241092" y="1974666"/>
            <a:ext cx="288032" cy="25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ln w="12700">
            <a:miter lim="400000"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lIns="38085" tIns="38085" rIns="38085" bIns="38085" anchor="ctr"/>
          <a:lstStyle>
            <a:defPPr>
              <a:defRPr lang="en-US"/>
            </a:defPPr>
            <a:lvl1pPr marL="0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165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565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965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365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130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30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930" algn="l" defTabSz="1828165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13575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61">
            <a:extLst>
              <a:ext uri="{FF2B5EF4-FFF2-40B4-BE49-F238E27FC236}">
                <a16:creationId xmlns:a16="http://schemas.microsoft.com/office/drawing/2014/main" id="{B2B9AB9A-79FB-19C0-F8EE-D2108FA3EFC8}"/>
              </a:ext>
            </a:extLst>
          </p:cNvPr>
          <p:cNvSpPr txBox="1"/>
          <p:nvPr/>
        </p:nvSpPr>
        <p:spPr>
          <a:xfrm>
            <a:off x="3707904" y="3219822"/>
            <a:ext cx="1872208" cy="110914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Xiamen (HQ)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Zhangzhou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Jiaomei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139193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88707C4-FC57-798E-4DA7-FCE08A488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59758BF-B271-D756-9437-D8817B40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r>
              <a:rPr lang="en-US" altLang="zh-CN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CAPABILITY</a:t>
            </a: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817D648-E996-E89C-9A8B-2AF2F4E89BAF}"/>
              </a:ext>
            </a:extLst>
          </p:cNvPr>
          <p:cNvSpPr txBox="1">
            <a:spLocks/>
          </p:cNvSpPr>
          <p:nvPr/>
        </p:nvSpPr>
        <p:spPr>
          <a:xfrm>
            <a:off x="249948" y="749886"/>
            <a:ext cx="8640000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/>
              <a:t>Manufacture</a:t>
            </a:r>
            <a:r>
              <a:rPr lang="zh-CN" altLang="en-US" dirty="0"/>
              <a:t> </a:t>
            </a:r>
            <a:endParaRPr lang="en-US" dirty="0"/>
          </a:p>
        </p:txBody>
      </p:sp>
      <p:grpSp>
        <p:nvGrpSpPr>
          <p:cNvPr id="5" name="组合 7">
            <a:extLst>
              <a:ext uri="{FF2B5EF4-FFF2-40B4-BE49-F238E27FC236}">
                <a16:creationId xmlns:a16="http://schemas.microsoft.com/office/drawing/2014/main" id="{37B49EB2-863E-A4F5-203A-7BA6A76D5AE2}"/>
              </a:ext>
            </a:extLst>
          </p:cNvPr>
          <p:cNvGrpSpPr/>
          <p:nvPr/>
        </p:nvGrpSpPr>
        <p:grpSpPr>
          <a:xfrm>
            <a:off x="698331" y="1458207"/>
            <a:ext cx="3398801" cy="2985752"/>
            <a:chOff x="2857264" y="964881"/>
            <a:chExt cx="6531435" cy="5436953"/>
          </a:xfrm>
          <a:solidFill>
            <a:schemeClr val="tx1">
              <a:lumMod val="65000"/>
              <a:lumOff val="35000"/>
              <a:alpha val="60000"/>
            </a:schemeClr>
          </a:solidFill>
        </p:grpSpPr>
        <p:sp>
          <p:nvSpPr>
            <p:cNvPr id="7" name="Freeform 1066">
              <a:extLst>
                <a:ext uri="{FF2B5EF4-FFF2-40B4-BE49-F238E27FC236}">
                  <a16:creationId xmlns:a16="http://schemas.microsoft.com/office/drawing/2014/main" id="{BA668204-DA73-6CE6-F672-AF5C194747B4}"/>
                </a:ext>
              </a:extLst>
            </p:cNvPr>
            <p:cNvSpPr/>
            <p:nvPr/>
          </p:nvSpPr>
          <p:spPr bwMode="auto">
            <a:xfrm rot="356891">
              <a:off x="7599777" y="4860188"/>
              <a:ext cx="553743" cy="711899"/>
            </a:xfrm>
            <a:custGeom>
              <a:avLst/>
              <a:gdLst>
                <a:gd name="T0" fmla="*/ 0 w 369"/>
                <a:gd name="T1" fmla="*/ 261 h 465"/>
                <a:gd name="T2" fmla="*/ 9 w 369"/>
                <a:gd name="T3" fmla="*/ 201 h 465"/>
                <a:gd name="T4" fmla="*/ 18 w 369"/>
                <a:gd name="T5" fmla="*/ 187 h 465"/>
                <a:gd name="T6" fmla="*/ 23 w 369"/>
                <a:gd name="T7" fmla="*/ 171 h 465"/>
                <a:gd name="T8" fmla="*/ 33 w 369"/>
                <a:gd name="T9" fmla="*/ 146 h 465"/>
                <a:gd name="T10" fmla="*/ 27 w 369"/>
                <a:gd name="T11" fmla="*/ 136 h 465"/>
                <a:gd name="T12" fmla="*/ 28 w 369"/>
                <a:gd name="T13" fmla="*/ 116 h 465"/>
                <a:gd name="T14" fmla="*/ 54 w 369"/>
                <a:gd name="T15" fmla="*/ 86 h 465"/>
                <a:gd name="T16" fmla="*/ 52 w 369"/>
                <a:gd name="T17" fmla="*/ 63 h 465"/>
                <a:gd name="T18" fmla="*/ 69 w 369"/>
                <a:gd name="T19" fmla="*/ 33 h 465"/>
                <a:gd name="T20" fmla="*/ 86 w 369"/>
                <a:gd name="T21" fmla="*/ 39 h 465"/>
                <a:gd name="T22" fmla="*/ 118 w 369"/>
                <a:gd name="T23" fmla="*/ 13 h 465"/>
                <a:gd name="T24" fmla="*/ 125 w 369"/>
                <a:gd name="T25" fmla="*/ 0 h 465"/>
                <a:gd name="T26" fmla="*/ 145 w 369"/>
                <a:gd name="T27" fmla="*/ 3 h 465"/>
                <a:gd name="T28" fmla="*/ 155 w 369"/>
                <a:gd name="T29" fmla="*/ 32 h 465"/>
                <a:gd name="T30" fmla="*/ 164 w 369"/>
                <a:gd name="T31" fmla="*/ 51 h 465"/>
                <a:gd name="T32" fmla="*/ 186 w 369"/>
                <a:gd name="T33" fmla="*/ 51 h 465"/>
                <a:gd name="T34" fmla="*/ 199 w 369"/>
                <a:gd name="T35" fmla="*/ 33 h 465"/>
                <a:gd name="T36" fmla="*/ 218 w 369"/>
                <a:gd name="T37" fmla="*/ 55 h 465"/>
                <a:gd name="T38" fmla="*/ 254 w 369"/>
                <a:gd name="T39" fmla="*/ 41 h 465"/>
                <a:gd name="T40" fmla="*/ 232 w 369"/>
                <a:gd name="T41" fmla="*/ 96 h 465"/>
                <a:gd name="T42" fmla="*/ 218 w 369"/>
                <a:gd name="T43" fmla="*/ 90 h 465"/>
                <a:gd name="T44" fmla="*/ 210 w 369"/>
                <a:gd name="T45" fmla="*/ 95 h 465"/>
                <a:gd name="T46" fmla="*/ 210 w 369"/>
                <a:gd name="T47" fmla="*/ 100 h 465"/>
                <a:gd name="T48" fmla="*/ 219 w 369"/>
                <a:gd name="T49" fmla="*/ 114 h 465"/>
                <a:gd name="T50" fmla="*/ 217 w 369"/>
                <a:gd name="T51" fmla="*/ 165 h 465"/>
                <a:gd name="T52" fmla="*/ 219 w 369"/>
                <a:gd name="T53" fmla="*/ 181 h 465"/>
                <a:gd name="T54" fmla="*/ 217 w 369"/>
                <a:gd name="T55" fmla="*/ 185 h 465"/>
                <a:gd name="T56" fmla="*/ 203 w 369"/>
                <a:gd name="T57" fmla="*/ 182 h 465"/>
                <a:gd name="T58" fmla="*/ 194 w 369"/>
                <a:gd name="T59" fmla="*/ 193 h 465"/>
                <a:gd name="T60" fmla="*/ 201 w 369"/>
                <a:gd name="T61" fmla="*/ 205 h 465"/>
                <a:gd name="T62" fmla="*/ 184 w 369"/>
                <a:gd name="T63" fmla="*/ 223 h 465"/>
                <a:gd name="T64" fmla="*/ 186 w 369"/>
                <a:gd name="T65" fmla="*/ 229 h 465"/>
                <a:gd name="T66" fmla="*/ 170 w 369"/>
                <a:gd name="T67" fmla="*/ 239 h 465"/>
                <a:gd name="T68" fmla="*/ 173 w 369"/>
                <a:gd name="T69" fmla="*/ 250 h 465"/>
                <a:gd name="T70" fmla="*/ 167 w 369"/>
                <a:gd name="T71" fmla="*/ 259 h 465"/>
                <a:gd name="T72" fmla="*/ 145 w 369"/>
                <a:gd name="T73" fmla="*/ 259 h 465"/>
                <a:gd name="T74" fmla="*/ 133 w 369"/>
                <a:gd name="T75" fmla="*/ 269 h 465"/>
                <a:gd name="T76" fmla="*/ 131 w 369"/>
                <a:gd name="T77" fmla="*/ 275 h 465"/>
                <a:gd name="T78" fmla="*/ 141 w 369"/>
                <a:gd name="T79" fmla="*/ 283 h 465"/>
                <a:gd name="T80" fmla="*/ 130 w 369"/>
                <a:gd name="T81" fmla="*/ 302 h 465"/>
                <a:gd name="T82" fmla="*/ 114 w 369"/>
                <a:gd name="T83" fmla="*/ 323 h 465"/>
                <a:gd name="T84" fmla="*/ 109 w 369"/>
                <a:gd name="T85" fmla="*/ 322 h 465"/>
                <a:gd name="T86" fmla="*/ 92 w 369"/>
                <a:gd name="T87" fmla="*/ 340 h 465"/>
                <a:gd name="T88" fmla="*/ 74 w 369"/>
                <a:gd name="T89" fmla="*/ 297 h 465"/>
                <a:gd name="T90" fmla="*/ 57 w 369"/>
                <a:gd name="T91" fmla="*/ 275 h 465"/>
                <a:gd name="T92" fmla="*/ 46 w 369"/>
                <a:gd name="T93" fmla="*/ 276 h 465"/>
                <a:gd name="T94" fmla="*/ 39 w 369"/>
                <a:gd name="T95" fmla="*/ 269 h 465"/>
                <a:gd name="T96" fmla="*/ 0 w 369"/>
                <a:gd name="T97" fmla="*/ 261 h 465"/>
                <a:gd name="T98" fmla="*/ 0 w 369"/>
                <a:gd name="T99" fmla="*/ 261 h 46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9"/>
                <a:gd name="T151" fmla="*/ 0 h 465"/>
                <a:gd name="T152" fmla="*/ 369 w 369"/>
                <a:gd name="T153" fmla="*/ 465 h 46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9" h="465">
                  <a:moveTo>
                    <a:pt x="0" y="357"/>
                  </a:moveTo>
                  <a:lnTo>
                    <a:pt x="12" y="275"/>
                  </a:lnTo>
                  <a:lnTo>
                    <a:pt x="26" y="256"/>
                  </a:lnTo>
                  <a:lnTo>
                    <a:pt x="33" y="234"/>
                  </a:lnTo>
                  <a:lnTo>
                    <a:pt x="48" y="200"/>
                  </a:lnTo>
                  <a:lnTo>
                    <a:pt x="38" y="186"/>
                  </a:lnTo>
                  <a:lnTo>
                    <a:pt x="41" y="159"/>
                  </a:lnTo>
                  <a:lnTo>
                    <a:pt x="78" y="116"/>
                  </a:lnTo>
                  <a:lnTo>
                    <a:pt x="76" y="87"/>
                  </a:lnTo>
                  <a:lnTo>
                    <a:pt x="100" y="46"/>
                  </a:lnTo>
                  <a:lnTo>
                    <a:pt x="124" y="53"/>
                  </a:lnTo>
                  <a:lnTo>
                    <a:pt x="172" y="17"/>
                  </a:lnTo>
                  <a:lnTo>
                    <a:pt x="181" y="0"/>
                  </a:lnTo>
                  <a:lnTo>
                    <a:pt x="210" y="3"/>
                  </a:lnTo>
                  <a:lnTo>
                    <a:pt x="225" y="43"/>
                  </a:lnTo>
                  <a:lnTo>
                    <a:pt x="238" y="70"/>
                  </a:lnTo>
                  <a:lnTo>
                    <a:pt x="270" y="70"/>
                  </a:lnTo>
                  <a:lnTo>
                    <a:pt x="289" y="46"/>
                  </a:lnTo>
                  <a:lnTo>
                    <a:pt x="317" y="75"/>
                  </a:lnTo>
                  <a:lnTo>
                    <a:pt x="368" y="56"/>
                  </a:lnTo>
                  <a:lnTo>
                    <a:pt x="337" y="132"/>
                  </a:lnTo>
                  <a:lnTo>
                    <a:pt x="317" y="123"/>
                  </a:lnTo>
                  <a:lnTo>
                    <a:pt x="304" y="130"/>
                  </a:lnTo>
                  <a:lnTo>
                    <a:pt x="304" y="136"/>
                  </a:lnTo>
                  <a:lnTo>
                    <a:pt x="318" y="156"/>
                  </a:lnTo>
                  <a:lnTo>
                    <a:pt x="315" y="225"/>
                  </a:lnTo>
                  <a:lnTo>
                    <a:pt x="318" y="247"/>
                  </a:lnTo>
                  <a:lnTo>
                    <a:pt x="315" y="253"/>
                  </a:lnTo>
                  <a:lnTo>
                    <a:pt x="294" y="249"/>
                  </a:lnTo>
                  <a:lnTo>
                    <a:pt x="282" y="263"/>
                  </a:lnTo>
                  <a:lnTo>
                    <a:pt x="292" y="280"/>
                  </a:lnTo>
                  <a:lnTo>
                    <a:pt x="267" y="304"/>
                  </a:lnTo>
                  <a:lnTo>
                    <a:pt x="270" y="313"/>
                  </a:lnTo>
                  <a:lnTo>
                    <a:pt x="246" y="326"/>
                  </a:lnTo>
                  <a:lnTo>
                    <a:pt x="251" y="343"/>
                  </a:lnTo>
                  <a:lnTo>
                    <a:pt x="242" y="353"/>
                  </a:lnTo>
                  <a:lnTo>
                    <a:pt x="210" y="353"/>
                  </a:lnTo>
                  <a:lnTo>
                    <a:pt x="192" y="368"/>
                  </a:lnTo>
                  <a:lnTo>
                    <a:pt x="189" y="375"/>
                  </a:lnTo>
                  <a:lnTo>
                    <a:pt x="205" y="386"/>
                  </a:lnTo>
                  <a:lnTo>
                    <a:pt x="188" y="413"/>
                  </a:lnTo>
                  <a:lnTo>
                    <a:pt x="165" y="442"/>
                  </a:lnTo>
                  <a:lnTo>
                    <a:pt x="157" y="439"/>
                  </a:lnTo>
                  <a:lnTo>
                    <a:pt x="133" y="464"/>
                  </a:lnTo>
                  <a:lnTo>
                    <a:pt x="107" y="406"/>
                  </a:lnTo>
                  <a:lnTo>
                    <a:pt x="83" y="375"/>
                  </a:lnTo>
                  <a:lnTo>
                    <a:pt x="67" y="377"/>
                  </a:lnTo>
                  <a:lnTo>
                    <a:pt x="57" y="368"/>
                  </a:lnTo>
                  <a:lnTo>
                    <a:pt x="0" y="357"/>
                  </a:lnTo>
                </a:path>
              </a:pathLst>
            </a:custGeom>
            <a:solidFill>
              <a:srgbClr val="139193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1067">
              <a:extLst>
                <a:ext uri="{FF2B5EF4-FFF2-40B4-BE49-F238E27FC236}">
                  <a16:creationId xmlns:a16="http://schemas.microsoft.com/office/drawing/2014/main" id="{D427ABD7-6BA3-5A5E-EB4D-8A1E46FCB90B}"/>
                </a:ext>
              </a:extLst>
            </p:cNvPr>
            <p:cNvSpPr/>
            <p:nvPr/>
          </p:nvSpPr>
          <p:spPr bwMode="auto">
            <a:xfrm rot="356891">
              <a:off x="7321695" y="5738911"/>
              <a:ext cx="107012" cy="73059"/>
            </a:xfrm>
            <a:custGeom>
              <a:avLst/>
              <a:gdLst>
                <a:gd name="T0" fmla="*/ 4 w 72"/>
                <a:gd name="T1" fmla="*/ 9 h 50"/>
                <a:gd name="T2" fmla="*/ 20 w 72"/>
                <a:gd name="T3" fmla="*/ 13 h 50"/>
                <a:gd name="T4" fmla="*/ 39 w 72"/>
                <a:gd name="T5" fmla="*/ 0 h 50"/>
                <a:gd name="T6" fmla="*/ 47 w 72"/>
                <a:gd name="T7" fmla="*/ 23 h 50"/>
                <a:gd name="T8" fmla="*/ 28 w 72"/>
                <a:gd name="T9" fmla="*/ 31 h 50"/>
                <a:gd name="T10" fmla="*/ 4 w 72"/>
                <a:gd name="T11" fmla="*/ 29 h 50"/>
                <a:gd name="T12" fmla="*/ 0 w 72"/>
                <a:gd name="T13" fmla="*/ 13 h 50"/>
                <a:gd name="T14" fmla="*/ 4 w 72"/>
                <a:gd name="T15" fmla="*/ 9 h 50"/>
                <a:gd name="T16" fmla="*/ 4 w 72"/>
                <a:gd name="T17" fmla="*/ 9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2"/>
                <a:gd name="T28" fmla="*/ 0 h 50"/>
                <a:gd name="T29" fmla="*/ 72 w 72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2" h="50">
                  <a:moveTo>
                    <a:pt x="6" y="14"/>
                  </a:moveTo>
                  <a:lnTo>
                    <a:pt x="30" y="21"/>
                  </a:lnTo>
                  <a:lnTo>
                    <a:pt x="59" y="0"/>
                  </a:lnTo>
                  <a:lnTo>
                    <a:pt x="71" y="36"/>
                  </a:lnTo>
                  <a:lnTo>
                    <a:pt x="42" y="49"/>
                  </a:lnTo>
                  <a:lnTo>
                    <a:pt x="6" y="47"/>
                  </a:lnTo>
                  <a:lnTo>
                    <a:pt x="0" y="21"/>
                  </a:lnTo>
                  <a:lnTo>
                    <a:pt x="6" y="14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1068">
              <a:extLst>
                <a:ext uri="{FF2B5EF4-FFF2-40B4-BE49-F238E27FC236}">
                  <a16:creationId xmlns:a16="http://schemas.microsoft.com/office/drawing/2014/main" id="{A5C896B2-8DDD-92E1-1E6D-A0B40CF82FAA}"/>
                </a:ext>
              </a:extLst>
            </p:cNvPr>
            <p:cNvSpPr/>
            <p:nvPr/>
          </p:nvSpPr>
          <p:spPr bwMode="auto">
            <a:xfrm rot="356891">
              <a:off x="8179615" y="5266879"/>
              <a:ext cx="193639" cy="518208"/>
            </a:xfrm>
            <a:custGeom>
              <a:avLst/>
              <a:gdLst>
                <a:gd name="T0" fmla="*/ 88 w 129"/>
                <a:gd name="T1" fmla="*/ 68 h 338"/>
                <a:gd name="T2" fmla="*/ 70 w 129"/>
                <a:gd name="T3" fmla="*/ 176 h 338"/>
                <a:gd name="T4" fmla="*/ 62 w 129"/>
                <a:gd name="T5" fmla="*/ 210 h 338"/>
                <a:gd name="T6" fmla="*/ 62 w 129"/>
                <a:gd name="T7" fmla="*/ 238 h 338"/>
                <a:gd name="T8" fmla="*/ 54 w 129"/>
                <a:gd name="T9" fmla="*/ 247 h 338"/>
                <a:gd name="T10" fmla="*/ 36 w 129"/>
                <a:gd name="T11" fmla="*/ 217 h 338"/>
                <a:gd name="T12" fmla="*/ 16 w 129"/>
                <a:gd name="T13" fmla="*/ 201 h 338"/>
                <a:gd name="T14" fmla="*/ 0 w 129"/>
                <a:gd name="T15" fmla="*/ 154 h 338"/>
                <a:gd name="T16" fmla="*/ 2 w 129"/>
                <a:gd name="T17" fmla="*/ 109 h 338"/>
                <a:gd name="T18" fmla="*/ 30 w 129"/>
                <a:gd name="T19" fmla="*/ 30 h 338"/>
                <a:gd name="T20" fmla="*/ 63 w 129"/>
                <a:gd name="T21" fmla="*/ 0 h 338"/>
                <a:gd name="T22" fmla="*/ 84 w 129"/>
                <a:gd name="T23" fmla="*/ 11 h 338"/>
                <a:gd name="T24" fmla="*/ 88 w 129"/>
                <a:gd name="T25" fmla="*/ 68 h 338"/>
                <a:gd name="T26" fmla="*/ 88 w 129"/>
                <a:gd name="T27" fmla="*/ 68 h 3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9"/>
                <a:gd name="T43" fmla="*/ 0 h 338"/>
                <a:gd name="T44" fmla="*/ 129 w 129"/>
                <a:gd name="T45" fmla="*/ 338 h 33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9" h="338">
                  <a:moveTo>
                    <a:pt x="128" y="92"/>
                  </a:moveTo>
                  <a:lnTo>
                    <a:pt x="101" y="239"/>
                  </a:lnTo>
                  <a:lnTo>
                    <a:pt x="89" y="286"/>
                  </a:lnTo>
                  <a:lnTo>
                    <a:pt x="89" y="325"/>
                  </a:lnTo>
                  <a:lnTo>
                    <a:pt x="78" y="337"/>
                  </a:lnTo>
                  <a:lnTo>
                    <a:pt x="52" y="296"/>
                  </a:lnTo>
                  <a:lnTo>
                    <a:pt x="23" y="274"/>
                  </a:lnTo>
                  <a:lnTo>
                    <a:pt x="0" y="209"/>
                  </a:lnTo>
                  <a:lnTo>
                    <a:pt x="2" y="149"/>
                  </a:lnTo>
                  <a:lnTo>
                    <a:pt x="44" y="41"/>
                  </a:lnTo>
                  <a:lnTo>
                    <a:pt x="91" y="0"/>
                  </a:lnTo>
                  <a:lnTo>
                    <a:pt x="121" y="14"/>
                  </a:lnTo>
                  <a:lnTo>
                    <a:pt x="128" y="92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1069">
              <a:extLst>
                <a:ext uri="{FF2B5EF4-FFF2-40B4-BE49-F238E27FC236}">
                  <a16:creationId xmlns:a16="http://schemas.microsoft.com/office/drawing/2014/main" id="{85180BAF-2D51-E5AD-1EC6-5FDA60DE2476}"/>
                </a:ext>
              </a:extLst>
            </p:cNvPr>
            <p:cNvSpPr/>
            <p:nvPr/>
          </p:nvSpPr>
          <p:spPr bwMode="auto">
            <a:xfrm rot="356891">
              <a:off x="6768802" y="5294867"/>
              <a:ext cx="978393" cy="834232"/>
            </a:xfrm>
            <a:custGeom>
              <a:avLst/>
              <a:gdLst>
                <a:gd name="T0" fmla="*/ 132 w 648"/>
                <a:gd name="T1" fmla="*/ 58 h 546"/>
                <a:gd name="T2" fmla="*/ 139 w 648"/>
                <a:gd name="T3" fmla="*/ 31 h 546"/>
                <a:gd name="T4" fmla="*/ 180 w 648"/>
                <a:gd name="T5" fmla="*/ 47 h 546"/>
                <a:gd name="T6" fmla="*/ 180 w 648"/>
                <a:gd name="T7" fmla="*/ 25 h 546"/>
                <a:gd name="T8" fmla="*/ 197 w 648"/>
                <a:gd name="T9" fmla="*/ 4 h 546"/>
                <a:gd name="T10" fmla="*/ 244 w 648"/>
                <a:gd name="T11" fmla="*/ 0 h 546"/>
                <a:gd name="T12" fmla="*/ 285 w 648"/>
                <a:gd name="T13" fmla="*/ 4 h 546"/>
                <a:gd name="T14" fmla="*/ 281 w 648"/>
                <a:gd name="T15" fmla="*/ 29 h 546"/>
                <a:gd name="T16" fmla="*/ 267 w 648"/>
                <a:gd name="T17" fmla="*/ 59 h 546"/>
                <a:gd name="T18" fmla="*/ 338 w 648"/>
                <a:gd name="T19" fmla="*/ 40 h 546"/>
                <a:gd name="T20" fmla="*/ 365 w 648"/>
                <a:gd name="T21" fmla="*/ 47 h 546"/>
                <a:gd name="T22" fmla="*/ 360 w 648"/>
                <a:gd name="T23" fmla="*/ 24 h 546"/>
                <a:gd name="T24" fmla="*/ 408 w 648"/>
                <a:gd name="T25" fmla="*/ 39 h 546"/>
                <a:gd name="T26" fmla="*/ 436 w 648"/>
                <a:gd name="T27" fmla="*/ 59 h 546"/>
                <a:gd name="T28" fmla="*/ 441 w 648"/>
                <a:gd name="T29" fmla="*/ 111 h 546"/>
                <a:gd name="T30" fmla="*/ 421 w 648"/>
                <a:gd name="T31" fmla="*/ 134 h 546"/>
                <a:gd name="T32" fmla="*/ 382 w 648"/>
                <a:gd name="T33" fmla="*/ 170 h 546"/>
                <a:gd name="T34" fmla="*/ 362 w 648"/>
                <a:gd name="T35" fmla="*/ 177 h 546"/>
                <a:gd name="T36" fmla="*/ 352 w 648"/>
                <a:gd name="T37" fmla="*/ 182 h 546"/>
                <a:gd name="T38" fmla="*/ 320 w 648"/>
                <a:gd name="T39" fmla="*/ 192 h 546"/>
                <a:gd name="T40" fmla="*/ 295 w 648"/>
                <a:gd name="T41" fmla="*/ 196 h 546"/>
                <a:gd name="T42" fmla="*/ 235 w 648"/>
                <a:gd name="T43" fmla="*/ 188 h 546"/>
                <a:gd name="T44" fmla="*/ 242 w 648"/>
                <a:gd name="T45" fmla="*/ 233 h 546"/>
                <a:gd name="T46" fmla="*/ 203 w 648"/>
                <a:gd name="T47" fmla="*/ 263 h 546"/>
                <a:gd name="T48" fmla="*/ 164 w 648"/>
                <a:gd name="T49" fmla="*/ 277 h 546"/>
                <a:gd name="T50" fmla="*/ 117 w 648"/>
                <a:gd name="T51" fmla="*/ 295 h 546"/>
                <a:gd name="T52" fmla="*/ 44 w 648"/>
                <a:gd name="T53" fmla="*/ 331 h 546"/>
                <a:gd name="T54" fmla="*/ 54 w 648"/>
                <a:gd name="T55" fmla="*/ 381 h 546"/>
                <a:gd name="T56" fmla="*/ 20 w 648"/>
                <a:gd name="T57" fmla="*/ 394 h 546"/>
                <a:gd name="T58" fmla="*/ 4 w 648"/>
                <a:gd name="T59" fmla="*/ 324 h 546"/>
                <a:gd name="T60" fmla="*/ 19 w 648"/>
                <a:gd name="T61" fmla="*/ 284 h 546"/>
                <a:gd name="T62" fmla="*/ 37 w 648"/>
                <a:gd name="T63" fmla="*/ 264 h 546"/>
                <a:gd name="T64" fmla="*/ 60 w 648"/>
                <a:gd name="T65" fmla="*/ 231 h 546"/>
                <a:gd name="T66" fmla="*/ 94 w 648"/>
                <a:gd name="T67" fmla="*/ 164 h 546"/>
                <a:gd name="T68" fmla="*/ 121 w 648"/>
                <a:gd name="T69" fmla="*/ 112 h 546"/>
                <a:gd name="T70" fmla="*/ 121 w 648"/>
                <a:gd name="T71" fmla="*/ 68 h 5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8"/>
                <a:gd name="T109" fmla="*/ 0 h 546"/>
                <a:gd name="T110" fmla="*/ 648 w 648"/>
                <a:gd name="T111" fmla="*/ 546 h 54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8" h="546">
                  <a:moveTo>
                    <a:pt x="172" y="93"/>
                  </a:moveTo>
                  <a:lnTo>
                    <a:pt x="189" y="79"/>
                  </a:lnTo>
                  <a:lnTo>
                    <a:pt x="189" y="53"/>
                  </a:lnTo>
                  <a:lnTo>
                    <a:pt x="198" y="43"/>
                  </a:lnTo>
                  <a:lnTo>
                    <a:pt x="220" y="46"/>
                  </a:lnTo>
                  <a:lnTo>
                    <a:pt x="257" y="64"/>
                  </a:lnTo>
                  <a:lnTo>
                    <a:pt x="263" y="50"/>
                  </a:lnTo>
                  <a:lnTo>
                    <a:pt x="255" y="35"/>
                  </a:lnTo>
                  <a:lnTo>
                    <a:pt x="257" y="24"/>
                  </a:lnTo>
                  <a:lnTo>
                    <a:pt x="281" y="4"/>
                  </a:lnTo>
                  <a:lnTo>
                    <a:pt x="322" y="16"/>
                  </a:lnTo>
                  <a:lnTo>
                    <a:pt x="346" y="0"/>
                  </a:lnTo>
                  <a:lnTo>
                    <a:pt x="364" y="17"/>
                  </a:lnTo>
                  <a:lnTo>
                    <a:pt x="406" y="6"/>
                  </a:lnTo>
                  <a:lnTo>
                    <a:pt x="415" y="21"/>
                  </a:lnTo>
                  <a:lnTo>
                    <a:pt x="401" y="40"/>
                  </a:lnTo>
                  <a:lnTo>
                    <a:pt x="379" y="72"/>
                  </a:lnTo>
                  <a:lnTo>
                    <a:pt x="379" y="81"/>
                  </a:lnTo>
                  <a:lnTo>
                    <a:pt x="392" y="91"/>
                  </a:lnTo>
                  <a:lnTo>
                    <a:pt x="480" y="55"/>
                  </a:lnTo>
                  <a:lnTo>
                    <a:pt x="511" y="72"/>
                  </a:lnTo>
                  <a:lnTo>
                    <a:pt x="520" y="64"/>
                  </a:lnTo>
                  <a:lnTo>
                    <a:pt x="511" y="43"/>
                  </a:lnTo>
                  <a:lnTo>
                    <a:pt x="513" y="33"/>
                  </a:lnTo>
                  <a:lnTo>
                    <a:pt x="570" y="43"/>
                  </a:lnTo>
                  <a:lnTo>
                    <a:pt x="580" y="53"/>
                  </a:lnTo>
                  <a:lnTo>
                    <a:pt x="596" y="50"/>
                  </a:lnTo>
                  <a:lnTo>
                    <a:pt x="620" y="81"/>
                  </a:lnTo>
                  <a:lnTo>
                    <a:pt x="647" y="139"/>
                  </a:lnTo>
                  <a:lnTo>
                    <a:pt x="628" y="152"/>
                  </a:lnTo>
                  <a:lnTo>
                    <a:pt x="613" y="180"/>
                  </a:lnTo>
                  <a:lnTo>
                    <a:pt x="600" y="185"/>
                  </a:lnTo>
                  <a:lnTo>
                    <a:pt x="587" y="212"/>
                  </a:lnTo>
                  <a:lnTo>
                    <a:pt x="544" y="233"/>
                  </a:lnTo>
                  <a:lnTo>
                    <a:pt x="526" y="225"/>
                  </a:lnTo>
                  <a:lnTo>
                    <a:pt x="515" y="243"/>
                  </a:lnTo>
                  <a:lnTo>
                    <a:pt x="515" y="250"/>
                  </a:lnTo>
                  <a:lnTo>
                    <a:pt x="502" y="250"/>
                  </a:lnTo>
                  <a:lnTo>
                    <a:pt x="478" y="250"/>
                  </a:lnTo>
                  <a:lnTo>
                    <a:pt x="456" y="265"/>
                  </a:lnTo>
                  <a:lnTo>
                    <a:pt x="441" y="255"/>
                  </a:lnTo>
                  <a:lnTo>
                    <a:pt x="421" y="269"/>
                  </a:lnTo>
                  <a:lnTo>
                    <a:pt x="373" y="289"/>
                  </a:lnTo>
                  <a:lnTo>
                    <a:pt x="334" y="258"/>
                  </a:lnTo>
                  <a:lnTo>
                    <a:pt x="332" y="282"/>
                  </a:lnTo>
                  <a:lnTo>
                    <a:pt x="344" y="320"/>
                  </a:lnTo>
                  <a:lnTo>
                    <a:pt x="310" y="335"/>
                  </a:lnTo>
                  <a:lnTo>
                    <a:pt x="289" y="361"/>
                  </a:lnTo>
                  <a:lnTo>
                    <a:pt x="253" y="371"/>
                  </a:lnTo>
                  <a:lnTo>
                    <a:pt x="233" y="380"/>
                  </a:lnTo>
                  <a:lnTo>
                    <a:pt x="193" y="380"/>
                  </a:lnTo>
                  <a:lnTo>
                    <a:pt x="167" y="406"/>
                  </a:lnTo>
                  <a:lnTo>
                    <a:pt x="98" y="430"/>
                  </a:lnTo>
                  <a:lnTo>
                    <a:pt x="62" y="455"/>
                  </a:lnTo>
                  <a:lnTo>
                    <a:pt x="45" y="472"/>
                  </a:lnTo>
                  <a:lnTo>
                    <a:pt x="78" y="525"/>
                  </a:lnTo>
                  <a:lnTo>
                    <a:pt x="55" y="545"/>
                  </a:lnTo>
                  <a:lnTo>
                    <a:pt x="29" y="542"/>
                  </a:lnTo>
                  <a:lnTo>
                    <a:pt x="0" y="486"/>
                  </a:lnTo>
                  <a:lnTo>
                    <a:pt x="5" y="445"/>
                  </a:lnTo>
                  <a:lnTo>
                    <a:pt x="5" y="426"/>
                  </a:lnTo>
                  <a:lnTo>
                    <a:pt x="27" y="390"/>
                  </a:lnTo>
                  <a:lnTo>
                    <a:pt x="55" y="383"/>
                  </a:lnTo>
                  <a:lnTo>
                    <a:pt x="53" y="364"/>
                  </a:lnTo>
                  <a:lnTo>
                    <a:pt x="82" y="351"/>
                  </a:lnTo>
                  <a:lnTo>
                    <a:pt x="86" y="318"/>
                  </a:lnTo>
                  <a:lnTo>
                    <a:pt x="136" y="277"/>
                  </a:lnTo>
                  <a:lnTo>
                    <a:pt x="134" y="225"/>
                  </a:lnTo>
                  <a:lnTo>
                    <a:pt x="174" y="173"/>
                  </a:lnTo>
                  <a:lnTo>
                    <a:pt x="172" y="154"/>
                  </a:lnTo>
                  <a:lnTo>
                    <a:pt x="184" y="137"/>
                  </a:lnTo>
                  <a:lnTo>
                    <a:pt x="172" y="93"/>
                  </a:lnTo>
                </a:path>
              </a:pathLst>
            </a:custGeom>
            <a:solidFill>
              <a:srgbClr val="139193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1070">
              <a:extLst>
                <a:ext uri="{FF2B5EF4-FFF2-40B4-BE49-F238E27FC236}">
                  <a16:creationId xmlns:a16="http://schemas.microsoft.com/office/drawing/2014/main" id="{BFD6D2EA-3931-4D78-229C-CEC34D2DC452}"/>
                </a:ext>
              </a:extLst>
            </p:cNvPr>
            <p:cNvSpPr/>
            <p:nvPr/>
          </p:nvSpPr>
          <p:spPr bwMode="auto">
            <a:xfrm rot="356891">
              <a:off x="6048598" y="5137838"/>
              <a:ext cx="1015760" cy="747577"/>
            </a:xfrm>
            <a:custGeom>
              <a:avLst/>
              <a:gdLst>
                <a:gd name="T0" fmla="*/ 21 w 673"/>
                <a:gd name="T1" fmla="*/ 137 h 490"/>
                <a:gd name="T2" fmla="*/ 52 w 673"/>
                <a:gd name="T3" fmla="*/ 123 h 490"/>
                <a:gd name="T4" fmla="*/ 102 w 673"/>
                <a:gd name="T5" fmla="*/ 136 h 490"/>
                <a:gd name="T6" fmla="*/ 110 w 673"/>
                <a:gd name="T7" fmla="*/ 113 h 490"/>
                <a:gd name="T8" fmla="*/ 179 w 673"/>
                <a:gd name="T9" fmla="*/ 86 h 490"/>
                <a:gd name="T10" fmla="*/ 235 w 673"/>
                <a:gd name="T11" fmla="*/ 70 h 490"/>
                <a:gd name="T12" fmla="*/ 259 w 673"/>
                <a:gd name="T13" fmla="*/ 75 h 490"/>
                <a:gd name="T14" fmla="*/ 276 w 673"/>
                <a:gd name="T15" fmla="*/ 62 h 490"/>
                <a:gd name="T16" fmla="*/ 284 w 673"/>
                <a:gd name="T17" fmla="*/ 48 h 490"/>
                <a:gd name="T18" fmla="*/ 307 w 673"/>
                <a:gd name="T19" fmla="*/ 31 h 490"/>
                <a:gd name="T20" fmla="*/ 338 w 673"/>
                <a:gd name="T21" fmla="*/ 13 h 490"/>
                <a:gd name="T22" fmla="*/ 350 w 673"/>
                <a:gd name="T23" fmla="*/ 29 h 490"/>
                <a:gd name="T24" fmla="*/ 380 w 673"/>
                <a:gd name="T25" fmla="*/ 6 h 490"/>
                <a:gd name="T26" fmla="*/ 412 w 673"/>
                <a:gd name="T27" fmla="*/ 6 h 490"/>
                <a:gd name="T28" fmla="*/ 427 w 673"/>
                <a:gd name="T29" fmla="*/ 32 h 490"/>
                <a:gd name="T30" fmla="*/ 408 w 673"/>
                <a:gd name="T31" fmla="*/ 78 h 490"/>
                <a:gd name="T32" fmla="*/ 408 w 673"/>
                <a:gd name="T33" fmla="*/ 99 h 490"/>
                <a:gd name="T34" fmla="*/ 439 w 673"/>
                <a:gd name="T35" fmla="*/ 115 h 490"/>
                <a:gd name="T36" fmla="*/ 463 w 673"/>
                <a:gd name="T37" fmla="*/ 107 h 490"/>
                <a:gd name="T38" fmla="*/ 463 w 673"/>
                <a:gd name="T39" fmla="*/ 152 h 490"/>
                <a:gd name="T40" fmla="*/ 435 w 673"/>
                <a:gd name="T41" fmla="*/ 202 h 490"/>
                <a:gd name="T42" fmla="*/ 402 w 673"/>
                <a:gd name="T43" fmla="*/ 269 h 490"/>
                <a:gd name="T44" fmla="*/ 379 w 673"/>
                <a:gd name="T45" fmla="*/ 303 h 490"/>
                <a:gd name="T46" fmla="*/ 361 w 673"/>
                <a:gd name="T47" fmla="*/ 322 h 490"/>
                <a:gd name="T48" fmla="*/ 306 w 673"/>
                <a:gd name="T49" fmla="*/ 354 h 490"/>
                <a:gd name="T50" fmla="*/ 262 w 673"/>
                <a:gd name="T51" fmla="*/ 329 h 490"/>
                <a:gd name="T52" fmla="*/ 217 w 673"/>
                <a:gd name="T53" fmla="*/ 352 h 490"/>
                <a:gd name="T54" fmla="*/ 148 w 673"/>
                <a:gd name="T55" fmla="*/ 325 h 490"/>
                <a:gd name="T56" fmla="*/ 150 w 673"/>
                <a:gd name="T57" fmla="*/ 274 h 490"/>
                <a:gd name="T58" fmla="*/ 118 w 673"/>
                <a:gd name="T59" fmla="*/ 263 h 490"/>
                <a:gd name="T60" fmla="*/ 93 w 673"/>
                <a:gd name="T61" fmla="*/ 263 h 490"/>
                <a:gd name="T62" fmla="*/ 82 w 673"/>
                <a:gd name="T63" fmla="*/ 225 h 490"/>
                <a:gd name="T64" fmla="*/ 103 w 673"/>
                <a:gd name="T65" fmla="*/ 220 h 490"/>
                <a:gd name="T66" fmla="*/ 102 w 673"/>
                <a:gd name="T67" fmla="*/ 188 h 490"/>
                <a:gd name="T68" fmla="*/ 40 w 673"/>
                <a:gd name="T69" fmla="*/ 163 h 490"/>
                <a:gd name="T70" fmla="*/ 11 w 673"/>
                <a:gd name="T71" fmla="*/ 163 h 490"/>
                <a:gd name="T72" fmla="*/ 2 w 673"/>
                <a:gd name="T73" fmla="*/ 136 h 4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73"/>
                <a:gd name="T112" fmla="*/ 0 h 490"/>
                <a:gd name="T113" fmla="*/ 673 w 673"/>
                <a:gd name="T114" fmla="*/ 490 h 4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73" h="490">
                  <a:moveTo>
                    <a:pt x="2" y="187"/>
                  </a:moveTo>
                  <a:lnTo>
                    <a:pt x="30" y="189"/>
                  </a:lnTo>
                  <a:lnTo>
                    <a:pt x="61" y="161"/>
                  </a:lnTo>
                  <a:lnTo>
                    <a:pt x="74" y="170"/>
                  </a:lnTo>
                  <a:lnTo>
                    <a:pt x="133" y="194"/>
                  </a:lnTo>
                  <a:lnTo>
                    <a:pt x="145" y="187"/>
                  </a:lnTo>
                  <a:lnTo>
                    <a:pt x="147" y="167"/>
                  </a:lnTo>
                  <a:lnTo>
                    <a:pt x="157" y="156"/>
                  </a:lnTo>
                  <a:lnTo>
                    <a:pt x="241" y="101"/>
                  </a:lnTo>
                  <a:lnTo>
                    <a:pt x="256" y="119"/>
                  </a:lnTo>
                  <a:lnTo>
                    <a:pt x="306" y="134"/>
                  </a:lnTo>
                  <a:lnTo>
                    <a:pt x="334" y="97"/>
                  </a:lnTo>
                  <a:lnTo>
                    <a:pt x="348" y="105"/>
                  </a:lnTo>
                  <a:lnTo>
                    <a:pt x="368" y="105"/>
                  </a:lnTo>
                  <a:lnTo>
                    <a:pt x="368" y="95"/>
                  </a:lnTo>
                  <a:lnTo>
                    <a:pt x="394" y="86"/>
                  </a:lnTo>
                  <a:lnTo>
                    <a:pt x="394" y="77"/>
                  </a:lnTo>
                  <a:lnTo>
                    <a:pt x="405" y="66"/>
                  </a:lnTo>
                  <a:lnTo>
                    <a:pt x="411" y="69"/>
                  </a:lnTo>
                  <a:lnTo>
                    <a:pt x="437" y="42"/>
                  </a:lnTo>
                  <a:lnTo>
                    <a:pt x="460" y="48"/>
                  </a:lnTo>
                  <a:lnTo>
                    <a:pt x="482" y="18"/>
                  </a:lnTo>
                  <a:lnTo>
                    <a:pt x="492" y="42"/>
                  </a:lnTo>
                  <a:lnTo>
                    <a:pt x="499" y="40"/>
                  </a:lnTo>
                  <a:lnTo>
                    <a:pt x="534" y="6"/>
                  </a:lnTo>
                  <a:lnTo>
                    <a:pt x="542" y="9"/>
                  </a:lnTo>
                  <a:lnTo>
                    <a:pt x="558" y="0"/>
                  </a:lnTo>
                  <a:lnTo>
                    <a:pt x="587" y="9"/>
                  </a:lnTo>
                  <a:lnTo>
                    <a:pt x="587" y="40"/>
                  </a:lnTo>
                  <a:lnTo>
                    <a:pt x="609" y="44"/>
                  </a:lnTo>
                  <a:lnTo>
                    <a:pt x="602" y="74"/>
                  </a:lnTo>
                  <a:lnTo>
                    <a:pt x="582" y="108"/>
                  </a:lnTo>
                  <a:lnTo>
                    <a:pt x="573" y="136"/>
                  </a:lnTo>
                  <a:lnTo>
                    <a:pt x="582" y="136"/>
                  </a:lnTo>
                  <a:lnTo>
                    <a:pt x="606" y="115"/>
                  </a:lnTo>
                  <a:lnTo>
                    <a:pt x="626" y="158"/>
                  </a:lnTo>
                  <a:lnTo>
                    <a:pt x="642" y="148"/>
                  </a:lnTo>
                  <a:lnTo>
                    <a:pt x="659" y="148"/>
                  </a:lnTo>
                  <a:lnTo>
                    <a:pt x="672" y="192"/>
                  </a:lnTo>
                  <a:lnTo>
                    <a:pt x="659" y="209"/>
                  </a:lnTo>
                  <a:lnTo>
                    <a:pt x="661" y="228"/>
                  </a:lnTo>
                  <a:lnTo>
                    <a:pt x="621" y="280"/>
                  </a:lnTo>
                  <a:lnTo>
                    <a:pt x="624" y="332"/>
                  </a:lnTo>
                  <a:lnTo>
                    <a:pt x="573" y="372"/>
                  </a:lnTo>
                  <a:lnTo>
                    <a:pt x="569" y="406"/>
                  </a:lnTo>
                  <a:lnTo>
                    <a:pt x="540" y="418"/>
                  </a:lnTo>
                  <a:lnTo>
                    <a:pt x="542" y="438"/>
                  </a:lnTo>
                  <a:lnTo>
                    <a:pt x="514" y="445"/>
                  </a:lnTo>
                  <a:lnTo>
                    <a:pt x="492" y="480"/>
                  </a:lnTo>
                  <a:lnTo>
                    <a:pt x="435" y="489"/>
                  </a:lnTo>
                  <a:lnTo>
                    <a:pt x="405" y="467"/>
                  </a:lnTo>
                  <a:lnTo>
                    <a:pt x="374" y="454"/>
                  </a:lnTo>
                  <a:lnTo>
                    <a:pt x="344" y="485"/>
                  </a:lnTo>
                  <a:lnTo>
                    <a:pt x="310" y="487"/>
                  </a:lnTo>
                  <a:lnTo>
                    <a:pt x="280" y="489"/>
                  </a:lnTo>
                  <a:lnTo>
                    <a:pt x="210" y="449"/>
                  </a:lnTo>
                  <a:lnTo>
                    <a:pt x="197" y="414"/>
                  </a:lnTo>
                  <a:lnTo>
                    <a:pt x="214" y="379"/>
                  </a:lnTo>
                  <a:lnTo>
                    <a:pt x="195" y="363"/>
                  </a:lnTo>
                  <a:lnTo>
                    <a:pt x="169" y="363"/>
                  </a:lnTo>
                  <a:lnTo>
                    <a:pt x="162" y="357"/>
                  </a:lnTo>
                  <a:lnTo>
                    <a:pt x="133" y="363"/>
                  </a:lnTo>
                  <a:lnTo>
                    <a:pt x="105" y="344"/>
                  </a:lnTo>
                  <a:lnTo>
                    <a:pt x="116" y="312"/>
                  </a:lnTo>
                  <a:lnTo>
                    <a:pt x="138" y="310"/>
                  </a:lnTo>
                  <a:lnTo>
                    <a:pt x="147" y="304"/>
                  </a:lnTo>
                  <a:lnTo>
                    <a:pt x="153" y="276"/>
                  </a:lnTo>
                  <a:lnTo>
                    <a:pt x="145" y="260"/>
                  </a:lnTo>
                  <a:lnTo>
                    <a:pt x="70" y="247"/>
                  </a:lnTo>
                  <a:lnTo>
                    <a:pt x="57" y="225"/>
                  </a:lnTo>
                  <a:lnTo>
                    <a:pt x="35" y="225"/>
                  </a:lnTo>
                  <a:lnTo>
                    <a:pt x="16" y="225"/>
                  </a:lnTo>
                  <a:lnTo>
                    <a:pt x="0" y="201"/>
                  </a:lnTo>
                  <a:lnTo>
                    <a:pt x="2" y="187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071">
              <a:extLst>
                <a:ext uri="{FF2B5EF4-FFF2-40B4-BE49-F238E27FC236}">
                  <a16:creationId xmlns:a16="http://schemas.microsoft.com/office/drawing/2014/main" id="{038AACCF-2B68-5C67-DA54-FEF6ED772C7D}"/>
                </a:ext>
              </a:extLst>
            </p:cNvPr>
            <p:cNvSpPr/>
            <p:nvPr/>
          </p:nvSpPr>
          <p:spPr bwMode="auto">
            <a:xfrm rot="356891">
              <a:off x="6584534" y="6099406"/>
              <a:ext cx="324432" cy="302428"/>
            </a:xfrm>
            <a:custGeom>
              <a:avLst/>
              <a:gdLst>
                <a:gd name="T0" fmla="*/ 152 w 214"/>
                <a:gd name="T1" fmla="*/ 24 h 199"/>
                <a:gd name="T2" fmla="*/ 123 w 214"/>
                <a:gd name="T3" fmla="*/ 75 h 199"/>
                <a:gd name="T4" fmla="*/ 123 w 214"/>
                <a:gd name="T5" fmla="*/ 96 h 199"/>
                <a:gd name="T6" fmla="*/ 68 w 214"/>
                <a:gd name="T7" fmla="*/ 141 h 199"/>
                <a:gd name="T8" fmla="*/ 10 w 214"/>
                <a:gd name="T9" fmla="*/ 123 h 199"/>
                <a:gd name="T10" fmla="*/ 0 w 214"/>
                <a:gd name="T11" fmla="*/ 80 h 199"/>
                <a:gd name="T12" fmla="*/ 4 w 214"/>
                <a:gd name="T13" fmla="*/ 61 h 199"/>
                <a:gd name="T14" fmla="*/ 33 w 214"/>
                <a:gd name="T15" fmla="*/ 30 h 199"/>
                <a:gd name="T16" fmla="*/ 44 w 214"/>
                <a:gd name="T17" fmla="*/ 20 h 199"/>
                <a:gd name="T18" fmla="*/ 96 w 214"/>
                <a:gd name="T19" fmla="*/ 11 h 199"/>
                <a:gd name="T20" fmla="*/ 119 w 214"/>
                <a:gd name="T21" fmla="*/ 9 h 199"/>
                <a:gd name="T22" fmla="*/ 127 w 214"/>
                <a:gd name="T23" fmla="*/ 0 h 199"/>
                <a:gd name="T24" fmla="*/ 144 w 214"/>
                <a:gd name="T25" fmla="*/ 4 h 199"/>
                <a:gd name="T26" fmla="*/ 152 w 214"/>
                <a:gd name="T27" fmla="*/ 24 h 199"/>
                <a:gd name="T28" fmla="*/ 152 w 214"/>
                <a:gd name="T29" fmla="*/ 24 h 19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4"/>
                <a:gd name="T46" fmla="*/ 0 h 199"/>
                <a:gd name="T47" fmla="*/ 214 w 214"/>
                <a:gd name="T48" fmla="*/ 199 h 19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4" h="199">
                  <a:moveTo>
                    <a:pt x="213" y="34"/>
                  </a:moveTo>
                  <a:lnTo>
                    <a:pt x="174" y="105"/>
                  </a:lnTo>
                  <a:lnTo>
                    <a:pt x="174" y="134"/>
                  </a:lnTo>
                  <a:lnTo>
                    <a:pt x="95" y="198"/>
                  </a:lnTo>
                  <a:lnTo>
                    <a:pt x="14" y="171"/>
                  </a:lnTo>
                  <a:lnTo>
                    <a:pt x="0" y="111"/>
                  </a:lnTo>
                  <a:lnTo>
                    <a:pt x="4" y="85"/>
                  </a:lnTo>
                  <a:lnTo>
                    <a:pt x="47" y="41"/>
                  </a:lnTo>
                  <a:lnTo>
                    <a:pt x="62" y="28"/>
                  </a:lnTo>
                  <a:lnTo>
                    <a:pt x="135" y="14"/>
                  </a:lnTo>
                  <a:lnTo>
                    <a:pt x="167" y="12"/>
                  </a:lnTo>
                  <a:lnTo>
                    <a:pt x="178" y="0"/>
                  </a:lnTo>
                  <a:lnTo>
                    <a:pt x="202" y="5"/>
                  </a:lnTo>
                  <a:lnTo>
                    <a:pt x="213" y="34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072">
              <a:extLst>
                <a:ext uri="{FF2B5EF4-FFF2-40B4-BE49-F238E27FC236}">
                  <a16:creationId xmlns:a16="http://schemas.microsoft.com/office/drawing/2014/main" id="{E583ABEE-6D4D-71E2-FEE6-EF0985362FB5}"/>
                </a:ext>
              </a:extLst>
            </p:cNvPr>
            <p:cNvSpPr/>
            <p:nvPr/>
          </p:nvSpPr>
          <p:spPr bwMode="auto">
            <a:xfrm rot="356891">
              <a:off x="5139912" y="4655943"/>
              <a:ext cx="1165238" cy="1230106"/>
            </a:xfrm>
            <a:custGeom>
              <a:avLst/>
              <a:gdLst>
                <a:gd name="T0" fmla="*/ 472 w 773"/>
                <a:gd name="T1" fmla="*/ 91 h 806"/>
                <a:gd name="T2" fmla="*/ 436 w 773"/>
                <a:gd name="T3" fmla="*/ 101 h 806"/>
                <a:gd name="T4" fmla="*/ 419 w 773"/>
                <a:gd name="T5" fmla="*/ 72 h 806"/>
                <a:gd name="T6" fmla="*/ 410 w 773"/>
                <a:gd name="T7" fmla="*/ 51 h 806"/>
                <a:gd name="T8" fmla="*/ 382 w 773"/>
                <a:gd name="T9" fmla="*/ 52 h 806"/>
                <a:gd name="T10" fmla="*/ 369 w 773"/>
                <a:gd name="T11" fmla="*/ 75 h 806"/>
                <a:gd name="T12" fmla="*/ 369 w 773"/>
                <a:gd name="T13" fmla="*/ 102 h 806"/>
                <a:gd name="T14" fmla="*/ 337 w 773"/>
                <a:gd name="T15" fmla="*/ 202 h 806"/>
                <a:gd name="T16" fmla="*/ 310 w 773"/>
                <a:gd name="T17" fmla="*/ 210 h 806"/>
                <a:gd name="T18" fmla="*/ 259 w 773"/>
                <a:gd name="T19" fmla="*/ 224 h 806"/>
                <a:gd name="T20" fmla="*/ 184 w 773"/>
                <a:gd name="T21" fmla="*/ 101 h 806"/>
                <a:gd name="T22" fmla="*/ 158 w 773"/>
                <a:gd name="T23" fmla="*/ 82 h 806"/>
                <a:gd name="T24" fmla="*/ 153 w 773"/>
                <a:gd name="T25" fmla="*/ 52 h 806"/>
                <a:gd name="T26" fmla="*/ 116 w 773"/>
                <a:gd name="T27" fmla="*/ 72 h 806"/>
                <a:gd name="T28" fmla="*/ 101 w 773"/>
                <a:gd name="T29" fmla="*/ 0 h 806"/>
                <a:gd name="T30" fmla="*/ 75 w 773"/>
                <a:gd name="T31" fmla="*/ 29 h 806"/>
                <a:gd name="T32" fmla="*/ 72 w 773"/>
                <a:gd name="T33" fmla="*/ 74 h 806"/>
                <a:gd name="T34" fmla="*/ 55 w 773"/>
                <a:gd name="T35" fmla="*/ 66 h 806"/>
                <a:gd name="T36" fmla="*/ 55 w 773"/>
                <a:gd name="T37" fmla="*/ 118 h 806"/>
                <a:gd name="T38" fmla="*/ 75 w 773"/>
                <a:gd name="T39" fmla="*/ 125 h 806"/>
                <a:gd name="T40" fmla="*/ 74 w 773"/>
                <a:gd name="T41" fmla="*/ 239 h 806"/>
                <a:gd name="T42" fmla="*/ 12 w 773"/>
                <a:gd name="T43" fmla="*/ 313 h 806"/>
                <a:gd name="T44" fmla="*/ 0 w 773"/>
                <a:gd name="T45" fmla="*/ 333 h 806"/>
                <a:gd name="T46" fmla="*/ 2 w 773"/>
                <a:gd name="T47" fmla="*/ 378 h 806"/>
                <a:gd name="T48" fmla="*/ 35 w 773"/>
                <a:gd name="T49" fmla="*/ 374 h 806"/>
                <a:gd name="T50" fmla="*/ 72 w 773"/>
                <a:gd name="T51" fmla="*/ 388 h 806"/>
                <a:gd name="T52" fmla="*/ 82 w 773"/>
                <a:gd name="T53" fmla="*/ 428 h 806"/>
                <a:gd name="T54" fmla="*/ 112 w 773"/>
                <a:gd name="T55" fmla="*/ 438 h 806"/>
                <a:gd name="T56" fmla="*/ 110 w 773"/>
                <a:gd name="T57" fmla="*/ 463 h 806"/>
                <a:gd name="T58" fmla="*/ 99 w 773"/>
                <a:gd name="T59" fmla="*/ 504 h 806"/>
                <a:gd name="T60" fmla="*/ 121 w 773"/>
                <a:gd name="T61" fmla="*/ 513 h 806"/>
                <a:gd name="T62" fmla="*/ 144 w 773"/>
                <a:gd name="T63" fmla="*/ 532 h 806"/>
                <a:gd name="T64" fmla="*/ 185 w 773"/>
                <a:gd name="T65" fmla="*/ 559 h 806"/>
                <a:gd name="T66" fmla="*/ 226 w 773"/>
                <a:gd name="T67" fmla="*/ 546 h 806"/>
                <a:gd name="T68" fmla="*/ 229 w 773"/>
                <a:gd name="T69" fmla="*/ 574 h 806"/>
                <a:gd name="T70" fmla="*/ 255 w 773"/>
                <a:gd name="T71" fmla="*/ 579 h 806"/>
                <a:gd name="T72" fmla="*/ 266 w 773"/>
                <a:gd name="T73" fmla="*/ 577 h 806"/>
                <a:gd name="T74" fmla="*/ 256 w 773"/>
                <a:gd name="T75" fmla="*/ 504 h 806"/>
                <a:gd name="T76" fmla="*/ 289 w 773"/>
                <a:gd name="T77" fmla="*/ 490 h 806"/>
                <a:gd name="T78" fmla="*/ 310 w 773"/>
                <a:gd name="T79" fmla="*/ 472 h 806"/>
                <a:gd name="T80" fmla="*/ 361 w 773"/>
                <a:gd name="T81" fmla="*/ 472 h 806"/>
                <a:gd name="T82" fmla="*/ 384 w 773"/>
                <a:gd name="T83" fmla="*/ 470 h 806"/>
                <a:gd name="T84" fmla="*/ 405 w 773"/>
                <a:gd name="T85" fmla="*/ 485 h 806"/>
                <a:gd name="T86" fmla="*/ 422 w 773"/>
                <a:gd name="T87" fmla="*/ 464 h 806"/>
                <a:gd name="T88" fmla="*/ 445 w 773"/>
                <a:gd name="T89" fmla="*/ 465 h 806"/>
                <a:gd name="T90" fmla="*/ 475 w 773"/>
                <a:gd name="T91" fmla="*/ 430 h 806"/>
                <a:gd name="T92" fmla="*/ 506 w 773"/>
                <a:gd name="T93" fmla="*/ 437 h 806"/>
                <a:gd name="T94" fmla="*/ 529 w 773"/>
                <a:gd name="T95" fmla="*/ 411 h 806"/>
                <a:gd name="T96" fmla="*/ 540 w 773"/>
                <a:gd name="T97" fmla="*/ 387 h 806"/>
                <a:gd name="T98" fmla="*/ 481 w 773"/>
                <a:gd name="T99" fmla="*/ 366 h 806"/>
                <a:gd name="T100" fmla="*/ 457 w 773"/>
                <a:gd name="T101" fmla="*/ 350 h 806"/>
                <a:gd name="T102" fmla="*/ 431 w 773"/>
                <a:gd name="T103" fmla="*/ 332 h 806"/>
                <a:gd name="T104" fmla="*/ 439 w 773"/>
                <a:gd name="T105" fmla="*/ 284 h 806"/>
                <a:gd name="T106" fmla="*/ 436 w 773"/>
                <a:gd name="T107" fmla="*/ 196 h 806"/>
                <a:gd name="T108" fmla="*/ 390 w 773"/>
                <a:gd name="T109" fmla="*/ 199 h 806"/>
                <a:gd name="T110" fmla="*/ 382 w 773"/>
                <a:gd name="T111" fmla="*/ 167 h 806"/>
                <a:gd name="T112" fmla="*/ 392 w 773"/>
                <a:gd name="T113" fmla="*/ 136 h 806"/>
                <a:gd name="T114" fmla="*/ 419 w 773"/>
                <a:gd name="T115" fmla="*/ 134 h 806"/>
                <a:gd name="T116" fmla="*/ 467 w 773"/>
                <a:gd name="T117" fmla="*/ 134 h 806"/>
                <a:gd name="T118" fmla="*/ 477 w 773"/>
                <a:gd name="T119" fmla="*/ 107 h 80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73"/>
                <a:gd name="T181" fmla="*/ 0 h 806"/>
                <a:gd name="T182" fmla="*/ 773 w 773"/>
                <a:gd name="T183" fmla="*/ 806 h 80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73" h="806">
                  <a:moveTo>
                    <a:pt x="682" y="148"/>
                  </a:moveTo>
                  <a:lnTo>
                    <a:pt x="675" y="125"/>
                  </a:lnTo>
                  <a:lnTo>
                    <a:pt x="656" y="119"/>
                  </a:lnTo>
                  <a:lnTo>
                    <a:pt x="623" y="139"/>
                  </a:lnTo>
                  <a:lnTo>
                    <a:pt x="601" y="127"/>
                  </a:lnTo>
                  <a:lnTo>
                    <a:pt x="599" y="99"/>
                  </a:lnTo>
                  <a:lnTo>
                    <a:pt x="587" y="86"/>
                  </a:lnTo>
                  <a:lnTo>
                    <a:pt x="587" y="70"/>
                  </a:lnTo>
                  <a:lnTo>
                    <a:pt x="557" y="64"/>
                  </a:lnTo>
                  <a:lnTo>
                    <a:pt x="548" y="72"/>
                  </a:lnTo>
                  <a:lnTo>
                    <a:pt x="553" y="95"/>
                  </a:lnTo>
                  <a:lnTo>
                    <a:pt x="529" y="105"/>
                  </a:lnTo>
                  <a:lnTo>
                    <a:pt x="522" y="122"/>
                  </a:lnTo>
                  <a:lnTo>
                    <a:pt x="529" y="141"/>
                  </a:lnTo>
                  <a:lnTo>
                    <a:pt x="474" y="204"/>
                  </a:lnTo>
                  <a:lnTo>
                    <a:pt x="482" y="279"/>
                  </a:lnTo>
                  <a:lnTo>
                    <a:pt x="455" y="302"/>
                  </a:lnTo>
                  <a:lnTo>
                    <a:pt x="443" y="289"/>
                  </a:lnTo>
                  <a:lnTo>
                    <a:pt x="390" y="320"/>
                  </a:lnTo>
                  <a:lnTo>
                    <a:pt x="371" y="308"/>
                  </a:lnTo>
                  <a:lnTo>
                    <a:pt x="294" y="161"/>
                  </a:lnTo>
                  <a:lnTo>
                    <a:pt x="263" y="139"/>
                  </a:lnTo>
                  <a:lnTo>
                    <a:pt x="239" y="132"/>
                  </a:lnTo>
                  <a:lnTo>
                    <a:pt x="227" y="112"/>
                  </a:lnTo>
                  <a:lnTo>
                    <a:pt x="241" y="90"/>
                  </a:lnTo>
                  <a:lnTo>
                    <a:pt x="219" y="72"/>
                  </a:lnTo>
                  <a:lnTo>
                    <a:pt x="193" y="95"/>
                  </a:lnTo>
                  <a:lnTo>
                    <a:pt x="167" y="99"/>
                  </a:lnTo>
                  <a:lnTo>
                    <a:pt x="148" y="19"/>
                  </a:lnTo>
                  <a:lnTo>
                    <a:pt x="144" y="0"/>
                  </a:lnTo>
                  <a:lnTo>
                    <a:pt x="117" y="33"/>
                  </a:lnTo>
                  <a:lnTo>
                    <a:pt x="107" y="40"/>
                  </a:lnTo>
                  <a:lnTo>
                    <a:pt x="109" y="90"/>
                  </a:lnTo>
                  <a:lnTo>
                    <a:pt x="103" y="101"/>
                  </a:lnTo>
                  <a:lnTo>
                    <a:pt x="89" y="101"/>
                  </a:lnTo>
                  <a:lnTo>
                    <a:pt x="79" y="90"/>
                  </a:lnTo>
                  <a:lnTo>
                    <a:pt x="65" y="105"/>
                  </a:lnTo>
                  <a:lnTo>
                    <a:pt x="79" y="163"/>
                  </a:lnTo>
                  <a:lnTo>
                    <a:pt x="93" y="163"/>
                  </a:lnTo>
                  <a:lnTo>
                    <a:pt x="107" y="172"/>
                  </a:lnTo>
                  <a:lnTo>
                    <a:pt x="112" y="207"/>
                  </a:lnTo>
                  <a:lnTo>
                    <a:pt x="105" y="329"/>
                  </a:lnTo>
                  <a:lnTo>
                    <a:pt x="21" y="404"/>
                  </a:lnTo>
                  <a:lnTo>
                    <a:pt x="17" y="433"/>
                  </a:lnTo>
                  <a:lnTo>
                    <a:pt x="2" y="445"/>
                  </a:lnTo>
                  <a:lnTo>
                    <a:pt x="0" y="460"/>
                  </a:lnTo>
                  <a:lnTo>
                    <a:pt x="12" y="496"/>
                  </a:lnTo>
                  <a:lnTo>
                    <a:pt x="2" y="522"/>
                  </a:lnTo>
                  <a:lnTo>
                    <a:pt x="9" y="527"/>
                  </a:lnTo>
                  <a:lnTo>
                    <a:pt x="50" y="515"/>
                  </a:lnTo>
                  <a:lnTo>
                    <a:pt x="109" y="512"/>
                  </a:lnTo>
                  <a:lnTo>
                    <a:pt x="103" y="536"/>
                  </a:lnTo>
                  <a:lnTo>
                    <a:pt x="114" y="558"/>
                  </a:lnTo>
                  <a:lnTo>
                    <a:pt x="117" y="590"/>
                  </a:lnTo>
                  <a:lnTo>
                    <a:pt x="124" y="602"/>
                  </a:lnTo>
                  <a:lnTo>
                    <a:pt x="160" y="604"/>
                  </a:lnTo>
                  <a:lnTo>
                    <a:pt x="175" y="616"/>
                  </a:lnTo>
                  <a:lnTo>
                    <a:pt x="158" y="638"/>
                  </a:lnTo>
                  <a:lnTo>
                    <a:pt x="155" y="664"/>
                  </a:lnTo>
                  <a:lnTo>
                    <a:pt x="142" y="695"/>
                  </a:lnTo>
                  <a:lnTo>
                    <a:pt x="151" y="705"/>
                  </a:lnTo>
                  <a:lnTo>
                    <a:pt x="172" y="708"/>
                  </a:lnTo>
                  <a:lnTo>
                    <a:pt x="210" y="722"/>
                  </a:lnTo>
                  <a:lnTo>
                    <a:pt x="206" y="734"/>
                  </a:lnTo>
                  <a:lnTo>
                    <a:pt x="230" y="772"/>
                  </a:lnTo>
                  <a:lnTo>
                    <a:pt x="265" y="772"/>
                  </a:lnTo>
                  <a:lnTo>
                    <a:pt x="309" y="747"/>
                  </a:lnTo>
                  <a:lnTo>
                    <a:pt x="323" y="754"/>
                  </a:lnTo>
                  <a:lnTo>
                    <a:pt x="323" y="770"/>
                  </a:lnTo>
                  <a:lnTo>
                    <a:pt x="328" y="792"/>
                  </a:lnTo>
                  <a:lnTo>
                    <a:pt x="340" y="802"/>
                  </a:lnTo>
                  <a:lnTo>
                    <a:pt x="364" y="799"/>
                  </a:lnTo>
                  <a:lnTo>
                    <a:pt x="373" y="805"/>
                  </a:lnTo>
                  <a:lnTo>
                    <a:pt x="381" y="796"/>
                  </a:lnTo>
                  <a:lnTo>
                    <a:pt x="381" y="761"/>
                  </a:lnTo>
                  <a:lnTo>
                    <a:pt x="366" y="696"/>
                  </a:lnTo>
                  <a:lnTo>
                    <a:pt x="376" y="677"/>
                  </a:lnTo>
                  <a:lnTo>
                    <a:pt x="414" y="677"/>
                  </a:lnTo>
                  <a:lnTo>
                    <a:pt x="423" y="677"/>
                  </a:lnTo>
                  <a:lnTo>
                    <a:pt x="443" y="652"/>
                  </a:lnTo>
                  <a:lnTo>
                    <a:pt x="495" y="670"/>
                  </a:lnTo>
                  <a:lnTo>
                    <a:pt x="517" y="650"/>
                  </a:lnTo>
                  <a:lnTo>
                    <a:pt x="529" y="662"/>
                  </a:lnTo>
                  <a:lnTo>
                    <a:pt x="550" y="648"/>
                  </a:lnTo>
                  <a:lnTo>
                    <a:pt x="570" y="669"/>
                  </a:lnTo>
                  <a:lnTo>
                    <a:pt x="579" y="669"/>
                  </a:lnTo>
                  <a:lnTo>
                    <a:pt x="585" y="657"/>
                  </a:lnTo>
                  <a:lnTo>
                    <a:pt x="603" y="640"/>
                  </a:lnTo>
                  <a:lnTo>
                    <a:pt x="611" y="646"/>
                  </a:lnTo>
                  <a:lnTo>
                    <a:pt x="636" y="642"/>
                  </a:lnTo>
                  <a:lnTo>
                    <a:pt x="660" y="621"/>
                  </a:lnTo>
                  <a:lnTo>
                    <a:pt x="680" y="593"/>
                  </a:lnTo>
                  <a:lnTo>
                    <a:pt x="709" y="587"/>
                  </a:lnTo>
                  <a:lnTo>
                    <a:pt x="723" y="602"/>
                  </a:lnTo>
                  <a:lnTo>
                    <a:pt x="735" y="571"/>
                  </a:lnTo>
                  <a:lnTo>
                    <a:pt x="757" y="568"/>
                  </a:lnTo>
                  <a:lnTo>
                    <a:pt x="766" y="563"/>
                  </a:lnTo>
                  <a:lnTo>
                    <a:pt x="772" y="534"/>
                  </a:lnTo>
                  <a:lnTo>
                    <a:pt x="763" y="518"/>
                  </a:lnTo>
                  <a:lnTo>
                    <a:pt x="689" y="505"/>
                  </a:lnTo>
                  <a:lnTo>
                    <a:pt x="675" y="483"/>
                  </a:lnTo>
                  <a:lnTo>
                    <a:pt x="654" y="483"/>
                  </a:lnTo>
                  <a:lnTo>
                    <a:pt x="634" y="483"/>
                  </a:lnTo>
                  <a:lnTo>
                    <a:pt x="618" y="459"/>
                  </a:lnTo>
                  <a:lnTo>
                    <a:pt x="620" y="445"/>
                  </a:lnTo>
                  <a:lnTo>
                    <a:pt x="629" y="392"/>
                  </a:lnTo>
                  <a:lnTo>
                    <a:pt x="601" y="363"/>
                  </a:lnTo>
                  <a:lnTo>
                    <a:pt x="623" y="271"/>
                  </a:lnTo>
                  <a:lnTo>
                    <a:pt x="608" y="257"/>
                  </a:lnTo>
                  <a:lnTo>
                    <a:pt x="558" y="274"/>
                  </a:lnTo>
                  <a:lnTo>
                    <a:pt x="548" y="253"/>
                  </a:lnTo>
                  <a:lnTo>
                    <a:pt x="548" y="231"/>
                  </a:lnTo>
                  <a:lnTo>
                    <a:pt x="537" y="221"/>
                  </a:lnTo>
                  <a:lnTo>
                    <a:pt x="561" y="187"/>
                  </a:lnTo>
                  <a:lnTo>
                    <a:pt x="587" y="196"/>
                  </a:lnTo>
                  <a:lnTo>
                    <a:pt x="599" y="185"/>
                  </a:lnTo>
                  <a:lnTo>
                    <a:pt x="647" y="192"/>
                  </a:lnTo>
                  <a:lnTo>
                    <a:pt x="668" y="185"/>
                  </a:lnTo>
                  <a:lnTo>
                    <a:pt x="682" y="148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073">
              <a:extLst>
                <a:ext uri="{FF2B5EF4-FFF2-40B4-BE49-F238E27FC236}">
                  <a16:creationId xmlns:a16="http://schemas.microsoft.com/office/drawing/2014/main" id="{BEABBE01-83BC-D9B6-2B46-00483BA3EDF6}"/>
                </a:ext>
              </a:extLst>
            </p:cNvPr>
            <p:cNvSpPr/>
            <p:nvPr/>
          </p:nvSpPr>
          <p:spPr bwMode="auto">
            <a:xfrm rot="356891">
              <a:off x="7280605" y="4604858"/>
              <a:ext cx="611495" cy="861415"/>
            </a:xfrm>
            <a:custGeom>
              <a:avLst/>
              <a:gdLst>
                <a:gd name="T0" fmla="*/ 6 w 404"/>
                <a:gd name="T1" fmla="*/ 89 h 566"/>
                <a:gd name="T2" fmla="*/ 25 w 404"/>
                <a:gd name="T3" fmla="*/ 125 h 566"/>
                <a:gd name="T4" fmla="*/ 26 w 404"/>
                <a:gd name="T5" fmla="*/ 144 h 566"/>
                <a:gd name="T6" fmla="*/ 16 w 404"/>
                <a:gd name="T7" fmla="*/ 163 h 566"/>
                <a:gd name="T8" fmla="*/ 4 w 404"/>
                <a:gd name="T9" fmla="*/ 174 h 566"/>
                <a:gd name="T10" fmla="*/ 0 w 404"/>
                <a:gd name="T11" fmla="*/ 210 h 566"/>
                <a:gd name="T12" fmla="*/ 4 w 404"/>
                <a:gd name="T13" fmla="*/ 214 h 566"/>
                <a:gd name="T14" fmla="*/ 12 w 404"/>
                <a:gd name="T15" fmla="*/ 211 h 566"/>
                <a:gd name="T16" fmla="*/ 16 w 404"/>
                <a:gd name="T17" fmla="*/ 214 h 566"/>
                <a:gd name="T18" fmla="*/ 16 w 404"/>
                <a:gd name="T19" fmla="*/ 236 h 566"/>
                <a:gd name="T20" fmla="*/ 26 w 404"/>
                <a:gd name="T21" fmla="*/ 261 h 566"/>
                <a:gd name="T22" fmla="*/ 37 w 404"/>
                <a:gd name="T23" fmla="*/ 265 h 566"/>
                <a:gd name="T24" fmla="*/ 38 w 404"/>
                <a:gd name="T25" fmla="*/ 304 h 566"/>
                <a:gd name="T26" fmla="*/ 33 w 404"/>
                <a:gd name="T27" fmla="*/ 330 h 566"/>
                <a:gd name="T28" fmla="*/ 38 w 404"/>
                <a:gd name="T29" fmla="*/ 341 h 566"/>
                <a:gd name="T30" fmla="*/ 50 w 404"/>
                <a:gd name="T31" fmla="*/ 353 h 566"/>
                <a:gd name="T32" fmla="*/ 81 w 404"/>
                <a:gd name="T33" fmla="*/ 345 h 566"/>
                <a:gd name="T34" fmla="*/ 87 w 404"/>
                <a:gd name="T35" fmla="*/ 356 h 566"/>
                <a:gd name="T36" fmla="*/ 77 w 404"/>
                <a:gd name="T37" fmla="*/ 369 h 566"/>
                <a:gd name="T38" fmla="*/ 62 w 404"/>
                <a:gd name="T39" fmla="*/ 392 h 566"/>
                <a:gd name="T40" fmla="*/ 62 w 404"/>
                <a:gd name="T41" fmla="*/ 399 h 566"/>
                <a:gd name="T42" fmla="*/ 70 w 404"/>
                <a:gd name="T43" fmla="*/ 406 h 566"/>
                <a:gd name="T44" fmla="*/ 134 w 404"/>
                <a:gd name="T45" fmla="*/ 381 h 566"/>
                <a:gd name="T46" fmla="*/ 155 w 404"/>
                <a:gd name="T47" fmla="*/ 392 h 566"/>
                <a:gd name="T48" fmla="*/ 161 w 404"/>
                <a:gd name="T49" fmla="*/ 387 h 566"/>
                <a:gd name="T50" fmla="*/ 155 w 404"/>
                <a:gd name="T51" fmla="*/ 372 h 566"/>
                <a:gd name="T52" fmla="*/ 157 w 404"/>
                <a:gd name="T53" fmla="*/ 365 h 566"/>
                <a:gd name="T54" fmla="*/ 166 w 404"/>
                <a:gd name="T55" fmla="*/ 305 h 566"/>
                <a:gd name="T56" fmla="*/ 175 w 404"/>
                <a:gd name="T57" fmla="*/ 292 h 566"/>
                <a:gd name="T58" fmla="*/ 179 w 404"/>
                <a:gd name="T59" fmla="*/ 276 h 566"/>
                <a:gd name="T60" fmla="*/ 191 w 404"/>
                <a:gd name="T61" fmla="*/ 252 h 566"/>
                <a:gd name="T62" fmla="*/ 184 w 404"/>
                <a:gd name="T63" fmla="*/ 243 h 566"/>
                <a:gd name="T64" fmla="*/ 185 w 404"/>
                <a:gd name="T65" fmla="*/ 222 h 566"/>
                <a:gd name="T66" fmla="*/ 212 w 404"/>
                <a:gd name="T67" fmla="*/ 191 h 566"/>
                <a:gd name="T68" fmla="*/ 210 w 404"/>
                <a:gd name="T69" fmla="*/ 171 h 566"/>
                <a:gd name="T70" fmla="*/ 227 w 404"/>
                <a:gd name="T71" fmla="*/ 142 h 566"/>
                <a:gd name="T72" fmla="*/ 244 w 404"/>
                <a:gd name="T73" fmla="*/ 146 h 566"/>
                <a:gd name="T74" fmla="*/ 278 w 404"/>
                <a:gd name="T75" fmla="*/ 120 h 566"/>
                <a:gd name="T76" fmla="*/ 285 w 404"/>
                <a:gd name="T77" fmla="*/ 107 h 566"/>
                <a:gd name="T78" fmla="*/ 263 w 404"/>
                <a:gd name="T79" fmla="*/ 66 h 566"/>
                <a:gd name="T80" fmla="*/ 250 w 404"/>
                <a:gd name="T81" fmla="*/ 46 h 566"/>
                <a:gd name="T82" fmla="*/ 259 w 404"/>
                <a:gd name="T83" fmla="*/ 36 h 566"/>
                <a:gd name="T84" fmla="*/ 246 w 404"/>
                <a:gd name="T85" fmla="*/ 24 h 566"/>
                <a:gd name="T86" fmla="*/ 214 w 404"/>
                <a:gd name="T87" fmla="*/ 24 h 566"/>
                <a:gd name="T88" fmla="*/ 199 w 404"/>
                <a:gd name="T89" fmla="*/ 8 h 566"/>
                <a:gd name="T90" fmla="*/ 173 w 404"/>
                <a:gd name="T91" fmla="*/ 35 h 566"/>
                <a:gd name="T92" fmla="*/ 164 w 404"/>
                <a:gd name="T93" fmla="*/ 30 h 566"/>
                <a:gd name="T94" fmla="*/ 175 w 404"/>
                <a:gd name="T95" fmla="*/ 10 h 566"/>
                <a:gd name="T96" fmla="*/ 173 w 404"/>
                <a:gd name="T97" fmla="*/ 4 h 566"/>
                <a:gd name="T98" fmla="*/ 164 w 404"/>
                <a:gd name="T99" fmla="*/ 0 h 566"/>
                <a:gd name="T100" fmla="*/ 134 w 404"/>
                <a:gd name="T101" fmla="*/ 17 h 566"/>
                <a:gd name="T102" fmla="*/ 107 w 404"/>
                <a:gd name="T103" fmla="*/ 25 h 566"/>
                <a:gd name="T104" fmla="*/ 87 w 404"/>
                <a:gd name="T105" fmla="*/ 24 h 566"/>
                <a:gd name="T106" fmla="*/ 45 w 404"/>
                <a:gd name="T107" fmla="*/ 65 h 566"/>
                <a:gd name="T108" fmla="*/ 21 w 404"/>
                <a:gd name="T109" fmla="*/ 73 h 566"/>
                <a:gd name="T110" fmla="*/ 6 w 404"/>
                <a:gd name="T111" fmla="*/ 89 h 566"/>
                <a:gd name="T112" fmla="*/ 6 w 404"/>
                <a:gd name="T113" fmla="*/ 89 h 56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04"/>
                <a:gd name="T172" fmla="*/ 0 h 566"/>
                <a:gd name="T173" fmla="*/ 404 w 404"/>
                <a:gd name="T174" fmla="*/ 566 h 56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04" h="566">
                  <a:moveTo>
                    <a:pt x="9" y="124"/>
                  </a:moveTo>
                  <a:lnTo>
                    <a:pt x="35" y="174"/>
                  </a:lnTo>
                  <a:lnTo>
                    <a:pt x="37" y="201"/>
                  </a:lnTo>
                  <a:lnTo>
                    <a:pt x="23" y="227"/>
                  </a:lnTo>
                  <a:lnTo>
                    <a:pt x="4" y="242"/>
                  </a:lnTo>
                  <a:lnTo>
                    <a:pt x="0" y="291"/>
                  </a:lnTo>
                  <a:lnTo>
                    <a:pt x="6" y="298"/>
                  </a:lnTo>
                  <a:lnTo>
                    <a:pt x="18" y="293"/>
                  </a:lnTo>
                  <a:lnTo>
                    <a:pt x="23" y="298"/>
                  </a:lnTo>
                  <a:lnTo>
                    <a:pt x="23" y="329"/>
                  </a:lnTo>
                  <a:lnTo>
                    <a:pt x="37" y="363"/>
                  </a:lnTo>
                  <a:lnTo>
                    <a:pt x="52" y="370"/>
                  </a:lnTo>
                  <a:lnTo>
                    <a:pt x="54" y="423"/>
                  </a:lnTo>
                  <a:lnTo>
                    <a:pt x="46" y="459"/>
                  </a:lnTo>
                  <a:lnTo>
                    <a:pt x="54" y="474"/>
                  </a:lnTo>
                  <a:lnTo>
                    <a:pt x="71" y="491"/>
                  </a:lnTo>
                  <a:lnTo>
                    <a:pt x="114" y="480"/>
                  </a:lnTo>
                  <a:lnTo>
                    <a:pt x="123" y="495"/>
                  </a:lnTo>
                  <a:lnTo>
                    <a:pt x="109" y="514"/>
                  </a:lnTo>
                  <a:lnTo>
                    <a:pt x="87" y="546"/>
                  </a:lnTo>
                  <a:lnTo>
                    <a:pt x="87" y="555"/>
                  </a:lnTo>
                  <a:lnTo>
                    <a:pt x="100" y="565"/>
                  </a:lnTo>
                  <a:lnTo>
                    <a:pt x="188" y="529"/>
                  </a:lnTo>
                  <a:lnTo>
                    <a:pt x="219" y="546"/>
                  </a:lnTo>
                  <a:lnTo>
                    <a:pt x="228" y="538"/>
                  </a:lnTo>
                  <a:lnTo>
                    <a:pt x="219" y="517"/>
                  </a:lnTo>
                  <a:lnTo>
                    <a:pt x="221" y="507"/>
                  </a:lnTo>
                  <a:lnTo>
                    <a:pt x="234" y="425"/>
                  </a:lnTo>
                  <a:lnTo>
                    <a:pt x="247" y="406"/>
                  </a:lnTo>
                  <a:lnTo>
                    <a:pt x="254" y="384"/>
                  </a:lnTo>
                  <a:lnTo>
                    <a:pt x="269" y="350"/>
                  </a:lnTo>
                  <a:lnTo>
                    <a:pt x="260" y="337"/>
                  </a:lnTo>
                  <a:lnTo>
                    <a:pt x="262" y="309"/>
                  </a:lnTo>
                  <a:lnTo>
                    <a:pt x="300" y="266"/>
                  </a:lnTo>
                  <a:lnTo>
                    <a:pt x="297" y="238"/>
                  </a:lnTo>
                  <a:lnTo>
                    <a:pt x="321" y="196"/>
                  </a:lnTo>
                  <a:lnTo>
                    <a:pt x="345" y="203"/>
                  </a:lnTo>
                  <a:lnTo>
                    <a:pt x="393" y="168"/>
                  </a:lnTo>
                  <a:lnTo>
                    <a:pt x="403" y="150"/>
                  </a:lnTo>
                  <a:lnTo>
                    <a:pt x="372" y="93"/>
                  </a:lnTo>
                  <a:lnTo>
                    <a:pt x="352" y="64"/>
                  </a:lnTo>
                  <a:lnTo>
                    <a:pt x="367" y="50"/>
                  </a:lnTo>
                  <a:lnTo>
                    <a:pt x="348" y="33"/>
                  </a:lnTo>
                  <a:lnTo>
                    <a:pt x="302" y="33"/>
                  </a:lnTo>
                  <a:lnTo>
                    <a:pt x="281" y="11"/>
                  </a:lnTo>
                  <a:lnTo>
                    <a:pt x="245" y="48"/>
                  </a:lnTo>
                  <a:lnTo>
                    <a:pt x="231" y="42"/>
                  </a:lnTo>
                  <a:lnTo>
                    <a:pt x="247" y="13"/>
                  </a:lnTo>
                  <a:lnTo>
                    <a:pt x="245" y="4"/>
                  </a:lnTo>
                  <a:lnTo>
                    <a:pt x="231" y="0"/>
                  </a:lnTo>
                  <a:lnTo>
                    <a:pt x="188" y="24"/>
                  </a:lnTo>
                  <a:lnTo>
                    <a:pt x="152" y="35"/>
                  </a:lnTo>
                  <a:lnTo>
                    <a:pt x="124" y="33"/>
                  </a:lnTo>
                  <a:lnTo>
                    <a:pt x="63" y="90"/>
                  </a:lnTo>
                  <a:lnTo>
                    <a:pt x="30" y="101"/>
                  </a:lnTo>
                  <a:lnTo>
                    <a:pt x="9" y="124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074">
              <a:extLst>
                <a:ext uri="{FF2B5EF4-FFF2-40B4-BE49-F238E27FC236}">
                  <a16:creationId xmlns:a16="http://schemas.microsoft.com/office/drawing/2014/main" id="{D35811E5-1181-5F6A-C5D6-F5CC3DA31769}"/>
                </a:ext>
              </a:extLst>
            </p:cNvPr>
            <p:cNvSpPr/>
            <p:nvPr/>
          </p:nvSpPr>
          <p:spPr bwMode="auto">
            <a:xfrm rot="356891">
              <a:off x="6661813" y="4626818"/>
              <a:ext cx="699821" cy="800250"/>
            </a:xfrm>
            <a:custGeom>
              <a:avLst/>
              <a:gdLst>
                <a:gd name="T0" fmla="*/ 277 w 465"/>
                <a:gd name="T1" fmla="*/ 47 h 524"/>
                <a:gd name="T2" fmla="*/ 271 w 465"/>
                <a:gd name="T3" fmla="*/ 13 h 524"/>
                <a:gd name="T4" fmla="*/ 247 w 465"/>
                <a:gd name="T5" fmla="*/ 19 h 524"/>
                <a:gd name="T6" fmla="*/ 229 w 465"/>
                <a:gd name="T7" fmla="*/ 31 h 524"/>
                <a:gd name="T8" fmla="*/ 213 w 465"/>
                <a:gd name="T9" fmla="*/ 18 h 524"/>
                <a:gd name="T10" fmla="*/ 183 w 465"/>
                <a:gd name="T11" fmla="*/ 22 h 524"/>
                <a:gd name="T12" fmla="*/ 88 w 465"/>
                <a:gd name="T13" fmla="*/ 0 h 524"/>
                <a:gd name="T14" fmla="*/ 94 w 465"/>
                <a:gd name="T15" fmla="*/ 25 h 524"/>
                <a:gd name="T16" fmla="*/ 51 w 465"/>
                <a:gd name="T17" fmla="*/ 25 h 524"/>
                <a:gd name="T18" fmla="*/ 15 w 465"/>
                <a:gd name="T19" fmla="*/ 72 h 524"/>
                <a:gd name="T20" fmla="*/ 30 w 465"/>
                <a:gd name="T21" fmla="*/ 181 h 524"/>
                <a:gd name="T22" fmla="*/ 4 w 465"/>
                <a:gd name="T23" fmla="*/ 221 h 524"/>
                <a:gd name="T24" fmla="*/ 40 w 465"/>
                <a:gd name="T25" fmla="*/ 227 h 524"/>
                <a:gd name="T26" fmla="*/ 46 w 465"/>
                <a:gd name="T27" fmla="*/ 295 h 524"/>
                <a:gd name="T28" fmla="*/ 78 w 465"/>
                <a:gd name="T29" fmla="*/ 277 h 524"/>
                <a:gd name="T30" fmla="*/ 89 w 465"/>
                <a:gd name="T31" fmla="*/ 293 h 524"/>
                <a:gd name="T32" fmla="*/ 120 w 465"/>
                <a:gd name="T33" fmla="*/ 271 h 524"/>
                <a:gd name="T34" fmla="*/ 151 w 465"/>
                <a:gd name="T35" fmla="*/ 271 h 524"/>
                <a:gd name="T36" fmla="*/ 166 w 465"/>
                <a:gd name="T37" fmla="*/ 297 h 524"/>
                <a:gd name="T38" fmla="*/ 148 w 465"/>
                <a:gd name="T39" fmla="*/ 342 h 524"/>
                <a:gd name="T40" fmla="*/ 148 w 465"/>
                <a:gd name="T41" fmla="*/ 363 h 524"/>
                <a:gd name="T42" fmla="*/ 178 w 465"/>
                <a:gd name="T43" fmla="*/ 379 h 524"/>
                <a:gd name="T44" fmla="*/ 201 w 465"/>
                <a:gd name="T45" fmla="*/ 371 h 524"/>
                <a:gd name="T46" fmla="*/ 213 w 465"/>
                <a:gd name="T47" fmla="*/ 342 h 524"/>
                <a:gd name="T48" fmla="*/ 235 w 465"/>
                <a:gd name="T49" fmla="*/ 338 h 524"/>
                <a:gd name="T50" fmla="*/ 265 w 465"/>
                <a:gd name="T51" fmla="*/ 341 h 524"/>
                <a:gd name="T52" fmla="*/ 260 w 465"/>
                <a:gd name="T53" fmla="*/ 322 h 524"/>
                <a:gd name="T54" fmla="*/ 307 w 465"/>
                <a:gd name="T55" fmla="*/ 315 h 524"/>
                <a:gd name="T56" fmla="*/ 317 w 465"/>
                <a:gd name="T57" fmla="*/ 293 h 524"/>
                <a:gd name="T58" fmla="*/ 320 w 465"/>
                <a:gd name="T59" fmla="*/ 228 h 524"/>
                <a:gd name="T60" fmla="*/ 301 w 465"/>
                <a:gd name="T61" fmla="*/ 199 h 524"/>
                <a:gd name="T62" fmla="*/ 297 w 465"/>
                <a:gd name="T63" fmla="*/ 173 h 524"/>
                <a:gd name="T64" fmla="*/ 284 w 465"/>
                <a:gd name="T65" fmla="*/ 172 h 524"/>
                <a:gd name="T66" fmla="*/ 301 w 465"/>
                <a:gd name="T67" fmla="*/ 125 h 524"/>
                <a:gd name="T68" fmla="*/ 308 w 465"/>
                <a:gd name="T69" fmla="*/ 86 h 524"/>
                <a:gd name="T70" fmla="*/ 291 w 465"/>
                <a:gd name="T71" fmla="*/ 50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65"/>
                <a:gd name="T109" fmla="*/ 0 h 524"/>
                <a:gd name="T110" fmla="*/ 465 w 465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65" h="524">
                  <a:moveTo>
                    <a:pt x="418" y="69"/>
                  </a:moveTo>
                  <a:lnTo>
                    <a:pt x="398" y="64"/>
                  </a:lnTo>
                  <a:lnTo>
                    <a:pt x="389" y="50"/>
                  </a:lnTo>
                  <a:lnTo>
                    <a:pt x="389" y="19"/>
                  </a:lnTo>
                  <a:lnTo>
                    <a:pt x="378" y="4"/>
                  </a:lnTo>
                  <a:lnTo>
                    <a:pt x="356" y="26"/>
                  </a:lnTo>
                  <a:lnTo>
                    <a:pt x="346" y="42"/>
                  </a:lnTo>
                  <a:lnTo>
                    <a:pt x="330" y="42"/>
                  </a:lnTo>
                  <a:lnTo>
                    <a:pt x="325" y="18"/>
                  </a:lnTo>
                  <a:lnTo>
                    <a:pt x="306" y="24"/>
                  </a:lnTo>
                  <a:lnTo>
                    <a:pt x="280" y="42"/>
                  </a:lnTo>
                  <a:lnTo>
                    <a:pt x="262" y="31"/>
                  </a:lnTo>
                  <a:lnTo>
                    <a:pt x="227" y="6"/>
                  </a:lnTo>
                  <a:lnTo>
                    <a:pt x="126" y="0"/>
                  </a:lnTo>
                  <a:lnTo>
                    <a:pt x="116" y="11"/>
                  </a:lnTo>
                  <a:lnTo>
                    <a:pt x="136" y="35"/>
                  </a:lnTo>
                  <a:lnTo>
                    <a:pt x="112" y="50"/>
                  </a:lnTo>
                  <a:lnTo>
                    <a:pt x="74" y="35"/>
                  </a:lnTo>
                  <a:lnTo>
                    <a:pt x="35" y="69"/>
                  </a:lnTo>
                  <a:lnTo>
                    <a:pt x="21" y="99"/>
                  </a:lnTo>
                  <a:lnTo>
                    <a:pt x="24" y="172"/>
                  </a:lnTo>
                  <a:lnTo>
                    <a:pt x="43" y="249"/>
                  </a:lnTo>
                  <a:lnTo>
                    <a:pt x="0" y="298"/>
                  </a:lnTo>
                  <a:lnTo>
                    <a:pt x="4" y="305"/>
                  </a:lnTo>
                  <a:lnTo>
                    <a:pt x="43" y="293"/>
                  </a:lnTo>
                  <a:lnTo>
                    <a:pt x="57" y="311"/>
                  </a:lnTo>
                  <a:lnTo>
                    <a:pt x="45" y="366"/>
                  </a:lnTo>
                  <a:lnTo>
                    <a:pt x="67" y="406"/>
                  </a:lnTo>
                  <a:lnTo>
                    <a:pt x="90" y="412"/>
                  </a:lnTo>
                  <a:lnTo>
                    <a:pt x="112" y="382"/>
                  </a:lnTo>
                  <a:lnTo>
                    <a:pt x="122" y="406"/>
                  </a:lnTo>
                  <a:lnTo>
                    <a:pt x="129" y="404"/>
                  </a:lnTo>
                  <a:lnTo>
                    <a:pt x="164" y="370"/>
                  </a:lnTo>
                  <a:lnTo>
                    <a:pt x="172" y="373"/>
                  </a:lnTo>
                  <a:lnTo>
                    <a:pt x="188" y="364"/>
                  </a:lnTo>
                  <a:lnTo>
                    <a:pt x="217" y="373"/>
                  </a:lnTo>
                  <a:lnTo>
                    <a:pt x="217" y="404"/>
                  </a:lnTo>
                  <a:lnTo>
                    <a:pt x="238" y="408"/>
                  </a:lnTo>
                  <a:lnTo>
                    <a:pt x="232" y="438"/>
                  </a:lnTo>
                  <a:lnTo>
                    <a:pt x="212" y="472"/>
                  </a:lnTo>
                  <a:lnTo>
                    <a:pt x="203" y="501"/>
                  </a:lnTo>
                  <a:lnTo>
                    <a:pt x="212" y="501"/>
                  </a:lnTo>
                  <a:lnTo>
                    <a:pt x="236" y="479"/>
                  </a:lnTo>
                  <a:lnTo>
                    <a:pt x="256" y="523"/>
                  </a:lnTo>
                  <a:lnTo>
                    <a:pt x="272" y="512"/>
                  </a:lnTo>
                  <a:lnTo>
                    <a:pt x="289" y="512"/>
                  </a:lnTo>
                  <a:lnTo>
                    <a:pt x="306" y="498"/>
                  </a:lnTo>
                  <a:lnTo>
                    <a:pt x="306" y="472"/>
                  </a:lnTo>
                  <a:lnTo>
                    <a:pt x="315" y="463"/>
                  </a:lnTo>
                  <a:lnTo>
                    <a:pt x="337" y="465"/>
                  </a:lnTo>
                  <a:lnTo>
                    <a:pt x="374" y="483"/>
                  </a:lnTo>
                  <a:lnTo>
                    <a:pt x="380" y="470"/>
                  </a:lnTo>
                  <a:lnTo>
                    <a:pt x="372" y="455"/>
                  </a:lnTo>
                  <a:lnTo>
                    <a:pt x="374" y="443"/>
                  </a:lnTo>
                  <a:lnTo>
                    <a:pt x="398" y="423"/>
                  </a:lnTo>
                  <a:lnTo>
                    <a:pt x="440" y="435"/>
                  </a:lnTo>
                  <a:lnTo>
                    <a:pt x="464" y="419"/>
                  </a:lnTo>
                  <a:lnTo>
                    <a:pt x="456" y="404"/>
                  </a:lnTo>
                  <a:lnTo>
                    <a:pt x="464" y="368"/>
                  </a:lnTo>
                  <a:lnTo>
                    <a:pt x="461" y="315"/>
                  </a:lnTo>
                  <a:lnTo>
                    <a:pt x="446" y="308"/>
                  </a:lnTo>
                  <a:lnTo>
                    <a:pt x="433" y="274"/>
                  </a:lnTo>
                  <a:lnTo>
                    <a:pt x="433" y="243"/>
                  </a:lnTo>
                  <a:lnTo>
                    <a:pt x="427" y="238"/>
                  </a:lnTo>
                  <a:lnTo>
                    <a:pt x="416" y="243"/>
                  </a:lnTo>
                  <a:lnTo>
                    <a:pt x="409" y="236"/>
                  </a:lnTo>
                  <a:lnTo>
                    <a:pt x="413" y="187"/>
                  </a:lnTo>
                  <a:lnTo>
                    <a:pt x="433" y="172"/>
                  </a:lnTo>
                  <a:lnTo>
                    <a:pt x="446" y="146"/>
                  </a:lnTo>
                  <a:lnTo>
                    <a:pt x="444" y="119"/>
                  </a:lnTo>
                  <a:lnTo>
                    <a:pt x="418" y="69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075">
              <a:extLst>
                <a:ext uri="{FF2B5EF4-FFF2-40B4-BE49-F238E27FC236}">
                  <a16:creationId xmlns:a16="http://schemas.microsoft.com/office/drawing/2014/main" id="{C12A50BF-AAF2-AF62-974E-C72EB5DA79D2}"/>
                </a:ext>
              </a:extLst>
            </p:cNvPr>
            <p:cNvSpPr/>
            <p:nvPr/>
          </p:nvSpPr>
          <p:spPr bwMode="auto">
            <a:xfrm rot="356891">
              <a:off x="5976673" y="4714860"/>
              <a:ext cx="781355" cy="700005"/>
            </a:xfrm>
            <a:custGeom>
              <a:avLst/>
              <a:gdLst>
                <a:gd name="T0" fmla="*/ 100 w 520"/>
                <a:gd name="T1" fmla="*/ 110 h 459"/>
                <a:gd name="T2" fmla="*/ 91 w 520"/>
                <a:gd name="T3" fmla="*/ 137 h 459"/>
                <a:gd name="T4" fmla="*/ 75 w 520"/>
                <a:gd name="T5" fmla="*/ 143 h 459"/>
                <a:gd name="T6" fmla="*/ 42 w 520"/>
                <a:gd name="T7" fmla="*/ 137 h 459"/>
                <a:gd name="T8" fmla="*/ 35 w 520"/>
                <a:gd name="T9" fmla="*/ 145 h 459"/>
                <a:gd name="T10" fmla="*/ 17 w 520"/>
                <a:gd name="T11" fmla="*/ 138 h 459"/>
                <a:gd name="T12" fmla="*/ 0 w 520"/>
                <a:gd name="T13" fmla="*/ 163 h 459"/>
                <a:gd name="T14" fmla="*/ 8 w 520"/>
                <a:gd name="T15" fmla="*/ 171 h 459"/>
                <a:gd name="T16" fmla="*/ 8 w 520"/>
                <a:gd name="T17" fmla="*/ 187 h 459"/>
                <a:gd name="T18" fmla="*/ 15 w 520"/>
                <a:gd name="T19" fmla="*/ 201 h 459"/>
                <a:gd name="T20" fmla="*/ 49 w 520"/>
                <a:gd name="T21" fmla="*/ 190 h 459"/>
                <a:gd name="T22" fmla="*/ 58 w 520"/>
                <a:gd name="T23" fmla="*/ 200 h 459"/>
                <a:gd name="T24" fmla="*/ 44 w 520"/>
                <a:gd name="T25" fmla="*/ 267 h 459"/>
                <a:gd name="T26" fmla="*/ 64 w 520"/>
                <a:gd name="T27" fmla="*/ 287 h 459"/>
                <a:gd name="T28" fmla="*/ 58 w 520"/>
                <a:gd name="T29" fmla="*/ 327 h 459"/>
                <a:gd name="T30" fmla="*/ 78 w 520"/>
                <a:gd name="T31" fmla="*/ 328 h 459"/>
                <a:gd name="T32" fmla="*/ 98 w 520"/>
                <a:gd name="T33" fmla="*/ 307 h 459"/>
                <a:gd name="T34" fmla="*/ 107 w 520"/>
                <a:gd name="T35" fmla="*/ 313 h 459"/>
                <a:gd name="T36" fmla="*/ 148 w 520"/>
                <a:gd name="T37" fmla="*/ 331 h 459"/>
                <a:gd name="T38" fmla="*/ 157 w 520"/>
                <a:gd name="T39" fmla="*/ 327 h 459"/>
                <a:gd name="T40" fmla="*/ 158 w 520"/>
                <a:gd name="T41" fmla="*/ 311 h 459"/>
                <a:gd name="T42" fmla="*/ 165 w 520"/>
                <a:gd name="T43" fmla="*/ 302 h 459"/>
                <a:gd name="T44" fmla="*/ 223 w 520"/>
                <a:gd name="T45" fmla="*/ 264 h 459"/>
                <a:gd name="T46" fmla="*/ 234 w 520"/>
                <a:gd name="T47" fmla="*/ 277 h 459"/>
                <a:gd name="T48" fmla="*/ 268 w 520"/>
                <a:gd name="T49" fmla="*/ 287 h 459"/>
                <a:gd name="T50" fmla="*/ 288 w 520"/>
                <a:gd name="T51" fmla="*/ 261 h 459"/>
                <a:gd name="T52" fmla="*/ 296 w 520"/>
                <a:gd name="T53" fmla="*/ 267 h 459"/>
                <a:gd name="T54" fmla="*/ 311 w 520"/>
                <a:gd name="T55" fmla="*/ 267 h 459"/>
                <a:gd name="T56" fmla="*/ 311 w 520"/>
                <a:gd name="T57" fmla="*/ 259 h 459"/>
                <a:gd name="T58" fmla="*/ 329 w 520"/>
                <a:gd name="T59" fmla="*/ 252 h 459"/>
                <a:gd name="T60" fmla="*/ 329 w 520"/>
                <a:gd name="T61" fmla="*/ 246 h 459"/>
                <a:gd name="T62" fmla="*/ 336 w 520"/>
                <a:gd name="T63" fmla="*/ 238 h 459"/>
                <a:gd name="T64" fmla="*/ 341 w 520"/>
                <a:gd name="T65" fmla="*/ 240 h 459"/>
                <a:gd name="T66" fmla="*/ 359 w 520"/>
                <a:gd name="T67" fmla="*/ 221 h 459"/>
                <a:gd name="T68" fmla="*/ 344 w 520"/>
                <a:gd name="T69" fmla="*/ 192 h 459"/>
                <a:gd name="T70" fmla="*/ 351 w 520"/>
                <a:gd name="T71" fmla="*/ 152 h 459"/>
                <a:gd name="T72" fmla="*/ 342 w 520"/>
                <a:gd name="T73" fmla="*/ 138 h 459"/>
                <a:gd name="T74" fmla="*/ 315 w 520"/>
                <a:gd name="T75" fmla="*/ 147 h 459"/>
                <a:gd name="T76" fmla="*/ 312 w 520"/>
                <a:gd name="T77" fmla="*/ 143 h 459"/>
                <a:gd name="T78" fmla="*/ 342 w 520"/>
                <a:gd name="T79" fmla="*/ 107 h 459"/>
                <a:gd name="T80" fmla="*/ 329 w 520"/>
                <a:gd name="T81" fmla="*/ 51 h 459"/>
                <a:gd name="T82" fmla="*/ 309 w 520"/>
                <a:gd name="T83" fmla="*/ 67 h 459"/>
                <a:gd name="T84" fmla="*/ 291 w 520"/>
                <a:gd name="T85" fmla="*/ 48 h 459"/>
                <a:gd name="T86" fmla="*/ 274 w 520"/>
                <a:gd name="T87" fmla="*/ 24 h 459"/>
                <a:gd name="T88" fmla="*/ 273 w 520"/>
                <a:gd name="T89" fmla="*/ 10 h 459"/>
                <a:gd name="T90" fmla="*/ 261 w 520"/>
                <a:gd name="T91" fmla="*/ 6 h 459"/>
                <a:gd name="T92" fmla="*/ 248 w 520"/>
                <a:gd name="T93" fmla="*/ 12 h 459"/>
                <a:gd name="T94" fmla="*/ 225 w 520"/>
                <a:gd name="T95" fmla="*/ 0 h 459"/>
                <a:gd name="T96" fmla="*/ 213 w 520"/>
                <a:gd name="T97" fmla="*/ 28 h 459"/>
                <a:gd name="T98" fmla="*/ 195 w 520"/>
                <a:gd name="T99" fmla="*/ 29 h 459"/>
                <a:gd name="T100" fmla="*/ 180 w 520"/>
                <a:gd name="T101" fmla="*/ 51 h 459"/>
                <a:gd name="T102" fmla="*/ 172 w 520"/>
                <a:gd name="T103" fmla="*/ 46 h 459"/>
                <a:gd name="T104" fmla="*/ 158 w 520"/>
                <a:gd name="T105" fmla="*/ 51 h 459"/>
                <a:gd name="T106" fmla="*/ 136 w 520"/>
                <a:gd name="T107" fmla="*/ 39 h 459"/>
                <a:gd name="T108" fmla="*/ 119 w 520"/>
                <a:gd name="T109" fmla="*/ 59 h 459"/>
                <a:gd name="T110" fmla="*/ 119 w 520"/>
                <a:gd name="T111" fmla="*/ 68 h 459"/>
                <a:gd name="T112" fmla="*/ 152 w 520"/>
                <a:gd name="T113" fmla="*/ 89 h 459"/>
                <a:gd name="T114" fmla="*/ 160 w 520"/>
                <a:gd name="T115" fmla="*/ 102 h 459"/>
                <a:gd name="T116" fmla="*/ 136 w 520"/>
                <a:gd name="T117" fmla="*/ 111 h 459"/>
                <a:gd name="T118" fmla="*/ 100 w 520"/>
                <a:gd name="T119" fmla="*/ 110 h 459"/>
                <a:gd name="T120" fmla="*/ 100 w 520"/>
                <a:gd name="T121" fmla="*/ 110 h 45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20"/>
                <a:gd name="T184" fmla="*/ 0 h 459"/>
                <a:gd name="T185" fmla="*/ 520 w 520"/>
                <a:gd name="T186" fmla="*/ 459 h 45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20" h="459">
                  <a:moveTo>
                    <a:pt x="145" y="153"/>
                  </a:moveTo>
                  <a:lnTo>
                    <a:pt x="131" y="190"/>
                  </a:lnTo>
                  <a:lnTo>
                    <a:pt x="109" y="197"/>
                  </a:lnTo>
                  <a:lnTo>
                    <a:pt x="61" y="190"/>
                  </a:lnTo>
                  <a:lnTo>
                    <a:pt x="50" y="201"/>
                  </a:lnTo>
                  <a:lnTo>
                    <a:pt x="24" y="192"/>
                  </a:lnTo>
                  <a:lnTo>
                    <a:pt x="0" y="226"/>
                  </a:lnTo>
                  <a:lnTo>
                    <a:pt x="11" y="236"/>
                  </a:lnTo>
                  <a:lnTo>
                    <a:pt x="11" y="258"/>
                  </a:lnTo>
                  <a:lnTo>
                    <a:pt x="21" y="279"/>
                  </a:lnTo>
                  <a:lnTo>
                    <a:pt x="70" y="263"/>
                  </a:lnTo>
                  <a:lnTo>
                    <a:pt x="85" y="276"/>
                  </a:lnTo>
                  <a:lnTo>
                    <a:pt x="64" y="369"/>
                  </a:lnTo>
                  <a:lnTo>
                    <a:pt x="92" y="398"/>
                  </a:lnTo>
                  <a:lnTo>
                    <a:pt x="83" y="451"/>
                  </a:lnTo>
                  <a:lnTo>
                    <a:pt x="112" y="453"/>
                  </a:lnTo>
                  <a:lnTo>
                    <a:pt x="142" y="424"/>
                  </a:lnTo>
                  <a:lnTo>
                    <a:pt x="155" y="433"/>
                  </a:lnTo>
                  <a:lnTo>
                    <a:pt x="214" y="458"/>
                  </a:lnTo>
                  <a:lnTo>
                    <a:pt x="226" y="451"/>
                  </a:lnTo>
                  <a:lnTo>
                    <a:pt x="228" y="431"/>
                  </a:lnTo>
                  <a:lnTo>
                    <a:pt x="238" y="419"/>
                  </a:lnTo>
                  <a:lnTo>
                    <a:pt x="322" y="364"/>
                  </a:lnTo>
                  <a:lnTo>
                    <a:pt x="337" y="383"/>
                  </a:lnTo>
                  <a:lnTo>
                    <a:pt x="387" y="398"/>
                  </a:lnTo>
                  <a:lnTo>
                    <a:pt x="416" y="361"/>
                  </a:lnTo>
                  <a:lnTo>
                    <a:pt x="429" y="369"/>
                  </a:lnTo>
                  <a:lnTo>
                    <a:pt x="449" y="369"/>
                  </a:lnTo>
                  <a:lnTo>
                    <a:pt x="449" y="358"/>
                  </a:lnTo>
                  <a:lnTo>
                    <a:pt x="475" y="349"/>
                  </a:lnTo>
                  <a:lnTo>
                    <a:pt x="475" y="340"/>
                  </a:lnTo>
                  <a:lnTo>
                    <a:pt x="486" y="329"/>
                  </a:lnTo>
                  <a:lnTo>
                    <a:pt x="492" y="332"/>
                  </a:lnTo>
                  <a:lnTo>
                    <a:pt x="519" y="305"/>
                  </a:lnTo>
                  <a:lnTo>
                    <a:pt x="497" y="265"/>
                  </a:lnTo>
                  <a:lnTo>
                    <a:pt x="508" y="209"/>
                  </a:lnTo>
                  <a:lnTo>
                    <a:pt x="494" y="192"/>
                  </a:lnTo>
                  <a:lnTo>
                    <a:pt x="456" y="204"/>
                  </a:lnTo>
                  <a:lnTo>
                    <a:pt x="451" y="197"/>
                  </a:lnTo>
                  <a:lnTo>
                    <a:pt x="494" y="148"/>
                  </a:lnTo>
                  <a:lnTo>
                    <a:pt x="475" y="71"/>
                  </a:lnTo>
                  <a:lnTo>
                    <a:pt x="446" y="93"/>
                  </a:lnTo>
                  <a:lnTo>
                    <a:pt x="420" y="66"/>
                  </a:lnTo>
                  <a:lnTo>
                    <a:pt x="396" y="33"/>
                  </a:lnTo>
                  <a:lnTo>
                    <a:pt x="394" y="13"/>
                  </a:lnTo>
                  <a:lnTo>
                    <a:pt x="377" y="9"/>
                  </a:lnTo>
                  <a:lnTo>
                    <a:pt x="357" y="16"/>
                  </a:lnTo>
                  <a:lnTo>
                    <a:pt x="324" y="0"/>
                  </a:lnTo>
                  <a:lnTo>
                    <a:pt x="308" y="38"/>
                  </a:lnTo>
                  <a:lnTo>
                    <a:pt x="281" y="40"/>
                  </a:lnTo>
                  <a:lnTo>
                    <a:pt x="260" y="71"/>
                  </a:lnTo>
                  <a:lnTo>
                    <a:pt x="248" y="64"/>
                  </a:lnTo>
                  <a:lnTo>
                    <a:pt x="228" y="71"/>
                  </a:lnTo>
                  <a:lnTo>
                    <a:pt x="197" y="53"/>
                  </a:lnTo>
                  <a:lnTo>
                    <a:pt x="173" y="81"/>
                  </a:lnTo>
                  <a:lnTo>
                    <a:pt x="173" y="95"/>
                  </a:lnTo>
                  <a:lnTo>
                    <a:pt x="221" y="122"/>
                  </a:lnTo>
                  <a:lnTo>
                    <a:pt x="232" y="141"/>
                  </a:lnTo>
                  <a:lnTo>
                    <a:pt x="197" y="154"/>
                  </a:lnTo>
                  <a:lnTo>
                    <a:pt x="145" y="153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076">
              <a:extLst>
                <a:ext uri="{FF2B5EF4-FFF2-40B4-BE49-F238E27FC236}">
                  <a16:creationId xmlns:a16="http://schemas.microsoft.com/office/drawing/2014/main" id="{D2288BA6-7FE5-E9EB-CA20-860F5C59E229}"/>
                </a:ext>
              </a:extLst>
            </p:cNvPr>
            <p:cNvSpPr/>
            <p:nvPr/>
          </p:nvSpPr>
          <p:spPr bwMode="auto">
            <a:xfrm rot="356891">
              <a:off x="7850676" y="4416444"/>
              <a:ext cx="492593" cy="582772"/>
            </a:xfrm>
            <a:custGeom>
              <a:avLst/>
              <a:gdLst>
                <a:gd name="T0" fmla="*/ 164 w 327"/>
                <a:gd name="T1" fmla="*/ 264 h 381"/>
                <a:gd name="T2" fmla="*/ 129 w 327"/>
                <a:gd name="T3" fmla="*/ 277 h 381"/>
                <a:gd name="T4" fmla="*/ 109 w 327"/>
                <a:gd name="T5" fmla="*/ 256 h 381"/>
                <a:gd name="T6" fmla="*/ 97 w 327"/>
                <a:gd name="T7" fmla="*/ 274 h 381"/>
                <a:gd name="T8" fmla="*/ 74 w 327"/>
                <a:gd name="T9" fmla="*/ 274 h 381"/>
                <a:gd name="T10" fmla="*/ 65 w 327"/>
                <a:gd name="T11" fmla="*/ 254 h 381"/>
                <a:gd name="T12" fmla="*/ 54 w 327"/>
                <a:gd name="T13" fmla="*/ 224 h 381"/>
                <a:gd name="T14" fmla="*/ 35 w 327"/>
                <a:gd name="T15" fmla="*/ 223 h 381"/>
                <a:gd name="T16" fmla="*/ 13 w 327"/>
                <a:gd name="T17" fmla="*/ 180 h 381"/>
                <a:gd name="T18" fmla="*/ 0 w 327"/>
                <a:gd name="T19" fmla="*/ 158 h 381"/>
                <a:gd name="T20" fmla="*/ 10 w 327"/>
                <a:gd name="T21" fmla="*/ 149 h 381"/>
                <a:gd name="T22" fmla="*/ 13 w 327"/>
                <a:gd name="T23" fmla="*/ 145 h 381"/>
                <a:gd name="T24" fmla="*/ 36 w 327"/>
                <a:gd name="T25" fmla="*/ 111 h 381"/>
                <a:gd name="T26" fmla="*/ 35 w 327"/>
                <a:gd name="T27" fmla="*/ 85 h 381"/>
                <a:gd name="T28" fmla="*/ 42 w 327"/>
                <a:gd name="T29" fmla="*/ 72 h 381"/>
                <a:gd name="T30" fmla="*/ 59 w 327"/>
                <a:gd name="T31" fmla="*/ 69 h 381"/>
                <a:gd name="T32" fmla="*/ 65 w 327"/>
                <a:gd name="T33" fmla="*/ 61 h 381"/>
                <a:gd name="T34" fmla="*/ 59 w 327"/>
                <a:gd name="T35" fmla="*/ 48 h 381"/>
                <a:gd name="T36" fmla="*/ 68 w 327"/>
                <a:gd name="T37" fmla="*/ 35 h 381"/>
                <a:gd name="T38" fmla="*/ 68 w 327"/>
                <a:gd name="T39" fmla="*/ 10 h 381"/>
                <a:gd name="T40" fmla="*/ 80 w 327"/>
                <a:gd name="T41" fmla="*/ 4 h 381"/>
                <a:gd name="T42" fmla="*/ 101 w 327"/>
                <a:gd name="T43" fmla="*/ 15 h 381"/>
                <a:gd name="T44" fmla="*/ 129 w 327"/>
                <a:gd name="T45" fmla="*/ 21 h 381"/>
                <a:gd name="T46" fmla="*/ 146 w 327"/>
                <a:gd name="T47" fmla="*/ 0 h 381"/>
                <a:gd name="T48" fmla="*/ 168 w 327"/>
                <a:gd name="T49" fmla="*/ 18 h 381"/>
                <a:gd name="T50" fmla="*/ 158 w 327"/>
                <a:gd name="T51" fmla="*/ 26 h 381"/>
                <a:gd name="T52" fmla="*/ 146 w 327"/>
                <a:gd name="T53" fmla="*/ 43 h 381"/>
                <a:gd name="T54" fmla="*/ 129 w 327"/>
                <a:gd name="T55" fmla="*/ 48 h 381"/>
                <a:gd name="T56" fmla="*/ 123 w 327"/>
                <a:gd name="T57" fmla="*/ 53 h 381"/>
                <a:gd name="T58" fmla="*/ 140 w 327"/>
                <a:gd name="T59" fmla="*/ 62 h 381"/>
                <a:gd name="T60" fmla="*/ 170 w 327"/>
                <a:gd name="T61" fmla="*/ 48 h 381"/>
                <a:gd name="T62" fmla="*/ 221 w 327"/>
                <a:gd name="T63" fmla="*/ 70 h 381"/>
                <a:gd name="T64" fmla="*/ 227 w 327"/>
                <a:gd name="T65" fmla="*/ 115 h 381"/>
                <a:gd name="T66" fmla="*/ 206 w 327"/>
                <a:gd name="T67" fmla="*/ 115 h 381"/>
                <a:gd name="T68" fmla="*/ 204 w 327"/>
                <a:gd name="T69" fmla="*/ 129 h 381"/>
                <a:gd name="T70" fmla="*/ 215 w 327"/>
                <a:gd name="T71" fmla="*/ 148 h 381"/>
                <a:gd name="T72" fmla="*/ 206 w 327"/>
                <a:gd name="T73" fmla="*/ 158 h 381"/>
                <a:gd name="T74" fmla="*/ 217 w 327"/>
                <a:gd name="T75" fmla="*/ 176 h 381"/>
                <a:gd name="T76" fmla="*/ 200 w 327"/>
                <a:gd name="T77" fmla="*/ 198 h 381"/>
                <a:gd name="T78" fmla="*/ 192 w 327"/>
                <a:gd name="T79" fmla="*/ 187 h 381"/>
                <a:gd name="T80" fmla="*/ 168 w 327"/>
                <a:gd name="T81" fmla="*/ 254 h 381"/>
                <a:gd name="T82" fmla="*/ 164 w 327"/>
                <a:gd name="T83" fmla="*/ 264 h 381"/>
                <a:gd name="T84" fmla="*/ 164 w 327"/>
                <a:gd name="T85" fmla="*/ 264 h 38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7"/>
                <a:gd name="T130" fmla="*/ 0 h 381"/>
                <a:gd name="T131" fmla="*/ 327 w 327"/>
                <a:gd name="T132" fmla="*/ 381 h 38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7" h="381">
                  <a:moveTo>
                    <a:pt x="236" y="361"/>
                  </a:moveTo>
                  <a:lnTo>
                    <a:pt x="186" y="380"/>
                  </a:lnTo>
                  <a:lnTo>
                    <a:pt x="157" y="351"/>
                  </a:lnTo>
                  <a:lnTo>
                    <a:pt x="139" y="375"/>
                  </a:lnTo>
                  <a:lnTo>
                    <a:pt x="107" y="375"/>
                  </a:lnTo>
                  <a:lnTo>
                    <a:pt x="93" y="348"/>
                  </a:lnTo>
                  <a:lnTo>
                    <a:pt x="78" y="308"/>
                  </a:lnTo>
                  <a:lnTo>
                    <a:pt x="50" y="305"/>
                  </a:lnTo>
                  <a:lnTo>
                    <a:pt x="19" y="247"/>
                  </a:lnTo>
                  <a:lnTo>
                    <a:pt x="0" y="218"/>
                  </a:lnTo>
                  <a:lnTo>
                    <a:pt x="14" y="204"/>
                  </a:lnTo>
                  <a:lnTo>
                    <a:pt x="19" y="199"/>
                  </a:lnTo>
                  <a:lnTo>
                    <a:pt x="52" y="152"/>
                  </a:lnTo>
                  <a:lnTo>
                    <a:pt x="50" y="115"/>
                  </a:lnTo>
                  <a:lnTo>
                    <a:pt x="60" y="99"/>
                  </a:lnTo>
                  <a:lnTo>
                    <a:pt x="86" y="95"/>
                  </a:lnTo>
                  <a:lnTo>
                    <a:pt x="93" y="84"/>
                  </a:lnTo>
                  <a:lnTo>
                    <a:pt x="84" y="66"/>
                  </a:lnTo>
                  <a:lnTo>
                    <a:pt x="98" y="48"/>
                  </a:lnTo>
                  <a:lnTo>
                    <a:pt x="98" y="13"/>
                  </a:lnTo>
                  <a:lnTo>
                    <a:pt x="115" y="4"/>
                  </a:lnTo>
                  <a:lnTo>
                    <a:pt x="146" y="21"/>
                  </a:lnTo>
                  <a:lnTo>
                    <a:pt x="184" y="28"/>
                  </a:lnTo>
                  <a:lnTo>
                    <a:pt x="210" y="0"/>
                  </a:lnTo>
                  <a:lnTo>
                    <a:pt x="240" y="24"/>
                  </a:lnTo>
                  <a:lnTo>
                    <a:pt x="227" y="35"/>
                  </a:lnTo>
                  <a:lnTo>
                    <a:pt x="210" y="59"/>
                  </a:lnTo>
                  <a:lnTo>
                    <a:pt x="186" y="66"/>
                  </a:lnTo>
                  <a:lnTo>
                    <a:pt x="177" y="72"/>
                  </a:lnTo>
                  <a:lnTo>
                    <a:pt x="201" y="86"/>
                  </a:lnTo>
                  <a:lnTo>
                    <a:pt x="244" y="66"/>
                  </a:lnTo>
                  <a:lnTo>
                    <a:pt x="317" y="97"/>
                  </a:lnTo>
                  <a:lnTo>
                    <a:pt x="326" y="158"/>
                  </a:lnTo>
                  <a:lnTo>
                    <a:pt x="295" y="158"/>
                  </a:lnTo>
                  <a:lnTo>
                    <a:pt x="292" y="177"/>
                  </a:lnTo>
                  <a:lnTo>
                    <a:pt x="308" y="202"/>
                  </a:lnTo>
                  <a:lnTo>
                    <a:pt x="295" y="218"/>
                  </a:lnTo>
                  <a:lnTo>
                    <a:pt x="311" y="242"/>
                  </a:lnTo>
                  <a:lnTo>
                    <a:pt x="287" y="271"/>
                  </a:lnTo>
                  <a:lnTo>
                    <a:pt x="275" y="257"/>
                  </a:lnTo>
                  <a:lnTo>
                    <a:pt x="240" y="348"/>
                  </a:lnTo>
                  <a:lnTo>
                    <a:pt x="236" y="361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077">
              <a:extLst>
                <a:ext uri="{FF2B5EF4-FFF2-40B4-BE49-F238E27FC236}">
                  <a16:creationId xmlns:a16="http://schemas.microsoft.com/office/drawing/2014/main" id="{27370200-EE77-32F0-9880-D6DE47E0C3F3}"/>
                </a:ext>
              </a:extLst>
            </p:cNvPr>
            <p:cNvSpPr/>
            <p:nvPr/>
          </p:nvSpPr>
          <p:spPr bwMode="auto">
            <a:xfrm rot="356891">
              <a:off x="7425225" y="3948355"/>
              <a:ext cx="613193" cy="742482"/>
            </a:xfrm>
            <a:custGeom>
              <a:avLst/>
              <a:gdLst>
                <a:gd name="T0" fmla="*/ 68 w 406"/>
                <a:gd name="T1" fmla="*/ 0 h 488"/>
                <a:gd name="T2" fmla="*/ 116 w 406"/>
                <a:gd name="T3" fmla="*/ 30 h 488"/>
                <a:gd name="T4" fmla="*/ 155 w 406"/>
                <a:gd name="T5" fmla="*/ 47 h 488"/>
                <a:gd name="T6" fmla="*/ 174 w 406"/>
                <a:gd name="T7" fmla="*/ 50 h 488"/>
                <a:gd name="T8" fmla="*/ 183 w 406"/>
                <a:gd name="T9" fmla="*/ 93 h 488"/>
                <a:gd name="T10" fmla="*/ 213 w 406"/>
                <a:gd name="T11" fmla="*/ 111 h 488"/>
                <a:gd name="T12" fmla="*/ 237 w 406"/>
                <a:gd name="T13" fmla="*/ 96 h 488"/>
                <a:gd name="T14" fmla="*/ 245 w 406"/>
                <a:gd name="T15" fmla="*/ 120 h 488"/>
                <a:gd name="T16" fmla="*/ 217 w 406"/>
                <a:gd name="T17" fmla="*/ 135 h 488"/>
                <a:gd name="T18" fmla="*/ 205 w 406"/>
                <a:gd name="T19" fmla="*/ 159 h 488"/>
                <a:gd name="T20" fmla="*/ 237 w 406"/>
                <a:gd name="T21" fmla="*/ 188 h 488"/>
                <a:gd name="T22" fmla="*/ 285 w 406"/>
                <a:gd name="T23" fmla="*/ 211 h 488"/>
                <a:gd name="T24" fmla="*/ 275 w 406"/>
                <a:gd name="T25" fmla="*/ 250 h 488"/>
                <a:gd name="T26" fmla="*/ 276 w 406"/>
                <a:gd name="T27" fmla="*/ 271 h 488"/>
                <a:gd name="T28" fmla="*/ 251 w 406"/>
                <a:gd name="T29" fmla="*/ 286 h 488"/>
                <a:gd name="T30" fmla="*/ 229 w 406"/>
                <a:gd name="T31" fmla="*/ 346 h 488"/>
                <a:gd name="T32" fmla="*/ 213 w 406"/>
                <a:gd name="T33" fmla="*/ 337 h 488"/>
                <a:gd name="T34" fmla="*/ 165 w 406"/>
                <a:gd name="T35" fmla="*/ 321 h 488"/>
                <a:gd name="T36" fmla="*/ 130 w 406"/>
                <a:gd name="T37" fmla="*/ 343 h 488"/>
                <a:gd name="T38" fmla="*/ 140 w 406"/>
                <a:gd name="T39" fmla="*/ 316 h 488"/>
                <a:gd name="T40" fmla="*/ 99 w 406"/>
                <a:gd name="T41" fmla="*/ 330 h 488"/>
                <a:gd name="T42" fmla="*/ 79 w 406"/>
                <a:gd name="T43" fmla="*/ 256 h 488"/>
                <a:gd name="T44" fmla="*/ 60 w 406"/>
                <a:gd name="T45" fmla="*/ 244 h 488"/>
                <a:gd name="T46" fmla="*/ 46 w 406"/>
                <a:gd name="T47" fmla="*/ 207 h 488"/>
                <a:gd name="T48" fmla="*/ 64 w 406"/>
                <a:gd name="T49" fmla="*/ 182 h 488"/>
                <a:gd name="T50" fmla="*/ 53 w 406"/>
                <a:gd name="T51" fmla="*/ 147 h 488"/>
                <a:gd name="T52" fmla="*/ 17 w 406"/>
                <a:gd name="T53" fmla="*/ 143 h 488"/>
                <a:gd name="T54" fmla="*/ 17 w 406"/>
                <a:gd name="T55" fmla="*/ 108 h 488"/>
                <a:gd name="T56" fmla="*/ 32 w 406"/>
                <a:gd name="T57" fmla="*/ 80 h 488"/>
                <a:gd name="T58" fmla="*/ 37 w 406"/>
                <a:gd name="T59" fmla="*/ 42 h 488"/>
                <a:gd name="T60" fmla="*/ 60 w 406"/>
                <a:gd name="T61" fmla="*/ 65 h 488"/>
                <a:gd name="T62" fmla="*/ 85 w 406"/>
                <a:gd name="T63" fmla="*/ 45 h 488"/>
                <a:gd name="T64" fmla="*/ 60 w 406"/>
                <a:gd name="T65" fmla="*/ 17 h 488"/>
                <a:gd name="T66" fmla="*/ 56 w 406"/>
                <a:gd name="T67" fmla="*/ 4 h 4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6"/>
                <a:gd name="T103" fmla="*/ 0 h 488"/>
                <a:gd name="T104" fmla="*/ 406 w 406"/>
                <a:gd name="T105" fmla="*/ 488 h 48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6" h="488">
                  <a:moveTo>
                    <a:pt x="80" y="4"/>
                  </a:moveTo>
                  <a:lnTo>
                    <a:pt x="96" y="0"/>
                  </a:lnTo>
                  <a:lnTo>
                    <a:pt x="144" y="19"/>
                  </a:lnTo>
                  <a:lnTo>
                    <a:pt x="165" y="41"/>
                  </a:lnTo>
                  <a:lnTo>
                    <a:pt x="205" y="52"/>
                  </a:lnTo>
                  <a:lnTo>
                    <a:pt x="220" y="66"/>
                  </a:lnTo>
                  <a:lnTo>
                    <a:pt x="242" y="62"/>
                  </a:lnTo>
                  <a:lnTo>
                    <a:pt x="247" y="70"/>
                  </a:lnTo>
                  <a:lnTo>
                    <a:pt x="240" y="117"/>
                  </a:lnTo>
                  <a:lnTo>
                    <a:pt x="261" y="130"/>
                  </a:lnTo>
                  <a:lnTo>
                    <a:pt x="271" y="147"/>
                  </a:lnTo>
                  <a:lnTo>
                    <a:pt x="304" y="154"/>
                  </a:lnTo>
                  <a:lnTo>
                    <a:pt x="316" y="132"/>
                  </a:lnTo>
                  <a:lnTo>
                    <a:pt x="337" y="134"/>
                  </a:lnTo>
                  <a:lnTo>
                    <a:pt x="350" y="151"/>
                  </a:lnTo>
                  <a:lnTo>
                    <a:pt x="347" y="168"/>
                  </a:lnTo>
                  <a:lnTo>
                    <a:pt x="308" y="172"/>
                  </a:lnTo>
                  <a:lnTo>
                    <a:pt x="308" y="189"/>
                  </a:lnTo>
                  <a:lnTo>
                    <a:pt x="308" y="202"/>
                  </a:lnTo>
                  <a:lnTo>
                    <a:pt x="292" y="221"/>
                  </a:lnTo>
                  <a:lnTo>
                    <a:pt x="304" y="240"/>
                  </a:lnTo>
                  <a:lnTo>
                    <a:pt x="337" y="262"/>
                  </a:lnTo>
                  <a:lnTo>
                    <a:pt x="338" y="288"/>
                  </a:lnTo>
                  <a:lnTo>
                    <a:pt x="405" y="295"/>
                  </a:lnTo>
                  <a:lnTo>
                    <a:pt x="405" y="330"/>
                  </a:lnTo>
                  <a:lnTo>
                    <a:pt x="391" y="348"/>
                  </a:lnTo>
                  <a:lnTo>
                    <a:pt x="400" y="366"/>
                  </a:lnTo>
                  <a:lnTo>
                    <a:pt x="393" y="377"/>
                  </a:lnTo>
                  <a:lnTo>
                    <a:pt x="367" y="381"/>
                  </a:lnTo>
                  <a:lnTo>
                    <a:pt x="356" y="397"/>
                  </a:lnTo>
                  <a:lnTo>
                    <a:pt x="359" y="434"/>
                  </a:lnTo>
                  <a:lnTo>
                    <a:pt x="326" y="481"/>
                  </a:lnTo>
                  <a:lnTo>
                    <a:pt x="321" y="487"/>
                  </a:lnTo>
                  <a:lnTo>
                    <a:pt x="302" y="469"/>
                  </a:lnTo>
                  <a:lnTo>
                    <a:pt x="256" y="469"/>
                  </a:lnTo>
                  <a:lnTo>
                    <a:pt x="235" y="447"/>
                  </a:lnTo>
                  <a:lnTo>
                    <a:pt x="199" y="484"/>
                  </a:lnTo>
                  <a:lnTo>
                    <a:pt x="185" y="478"/>
                  </a:lnTo>
                  <a:lnTo>
                    <a:pt x="201" y="450"/>
                  </a:lnTo>
                  <a:lnTo>
                    <a:pt x="199" y="440"/>
                  </a:lnTo>
                  <a:lnTo>
                    <a:pt x="185" y="436"/>
                  </a:lnTo>
                  <a:lnTo>
                    <a:pt x="141" y="460"/>
                  </a:lnTo>
                  <a:lnTo>
                    <a:pt x="100" y="381"/>
                  </a:lnTo>
                  <a:lnTo>
                    <a:pt x="113" y="356"/>
                  </a:lnTo>
                  <a:lnTo>
                    <a:pt x="108" y="348"/>
                  </a:lnTo>
                  <a:lnTo>
                    <a:pt x="86" y="341"/>
                  </a:lnTo>
                  <a:lnTo>
                    <a:pt x="50" y="320"/>
                  </a:lnTo>
                  <a:lnTo>
                    <a:pt x="65" y="288"/>
                  </a:lnTo>
                  <a:lnTo>
                    <a:pt x="86" y="277"/>
                  </a:lnTo>
                  <a:lnTo>
                    <a:pt x="91" y="253"/>
                  </a:lnTo>
                  <a:lnTo>
                    <a:pt x="82" y="209"/>
                  </a:lnTo>
                  <a:lnTo>
                    <a:pt x="77" y="204"/>
                  </a:lnTo>
                  <a:lnTo>
                    <a:pt x="56" y="226"/>
                  </a:lnTo>
                  <a:lnTo>
                    <a:pt x="24" y="200"/>
                  </a:lnTo>
                  <a:lnTo>
                    <a:pt x="0" y="170"/>
                  </a:lnTo>
                  <a:lnTo>
                    <a:pt x="24" y="151"/>
                  </a:lnTo>
                  <a:lnTo>
                    <a:pt x="29" y="120"/>
                  </a:lnTo>
                  <a:lnTo>
                    <a:pt x="45" y="110"/>
                  </a:lnTo>
                  <a:lnTo>
                    <a:pt x="43" y="67"/>
                  </a:lnTo>
                  <a:lnTo>
                    <a:pt x="53" y="59"/>
                  </a:lnTo>
                  <a:lnTo>
                    <a:pt x="74" y="72"/>
                  </a:lnTo>
                  <a:lnTo>
                    <a:pt x="86" y="90"/>
                  </a:lnTo>
                  <a:lnTo>
                    <a:pt x="113" y="72"/>
                  </a:lnTo>
                  <a:lnTo>
                    <a:pt x="122" y="62"/>
                  </a:lnTo>
                  <a:lnTo>
                    <a:pt x="117" y="41"/>
                  </a:lnTo>
                  <a:lnTo>
                    <a:pt x="86" y="24"/>
                  </a:lnTo>
                  <a:lnTo>
                    <a:pt x="80" y="4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078">
              <a:extLst>
                <a:ext uri="{FF2B5EF4-FFF2-40B4-BE49-F238E27FC236}">
                  <a16:creationId xmlns:a16="http://schemas.microsoft.com/office/drawing/2014/main" id="{E83C31B0-3AD7-2449-E6B5-32B6F9A22882}"/>
                </a:ext>
              </a:extLst>
            </p:cNvPr>
            <p:cNvSpPr/>
            <p:nvPr/>
          </p:nvSpPr>
          <p:spPr bwMode="auto">
            <a:xfrm rot="356891">
              <a:off x="8201370" y="4356552"/>
              <a:ext cx="108710" cy="113836"/>
            </a:xfrm>
            <a:custGeom>
              <a:avLst/>
              <a:gdLst>
                <a:gd name="T0" fmla="*/ 19 w 73"/>
                <a:gd name="T1" fmla="*/ 51 h 76"/>
                <a:gd name="T2" fmla="*/ 0 w 73"/>
                <a:gd name="T3" fmla="*/ 34 h 76"/>
                <a:gd name="T4" fmla="*/ 9 w 73"/>
                <a:gd name="T5" fmla="*/ 23 h 76"/>
                <a:gd name="T6" fmla="*/ 16 w 73"/>
                <a:gd name="T7" fmla="*/ 0 h 76"/>
                <a:gd name="T8" fmla="*/ 38 w 73"/>
                <a:gd name="T9" fmla="*/ 9 h 76"/>
                <a:gd name="T10" fmla="*/ 48 w 73"/>
                <a:gd name="T11" fmla="*/ 24 h 76"/>
                <a:gd name="T12" fmla="*/ 40 w 73"/>
                <a:gd name="T13" fmla="*/ 34 h 76"/>
                <a:gd name="T14" fmla="*/ 19 w 73"/>
                <a:gd name="T15" fmla="*/ 51 h 76"/>
                <a:gd name="T16" fmla="*/ 19 w 73"/>
                <a:gd name="T17" fmla="*/ 5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"/>
                <a:gd name="T28" fmla="*/ 0 h 76"/>
                <a:gd name="T29" fmla="*/ 73 w 73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" h="76">
                  <a:moveTo>
                    <a:pt x="29" y="75"/>
                  </a:moveTo>
                  <a:lnTo>
                    <a:pt x="0" y="50"/>
                  </a:lnTo>
                  <a:lnTo>
                    <a:pt x="12" y="33"/>
                  </a:lnTo>
                  <a:lnTo>
                    <a:pt x="24" y="0"/>
                  </a:lnTo>
                  <a:lnTo>
                    <a:pt x="56" y="13"/>
                  </a:lnTo>
                  <a:lnTo>
                    <a:pt x="72" y="35"/>
                  </a:lnTo>
                  <a:lnTo>
                    <a:pt x="60" y="50"/>
                  </a:lnTo>
                  <a:lnTo>
                    <a:pt x="29" y="75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079">
              <a:extLst>
                <a:ext uri="{FF2B5EF4-FFF2-40B4-BE49-F238E27FC236}">
                  <a16:creationId xmlns:a16="http://schemas.microsoft.com/office/drawing/2014/main" id="{4F508DBA-18B3-2DAB-3D89-DBC936FB209A}"/>
                </a:ext>
              </a:extLst>
            </p:cNvPr>
            <p:cNvSpPr/>
            <p:nvPr/>
          </p:nvSpPr>
          <p:spPr bwMode="auto">
            <a:xfrm rot="356891">
              <a:off x="7589945" y="3858013"/>
              <a:ext cx="721903" cy="586169"/>
            </a:xfrm>
            <a:custGeom>
              <a:avLst/>
              <a:gdLst>
                <a:gd name="T0" fmla="*/ 312 w 478"/>
                <a:gd name="T1" fmla="*/ 219 h 385"/>
                <a:gd name="T2" fmla="*/ 304 w 478"/>
                <a:gd name="T3" fmla="*/ 243 h 385"/>
                <a:gd name="T4" fmla="*/ 295 w 478"/>
                <a:gd name="T5" fmla="*/ 255 h 385"/>
                <a:gd name="T6" fmla="*/ 277 w 478"/>
                <a:gd name="T7" fmla="*/ 276 h 385"/>
                <a:gd name="T8" fmla="*/ 251 w 478"/>
                <a:gd name="T9" fmla="*/ 272 h 385"/>
                <a:gd name="T10" fmla="*/ 229 w 478"/>
                <a:gd name="T11" fmla="*/ 259 h 385"/>
                <a:gd name="T12" fmla="*/ 217 w 478"/>
                <a:gd name="T13" fmla="*/ 266 h 385"/>
                <a:gd name="T14" fmla="*/ 170 w 478"/>
                <a:gd name="T15" fmla="*/ 260 h 385"/>
                <a:gd name="T16" fmla="*/ 169 w 478"/>
                <a:gd name="T17" fmla="*/ 241 h 385"/>
                <a:gd name="T18" fmla="*/ 146 w 478"/>
                <a:gd name="T19" fmla="*/ 225 h 385"/>
                <a:gd name="T20" fmla="*/ 138 w 478"/>
                <a:gd name="T21" fmla="*/ 211 h 385"/>
                <a:gd name="T22" fmla="*/ 148 w 478"/>
                <a:gd name="T23" fmla="*/ 197 h 385"/>
                <a:gd name="T24" fmla="*/ 148 w 478"/>
                <a:gd name="T25" fmla="*/ 189 h 385"/>
                <a:gd name="T26" fmla="*/ 148 w 478"/>
                <a:gd name="T27" fmla="*/ 177 h 385"/>
                <a:gd name="T28" fmla="*/ 176 w 478"/>
                <a:gd name="T29" fmla="*/ 174 h 385"/>
                <a:gd name="T30" fmla="*/ 178 w 478"/>
                <a:gd name="T31" fmla="*/ 161 h 385"/>
                <a:gd name="T32" fmla="*/ 169 w 478"/>
                <a:gd name="T33" fmla="*/ 149 h 385"/>
                <a:gd name="T34" fmla="*/ 155 w 478"/>
                <a:gd name="T35" fmla="*/ 148 h 385"/>
                <a:gd name="T36" fmla="*/ 146 w 478"/>
                <a:gd name="T37" fmla="*/ 163 h 385"/>
                <a:gd name="T38" fmla="*/ 124 w 478"/>
                <a:gd name="T39" fmla="*/ 159 h 385"/>
                <a:gd name="T40" fmla="*/ 116 w 478"/>
                <a:gd name="T41" fmla="*/ 145 h 385"/>
                <a:gd name="T42" fmla="*/ 101 w 478"/>
                <a:gd name="T43" fmla="*/ 136 h 385"/>
                <a:gd name="T44" fmla="*/ 105 w 478"/>
                <a:gd name="T45" fmla="*/ 102 h 385"/>
                <a:gd name="T46" fmla="*/ 103 w 478"/>
                <a:gd name="T47" fmla="*/ 97 h 385"/>
                <a:gd name="T48" fmla="*/ 87 w 478"/>
                <a:gd name="T49" fmla="*/ 100 h 385"/>
                <a:gd name="T50" fmla="*/ 76 w 478"/>
                <a:gd name="T51" fmla="*/ 90 h 385"/>
                <a:gd name="T52" fmla="*/ 48 w 478"/>
                <a:gd name="T53" fmla="*/ 82 h 385"/>
                <a:gd name="T54" fmla="*/ 34 w 478"/>
                <a:gd name="T55" fmla="*/ 65 h 385"/>
                <a:gd name="T56" fmla="*/ 0 w 478"/>
                <a:gd name="T57" fmla="*/ 52 h 385"/>
                <a:gd name="T58" fmla="*/ 4 w 478"/>
                <a:gd name="T59" fmla="*/ 36 h 385"/>
                <a:gd name="T60" fmla="*/ 17 w 478"/>
                <a:gd name="T61" fmla="*/ 30 h 385"/>
                <a:gd name="T62" fmla="*/ 41 w 478"/>
                <a:gd name="T63" fmla="*/ 52 h 385"/>
                <a:gd name="T64" fmla="*/ 48 w 478"/>
                <a:gd name="T65" fmla="*/ 52 h 385"/>
                <a:gd name="T66" fmla="*/ 72 w 478"/>
                <a:gd name="T67" fmla="*/ 49 h 385"/>
                <a:gd name="T68" fmla="*/ 85 w 478"/>
                <a:gd name="T69" fmla="*/ 38 h 385"/>
                <a:gd name="T70" fmla="*/ 104 w 478"/>
                <a:gd name="T71" fmla="*/ 53 h 385"/>
                <a:gd name="T72" fmla="*/ 112 w 478"/>
                <a:gd name="T73" fmla="*/ 39 h 385"/>
                <a:gd name="T74" fmla="*/ 114 w 478"/>
                <a:gd name="T75" fmla="*/ 31 h 385"/>
                <a:gd name="T76" fmla="*/ 130 w 478"/>
                <a:gd name="T77" fmla="*/ 22 h 385"/>
                <a:gd name="T78" fmla="*/ 132 w 478"/>
                <a:gd name="T79" fmla="*/ 4 h 385"/>
                <a:gd name="T80" fmla="*/ 148 w 478"/>
                <a:gd name="T81" fmla="*/ 0 h 385"/>
                <a:gd name="T82" fmla="*/ 188 w 478"/>
                <a:gd name="T83" fmla="*/ 26 h 385"/>
                <a:gd name="T84" fmla="*/ 215 w 478"/>
                <a:gd name="T85" fmla="*/ 38 h 385"/>
                <a:gd name="T86" fmla="*/ 269 w 478"/>
                <a:gd name="T87" fmla="*/ 128 h 385"/>
                <a:gd name="T88" fmla="*/ 266 w 478"/>
                <a:gd name="T89" fmla="*/ 138 h 385"/>
                <a:gd name="T90" fmla="*/ 301 w 478"/>
                <a:gd name="T91" fmla="*/ 156 h 385"/>
                <a:gd name="T92" fmla="*/ 310 w 478"/>
                <a:gd name="T93" fmla="*/ 171 h 385"/>
                <a:gd name="T94" fmla="*/ 327 w 478"/>
                <a:gd name="T95" fmla="*/ 179 h 385"/>
                <a:gd name="T96" fmla="*/ 335 w 478"/>
                <a:gd name="T97" fmla="*/ 194 h 385"/>
                <a:gd name="T98" fmla="*/ 325 w 478"/>
                <a:gd name="T99" fmla="*/ 199 h 385"/>
                <a:gd name="T100" fmla="*/ 308 w 478"/>
                <a:gd name="T101" fmla="*/ 194 h 385"/>
                <a:gd name="T102" fmla="*/ 282 w 478"/>
                <a:gd name="T103" fmla="*/ 194 h 385"/>
                <a:gd name="T104" fmla="*/ 259 w 478"/>
                <a:gd name="T105" fmla="*/ 185 h 385"/>
                <a:gd name="T106" fmla="*/ 249 w 478"/>
                <a:gd name="T107" fmla="*/ 194 h 385"/>
                <a:gd name="T108" fmla="*/ 270 w 478"/>
                <a:gd name="T109" fmla="*/ 199 h 385"/>
                <a:gd name="T110" fmla="*/ 293 w 478"/>
                <a:gd name="T111" fmla="*/ 210 h 385"/>
                <a:gd name="T112" fmla="*/ 312 w 478"/>
                <a:gd name="T113" fmla="*/ 219 h 385"/>
                <a:gd name="T114" fmla="*/ 312 w 478"/>
                <a:gd name="T115" fmla="*/ 219 h 38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78"/>
                <a:gd name="T175" fmla="*/ 0 h 385"/>
                <a:gd name="T176" fmla="*/ 478 w 478"/>
                <a:gd name="T177" fmla="*/ 385 h 38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78" h="385">
                  <a:moveTo>
                    <a:pt x="444" y="304"/>
                  </a:moveTo>
                  <a:lnTo>
                    <a:pt x="433" y="337"/>
                  </a:lnTo>
                  <a:lnTo>
                    <a:pt x="420" y="355"/>
                  </a:lnTo>
                  <a:lnTo>
                    <a:pt x="394" y="384"/>
                  </a:lnTo>
                  <a:lnTo>
                    <a:pt x="356" y="377"/>
                  </a:lnTo>
                  <a:lnTo>
                    <a:pt x="326" y="359"/>
                  </a:lnTo>
                  <a:lnTo>
                    <a:pt x="308" y="369"/>
                  </a:lnTo>
                  <a:lnTo>
                    <a:pt x="242" y="362"/>
                  </a:lnTo>
                  <a:lnTo>
                    <a:pt x="241" y="335"/>
                  </a:lnTo>
                  <a:lnTo>
                    <a:pt x="208" y="313"/>
                  </a:lnTo>
                  <a:lnTo>
                    <a:pt x="196" y="294"/>
                  </a:lnTo>
                  <a:lnTo>
                    <a:pt x="212" y="275"/>
                  </a:lnTo>
                  <a:lnTo>
                    <a:pt x="212" y="262"/>
                  </a:lnTo>
                  <a:lnTo>
                    <a:pt x="212" y="245"/>
                  </a:lnTo>
                  <a:lnTo>
                    <a:pt x="251" y="241"/>
                  </a:lnTo>
                  <a:lnTo>
                    <a:pt x="253" y="224"/>
                  </a:lnTo>
                  <a:lnTo>
                    <a:pt x="241" y="207"/>
                  </a:lnTo>
                  <a:lnTo>
                    <a:pt x="220" y="205"/>
                  </a:lnTo>
                  <a:lnTo>
                    <a:pt x="208" y="227"/>
                  </a:lnTo>
                  <a:lnTo>
                    <a:pt x="175" y="220"/>
                  </a:lnTo>
                  <a:lnTo>
                    <a:pt x="165" y="202"/>
                  </a:lnTo>
                  <a:lnTo>
                    <a:pt x="144" y="190"/>
                  </a:lnTo>
                  <a:lnTo>
                    <a:pt x="150" y="142"/>
                  </a:lnTo>
                  <a:lnTo>
                    <a:pt x="146" y="134"/>
                  </a:lnTo>
                  <a:lnTo>
                    <a:pt x="124" y="139"/>
                  </a:lnTo>
                  <a:lnTo>
                    <a:pt x="109" y="125"/>
                  </a:lnTo>
                  <a:lnTo>
                    <a:pt x="69" y="114"/>
                  </a:lnTo>
                  <a:lnTo>
                    <a:pt x="48" y="92"/>
                  </a:lnTo>
                  <a:lnTo>
                    <a:pt x="0" y="72"/>
                  </a:lnTo>
                  <a:lnTo>
                    <a:pt x="4" y="50"/>
                  </a:lnTo>
                  <a:lnTo>
                    <a:pt x="24" y="41"/>
                  </a:lnTo>
                  <a:lnTo>
                    <a:pt x="59" y="72"/>
                  </a:lnTo>
                  <a:lnTo>
                    <a:pt x="69" y="72"/>
                  </a:lnTo>
                  <a:lnTo>
                    <a:pt x="102" y="68"/>
                  </a:lnTo>
                  <a:lnTo>
                    <a:pt x="122" y="53"/>
                  </a:lnTo>
                  <a:lnTo>
                    <a:pt x="148" y="74"/>
                  </a:lnTo>
                  <a:lnTo>
                    <a:pt x="160" y="55"/>
                  </a:lnTo>
                  <a:lnTo>
                    <a:pt x="162" y="43"/>
                  </a:lnTo>
                  <a:lnTo>
                    <a:pt x="184" y="31"/>
                  </a:lnTo>
                  <a:lnTo>
                    <a:pt x="189" y="4"/>
                  </a:lnTo>
                  <a:lnTo>
                    <a:pt x="212" y="0"/>
                  </a:lnTo>
                  <a:lnTo>
                    <a:pt x="267" y="36"/>
                  </a:lnTo>
                  <a:lnTo>
                    <a:pt x="306" y="53"/>
                  </a:lnTo>
                  <a:lnTo>
                    <a:pt x="383" y="178"/>
                  </a:lnTo>
                  <a:lnTo>
                    <a:pt x="378" y="192"/>
                  </a:lnTo>
                  <a:lnTo>
                    <a:pt x="428" y="216"/>
                  </a:lnTo>
                  <a:lnTo>
                    <a:pt x="442" y="238"/>
                  </a:lnTo>
                  <a:lnTo>
                    <a:pt x="466" y="249"/>
                  </a:lnTo>
                  <a:lnTo>
                    <a:pt x="477" y="270"/>
                  </a:lnTo>
                  <a:lnTo>
                    <a:pt x="462" y="277"/>
                  </a:lnTo>
                  <a:lnTo>
                    <a:pt x="438" y="269"/>
                  </a:lnTo>
                  <a:lnTo>
                    <a:pt x="400" y="269"/>
                  </a:lnTo>
                  <a:lnTo>
                    <a:pt x="368" y="258"/>
                  </a:lnTo>
                  <a:lnTo>
                    <a:pt x="354" y="269"/>
                  </a:lnTo>
                  <a:lnTo>
                    <a:pt x="385" y="277"/>
                  </a:lnTo>
                  <a:lnTo>
                    <a:pt x="416" y="291"/>
                  </a:lnTo>
                  <a:lnTo>
                    <a:pt x="444" y="304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080">
              <a:extLst>
                <a:ext uri="{FF2B5EF4-FFF2-40B4-BE49-F238E27FC236}">
                  <a16:creationId xmlns:a16="http://schemas.microsoft.com/office/drawing/2014/main" id="{2AC92843-ADC5-60D4-3197-881030EF5EDA}"/>
                </a:ext>
              </a:extLst>
            </p:cNvPr>
            <p:cNvSpPr/>
            <p:nvPr/>
          </p:nvSpPr>
          <p:spPr bwMode="auto">
            <a:xfrm rot="356891">
              <a:off x="6638049" y="4162230"/>
              <a:ext cx="986884" cy="626946"/>
            </a:xfrm>
            <a:custGeom>
              <a:avLst/>
              <a:gdLst>
                <a:gd name="T0" fmla="*/ 63 w 654"/>
                <a:gd name="T1" fmla="*/ 275 h 411"/>
                <a:gd name="T2" fmla="*/ 116 w 654"/>
                <a:gd name="T3" fmla="*/ 261 h 411"/>
                <a:gd name="T4" fmla="*/ 120 w 654"/>
                <a:gd name="T5" fmla="*/ 233 h 411"/>
                <a:gd name="T6" fmla="*/ 198 w 654"/>
                <a:gd name="T7" fmla="*/ 230 h 411"/>
                <a:gd name="T8" fmla="*/ 235 w 654"/>
                <a:gd name="T9" fmla="*/ 256 h 411"/>
                <a:gd name="T10" fmla="*/ 267 w 654"/>
                <a:gd name="T11" fmla="*/ 238 h 411"/>
                <a:gd name="T12" fmla="*/ 281 w 654"/>
                <a:gd name="T13" fmla="*/ 256 h 411"/>
                <a:gd name="T14" fmla="*/ 304 w 654"/>
                <a:gd name="T15" fmla="*/ 228 h 411"/>
                <a:gd name="T16" fmla="*/ 311 w 654"/>
                <a:gd name="T17" fmla="*/ 261 h 411"/>
                <a:gd name="T18" fmla="*/ 331 w 654"/>
                <a:gd name="T19" fmla="*/ 275 h 411"/>
                <a:gd name="T20" fmla="*/ 370 w 654"/>
                <a:gd name="T21" fmla="*/ 250 h 411"/>
                <a:gd name="T22" fmla="*/ 433 w 654"/>
                <a:gd name="T23" fmla="*/ 210 h 411"/>
                <a:gd name="T24" fmla="*/ 428 w 654"/>
                <a:gd name="T25" fmla="*/ 145 h 411"/>
                <a:gd name="T26" fmla="*/ 434 w 654"/>
                <a:gd name="T27" fmla="*/ 122 h 411"/>
                <a:gd name="T28" fmla="*/ 393 w 654"/>
                <a:gd name="T29" fmla="*/ 101 h 411"/>
                <a:gd name="T30" fmla="*/ 364 w 654"/>
                <a:gd name="T31" fmla="*/ 101 h 411"/>
                <a:gd name="T32" fmla="*/ 322 w 654"/>
                <a:gd name="T33" fmla="*/ 84 h 411"/>
                <a:gd name="T34" fmla="*/ 298 w 654"/>
                <a:gd name="T35" fmla="*/ 57 h 411"/>
                <a:gd name="T36" fmla="*/ 275 w 654"/>
                <a:gd name="T37" fmla="*/ 56 h 411"/>
                <a:gd name="T38" fmla="*/ 224 w 654"/>
                <a:gd name="T39" fmla="*/ 56 h 411"/>
                <a:gd name="T40" fmla="*/ 131 w 654"/>
                <a:gd name="T41" fmla="*/ 0 h 411"/>
                <a:gd name="T42" fmla="*/ 112 w 654"/>
                <a:gd name="T43" fmla="*/ 6 h 411"/>
                <a:gd name="T44" fmla="*/ 54 w 654"/>
                <a:gd name="T45" fmla="*/ 6 h 411"/>
                <a:gd name="T46" fmla="*/ 63 w 654"/>
                <a:gd name="T47" fmla="*/ 28 h 411"/>
                <a:gd name="T48" fmla="*/ 88 w 654"/>
                <a:gd name="T49" fmla="*/ 35 h 411"/>
                <a:gd name="T50" fmla="*/ 60 w 654"/>
                <a:gd name="T51" fmla="*/ 56 h 411"/>
                <a:gd name="T52" fmla="*/ 60 w 654"/>
                <a:gd name="T53" fmla="*/ 82 h 411"/>
                <a:gd name="T54" fmla="*/ 76 w 654"/>
                <a:gd name="T55" fmla="*/ 107 h 411"/>
                <a:gd name="T56" fmla="*/ 97 w 654"/>
                <a:gd name="T57" fmla="*/ 163 h 411"/>
                <a:gd name="T58" fmla="*/ 83 w 654"/>
                <a:gd name="T59" fmla="*/ 172 h 411"/>
                <a:gd name="T60" fmla="*/ 12 w 654"/>
                <a:gd name="T61" fmla="*/ 201 h 411"/>
                <a:gd name="T62" fmla="*/ 10 w 654"/>
                <a:gd name="T63" fmla="*/ 226 h 411"/>
                <a:gd name="T64" fmla="*/ 23 w 654"/>
                <a:gd name="T65" fmla="*/ 257 h 411"/>
                <a:gd name="T66" fmla="*/ 53 w 654"/>
                <a:gd name="T67" fmla="*/ 296 h 41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4"/>
                <a:gd name="T103" fmla="*/ 0 h 411"/>
                <a:gd name="T104" fmla="*/ 654 w 654"/>
                <a:gd name="T105" fmla="*/ 411 h 41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4" h="411">
                  <a:moveTo>
                    <a:pt x="76" y="410"/>
                  </a:moveTo>
                  <a:lnTo>
                    <a:pt x="90" y="380"/>
                  </a:lnTo>
                  <a:lnTo>
                    <a:pt x="129" y="346"/>
                  </a:lnTo>
                  <a:lnTo>
                    <a:pt x="166" y="361"/>
                  </a:lnTo>
                  <a:lnTo>
                    <a:pt x="190" y="346"/>
                  </a:lnTo>
                  <a:lnTo>
                    <a:pt x="171" y="322"/>
                  </a:lnTo>
                  <a:lnTo>
                    <a:pt x="181" y="310"/>
                  </a:lnTo>
                  <a:lnTo>
                    <a:pt x="282" y="317"/>
                  </a:lnTo>
                  <a:lnTo>
                    <a:pt x="317" y="342"/>
                  </a:lnTo>
                  <a:lnTo>
                    <a:pt x="335" y="353"/>
                  </a:lnTo>
                  <a:lnTo>
                    <a:pt x="361" y="335"/>
                  </a:lnTo>
                  <a:lnTo>
                    <a:pt x="380" y="329"/>
                  </a:lnTo>
                  <a:lnTo>
                    <a:pt x="385" y="353"/>
                  </a:lnTo>
                  <a:lnTo>
                    <a:pt x="401" y="353"/>
                  </a:lnTo>
                  <a:lnTo>
                    <a:pt x="411" y="337"/>
                  </a:lnTo>
                  <a:lnTo>
                    <a:pt x="433" y="315"/>
                  </a:lnTo>
                  <a:lnTo>
                    <a:pt x="444" y="330"/>
                  </a:lnTo>
                  <a:lnTo>
                    <a:pt x="444" y="361"/>
                  </a:lnTo>
                  <a:lnTo>
                    <a:pt x="454" y="375"/>
                  </a:lnTo>
                  <a:lnTo>
                    <a:pt x="473" y="380"/>
                  </a:lnTo>
                  <a:lnTo>
                    <a:pt x="495" y="357"/>
                  </a:lnTo>
                  <a:lnTo>
                    <a:pt x="528" y="346"/>
                  </a:lnTo>
                  <a:lnTo>
                    <a:pt x="588" y="289"/>
                  </a:lnTo>
                  <a:lnTo>
                    <a:pt x="617" y="291"/>
                  </a:lnTo>
                  <a:lnTo>
                    <a:pt x="653" y="279"/>
                  </a:lnTo>
                  <a:lnTo>
                    <a:pt x="611" y="200"/>
                  </a:lnTo>
                  <a:lnTo>
                    <a:pt x="624" y="176"/>
                  </a:lnTo>
                  <a:lnTo>
                    <a:pt x="619" y="168"/>
                  </a:lnTo>
                  <a:lnTo>
                    <a:pt x="598" y="161"/>
                  </a:lnTo>
                  <a:lnTo>
                    <a:pt x="561" y="139"/>
                  </a:lnTo>
                  <a:lnTo>
                    <a:pt x="543" y="127"/>
                  </a:lnTo>
                  <a:lnTo>
                    <a:pt x="519" y="139"/>
                  </a:lnTo>
                  <a:lnTo>
                    <a:pt x="492" y="117"/>
                  </a:lnTo>
                  <a:lnTo>
                    <a:pt x="458" y="117"/>
                  </a:lnTo>
                  <a:lnTo>
                    <a:pt x="432" y="101"/>
                  </a:lnTo>
                  <a:lnTo>
                    <a:pt x="425" y="79"/>
                  </a:lnTo>
                  <a:lnTo>
                    <a:pt x="411" y="66"/>
                  </a:lnTo>
                  <a:lnTo>
                    <a:pt x="392" y="77"/>
                  </a:lnTo>
                  <a:lnTo>
                    <a:pt x="375" y="69"/>
                  </a:lnTo>
                  <a:lnTo>
                    <a:pt x="320" y="77"/>
                  </a:lnTo>
                  <a:lnTo>
                    <a:pt x="260" y="64"/>
                  </a:lnTo>
                  <a:lnTo>
                    <a:pt x="188" y="0"/>
                  </a:lnTo>
                  <a:lnTo>
                    <a:pt x="169" y="16"/>
                  </a:lnTo>
                  <a:lnTo>
                    <a:pt x="160" y="9"/>
                  </a:lnTo>
                  <a:lnTo>
                    <a:pt x="145" y="9"/>
                  </a:lnTo>
                  <a:lnTo>
                    <a:pt x="78" y="9"/>
                  </a:lnTo>
                  <a:lnTo>
                    <a:pt x="69" y="17"/>
                  </a:lnTo>
                  <a:lnTo>
                    <a:pt x="90" y="38"/>
                  </a:lnTo>
                  <a:lnTo>
                    <a:pt x="109" y="42"/>
                  </a:lnTo>
                  <a:lnTo>
                    <a:pt x="126" y="48"/>
                  </a:lnTo>
                  <a:lnTo>
                    <a:pt x="118" y="62"/>
                  </a:lnTo>
                  <a:lnTo>
                    <a:pt x="85" y="77"/>
                  </a:lnTo>
                  <a:lnTo>
                    <a:pt x="78" y="103"/>
                  </a:lnTo>
                  <a:lnTo>
                    <a:pt x="85" y="112"/>
                  </a:lnTo>
                  <a:lnTo>
                    <a:pt x="90" y="146"/>
                  </a:lnTo>
                  <a:lnTo>
                    <a:pt x="109" y="147"/>
                  </a:lnTo>
                  <a:lnTo>
                    <a:pt x="129" y="173"/>
                  </a:lnTo>
                  <a:lnTo>
                    <a:pt x="138" y="225"/>
                  </a:lnTo>
                  <a:lnTo>
                    <a:pt x="131" y="243"/>
                  </a:lnTo>
                  <a:lnTo>
                    <a:pt x="118" y="238"/>
                  </a:lnTo>
                  <a:lnTo>
                    <a:pt x="81" y="267"/>
                  </a:lnTo>
                  <a:lnTo>
                    <a:pt x="17" y="278"/>
                  </a:lnTo>
                  <a:lnTo>
                    <a:pt x="0" y="295"/>
                  </a:lnTo>
                  <a:lnTo>
                    <a:pt x="13" y="313"/>
                  </a:lnTo>
                  <a:lnTo>
                    <a:pt x="16" y="351"/>
                  </a:lnTo>
                  <a:lnTo>
                    <a:pt x="33" y="355"/>
                  </a:lnTo>
                  <a:lnTo>
                    <a:pt x="76" y="410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081">
              <a:extLst>
                <a:ext uri="{FF2B5EF4-FFF2-40B4-BE49-F238E27FC236}">
                  <a16:creationId xmlns:a16="http://schemas.microsoft.com/office/drawing/2014/main" id="{27CB2FF2-1E7D-B1FA-006B-EABF7B3BAC3C}"/>
                </a:ext>
              </a:extLst>
            </p:cNvPr>
            <p:cNvSpPr/>
            <p:nvPr/>
          </p:nvSpPr>
          <p:spPr bwMode="auto">
            <a:xfrm rot="356891">
              <a:off x="5248636" y="3956266"/>
              <a:ext cx="1584790" cy="1219913"/>
            </a:xfrm>
            <a:custGeom>
              <a:avLst/>
              <a:gdLst>
                <a:gd name="T0" fmla="*/ 286 w 1051"/>
                <a:gd name="T1" fmla="*/ 49 h 799"/>
                <a:gd name="T2" fmla="*/ 274 w 1051"/>
                <a:gd name="T3" fmla="*/ 18 h 799"/>
                <a:gd name="T4" fmla="*/ 320 w 1051"/>
                <a:gd name="T5" fmla="*/ 0 h 799"/>
                <a:gd name="T6" fmla="*/ 329 w 1051"/>
                <a:gd name="T7" fmla="*/ 33 h 799"/>
                <a:gd name="T8" fmla="*/ 373 w 1051"/>
                <a:gd name="T9" fmla="*/ 72 h 799"/>
                <a:gd name="T10" fmla="*/ 396 w 1051"/>
                <a:gd name="T11" fmla="*/ 72 h 799"/>
                <a:gd name="T12" fmla="*/ 414 w 1051"/>
                <a:gd name="T13" fmla="*/ 108 h 799"/>
                <a:gd name="T14" fmla="*/ 460 w 1051"/>
                <a:gd name="T15" fmla="*/ 103 h 799"/>
                <a:gd name="T16" fmla="*/ 481 w 1051"/>
                <a:gd name="T17" fmla="*/ 85 h 799"/>
                <a:gd name="T18" fmla="*/ 495 w 1051"/>
                <a:gd name="T19" fmla="*/ 103 h 799"/>
                <a:gd name="T20" fmla="*/ 545 w 1051"/>
                <a:gd name="T21" fmla="*/ 97 h 799"/>
                <a:gd name="T22" fmla="*/ 555 w 1051"/>
                <a:gd name="T23" fmla="*/ 111 h 799"/>
                <a:gd name="T24" fmla="*/ 607 w 1051"/>
                <a:gd name="T25" fmla="*/ 133 h 799"/>
                <a:gd name="T26" fmla="*/ 670 w 1051"/>
                <a:gd name="T27" fmla="*/ 141 h 799"/>
                <a:gd name="T28" fmla="*/ 700 w 1051"/>
                <a:gd name="T29" fmla="*/ 150 h 799"/>
                <a:gd name="T30" fmla="*/ 727 w 1051"/>
                <a:gd name="T31" fmla="*/ 170 h 799"/>
                <a:gd name="T32" fmla="*/ 730 w 1051"/>
                <a:gd name="T33" fmla="*/ 220 h 799"/>
                <a:gd name="T34" fmla="*/ 694 w 1051"/>
                <a:gd name="T35" fmla="*/ 238 h 799"/>
                <a:gd name="T36" fmla="*/ 637 w 1051"/>
                <a:gd name="T37" fmla="*/ 259 h 799"/>
                <a:gd name="T38" fmla="*/ 649 w 1051"/>
                <a:gd name="T39" fmla="*/ 298 h 799"/>
                <a:gd name="T40" fmla="*/ 692 w 1051"/>
                <a:gd name="T41" fmla="*/ 341 h 799"/>
                <a:gd name="T42" fmla="*/ 672 w 1051"/>
                <a:gd name="T43" fmla="*/ 411 h 799"/>
                <a:gd name="T44" fmla="*/ 637 w 1051"/>
                <a:gd name="T45" fmla="*/ 368 h 799"/>
                <a:gd name="T46" fmla="*/ 624 w 1051"/>
                <a:gd name="T47" fmla="*/ 350 h 799"/>
                <a:gd name="T48" fmla="*/ 587 w 1051"/>
                <a:gd name="T49" fmla="*/ 343 h 799"/>
                <a:gd name="T50" fmla="*/ 557 w 1051"/>
                <a:gd name="T51" fmla="*/ 372 h 799"/>
                <a:gd name="T52" fmla="*/ 533 w 1051"/>
                <a:gd name="T53" fmla="*/ 390 h 799"/>
                <a:gd name="T54" fmla="*/ 498 w 1051"/>
                <a:gd name="T55" fmla="*/ 382 h 799"/>
                <a:gd name="T56" fmla="*/ 481 w 1051"/>
                <a:gd name="T57" fmla="*/ 412 h 799"/>
                <a:gd name="T58" fmla="*/ 522 w 1051"/>
                <a:gd name="T59" fmla="*/ 446 h 799"/>
                <a:gd name="T60" fmla="*/ 461 w 1051"/>
                <a:gd name="T61" fmla="*/ 455 h 799"/>
                <a:gd name="T62" fmla="*/ 443 w 1051"/>
                <a:gd name="T63" fmla="*/ 433 h 799"/>
                <a:gd name="T64" fmla="*/ 404 w 1051"/>
                <a:gd name="T65" fmla="*/ 439 h 799"/>
                <a:gd name="T66" fmla="*/ 396 w 1051"/>
                <a:gd name="T67" fmla="*/ 410 h 799"/>
                <a:gd name="T68" fmla="*/ 375 w 1051"/>
                <a:gd name="T69" fmla="*/ 394 h 799"/>
                <a:gd name="T70" fmla="*/ 370 w 1051"/>
                <a:gd name="T71" fmla="*/ 416 h 799"/>
                <a:gd name="T72" fmla="*/ 349 w 1051"/>
                <a:gd name="T73" fmla="*/ 434 h 799"/>
                <a:gd name="T74" fmla="*/ 315 w 1051"/>
                <a:gd name="T75" fmla="*/ 495 h 799"/>
                <a:gd name="T76" fmla="*/ 303 w 1051"/>
                <a:gd name="T77" fmla="*/ 566 h 799"/>
                <a:gd name="T78" fmla="*/ 257 w 1051"/>
                <a:gd name="T79" fmla="*/ 579 h 799"/>
                <a:gd name="T80" fmla="*/ 190 w 1051"/>
                <a:gd name="T81" fmla="*/ 464 h 799"/>
                <a:gd name="T82" fmla="*/ 152 w 1051"/>
                <a:gd name="T83" fmla="*/ 442 h 799"/>
                <a:gd name="T84" fmla="*/ 153 w 1051"/>
                <a:gd name="T85" fmla="*/ 412 h 799"/>
                <a:gd name="T86" fmla="*/ 120 w 1051"/>
                <a:gd name="T87" fmla="*/ 416 h 799"/>
                <a:gd name="T88" fmla="*/ 88 w 1051"/>
                <a:gd name="T89" fmla="*/ 361 h 799"/>
                <a:gd name="T90" fmla="*/ 83 w 1051"/>
                <a:gd name="T91" fmla="*/ 254 h 799"/>
                <a:gd name="T92" fmla="*/ 78 w 1051"/>
                <a:gd name="T93" fmla="*/ 197 h 799"/>
                <a:gd name="T94" fmla="*/ 0 w 1051"/>
                <a:gd name="T95" fmla="*/ 95 h 799"/>
                <a:gd name="T96" fmla="*/ 11 w 1051"/>
                <a:gd name="T97" fmla="*/ 67 h 799"/>
                <a:gd name="T98" fmla="*/ 115 w 1051"/>
                <a:gd name="T99" fmla="*/ 72 h 799"/>
                <a:gd name="T100" fmla="*/ 148 w 1051"/>
                <a:gd name="T101" fmla="*/ 79 h 799"/>
                <a:gd name="T102" fmla="*/ 203 w 1051"/>
                <a:gd name="T103" fmla="*/ 107 h 799"/>
                <a:gd name="T104" fmla="*/ 210 w 1051"/>
                <a:gd name="T105" fmla="*/ 75 h 799"/>
                <a:gd name="T106" fmla="*/ 243 w 1051"/>
                <a:gd name="T107" fmla="*/ 81 h 799"/>
                <a:gd name="T108" fmla="*/ 277 w 1051"/>
                <a:gd name="T109" fmla="*/ 74 h 799"/>
                <a:gd name="T110" fmla="*/ 277 w 1051"/>
                <a:gd name="T111" fmla="*/ 72 h 7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51"/>
                <a:gd name="T169" fmla="*/ 0 h 799"/>
                <a:gd name="T170" fmla="*/ 1051 w 1051"/>
                <a:gd name="T171" fmla="*/ 799 h 79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51" h="799">
                  <a:moveTo>
                    <a:pt x="396" y="99"/>
                  </a:moveTo>
                  <a:lnTo>
                    <a:pt x="409" y="67"/>
                  </a:lnTo>
                  <a:lnTo>
                    <a:pt x="394" y="50"/>
                  </a:lnTo>
                  <a:lnTo>
                    <a:pt x="392" y="24"/>
                  </a:lnTo>
                  <a:lnTo>
                    <a:pt x="447" y="0"/>
                  </a:lnTo>
                  <a:lnTo>
                    <a:pt x="459" y="0"/>
                  </a:lnTo>
                  <a:lnTo>
                    <a:pt x="468" y="19"/>
                  </a:lnTo>
                  <a:lnTo>
                    <a:pt x="471" y="46"/>
                  </a:lnTo>
                  <a:lnTo>
                    <a:pt x="497" y="63"/>
                  </a:lnTo>
                  <a:lnTo>
                    <a:pt x="533" y="99"/>
                  </a:lnTo>
                  <a:lnTo>
                    <a:pt x="552" y="85"/>
                  </a:lnTo>
                  <a:lnTo>
                    <a:pt x="565" y="99"/>
                  </a:lnTo>
                  <a:lnTo>
                    <a:pt x="569" y="133"/>
                  </a:lnTo>
                  <a:lnTo>
                    <a:pt x="591" y="149"/>
                  </a:lnTo>
                  <a:lnTo>
                    <a:pt x="648" y="154"/>
                  </a:lnTo>
                  <a:lnTo>
                    <a:pt x="657" y="142"/>
                  </a:lnTo>
                  <a:lnTo>
                    <a:pt x="655" y="127"/>
                  </a:lnTo>
                  <a:lnTo>
                    <a:pt x="688" y="118"/>
                  </a:lnTo>
                  <a:lnTo>
                    <a:pt x="705" y="123"/>
                  </a:lnTo>
                  <a:lnTo>
                    <a:pt x="708" y="142"/>
                  </a:lnTo>
                  <a:lnTo>
                    <a:pt x="722" y="145"/>
                  </a:lnTo>
                  <a:lnTo>
                    <a:pt x="780" y="133"/>
                  </a:lnTo>
                  <a:lnTo>
                    <a:pt x="791" y="138"/>
                  </a:lnTo>
                  <a:lnTo>
                    <a:pt x="793" y="154"/>
                  </a:lnTo>
                  <a:lnTo>
                    <a:pt x="817" y="160"/>
                  </a:lnTo>
                  <a:lnTo>
                    <a:pt x="868" y="184"/>
                  </a:lnTo>
                  <a:lnTo>
                    <a:pt x="896" y="173"/>
                  </a:lnTo>
                  <a:lnTo>
                    <a:pt x="957" y="195"/>
                  </a:lnTo>
                  <a:lnTo>
                    <a:pt x="971" y="213"/>
                  </a:lnTo>
                  <a:lnTo>
                    <a:pt x="1001" y="207"/>
                  </a:lnTo>
                  <a:lnTo>
                    <a:pt x="1021" y="208"/>
                  </a:lnTo>
                  <a:lnTo>
                    <a:pt x="1040" y="234"/>
                  </a:lnTo>
                  <a:lnTo>
                    <a:pt x="1050" y="286"/>
                  </a:lnTo>
                  <a:lnTo>
                    <a:pt x="1043" y="304"/>
                  </a:lnTo>
                  <a:lnTo>
                    <a:pt x="1030" y="299"/>
                  </a:lnTo>
                  <a:lnTo>
                    <a:pt x="992" y="328"/>
                  </a:lnTo>
                  <a:lnTo>
                    <a:pt x="928" y="339"/>
                  </a:lnTo>
                  <a:lnTo>
                    <a:pt x="911" y="356"/>
                  </a:lnTo>
                  <a:lnTo>
                    <a:pt x="925" y="374"/>
                  </a:lnTo>
                  <a:lnTo>
                    <a:pt x="927" y="412"/>
                  </a:lnTo>
                  <a:lnTo>
                    <a:pt x="944" y="416"/>
                  </a:lnTo>
                  <a:lnTo>
                    <a:pt x="988" y="470"/>
                  </a:lnTo>
                  <a:lnTo>
                    <a:pt x="990" y="544"/>
                  </a:lnTo>
                  <a:lnTo>
                    <a:pt x="961" y="566"/>
                  </a:lnTo>
                  <a:lnTo>
                    <a:pt x="935" y="540"/>
                  </a:lnTo>
                  <a:lnTo>
                    <a:pt x="911" y="506"/>
                  </a:lnTo>
                  <a:lnTo>
                    <a:pt x="909" y="487"/>
                  </a:lnTo>
                  <a:lnTo>
                    <a:pt x="892" y="482"/>
                  </a:lnTo>
                  <a:lnTo>
                    <a:pt x="872" y="489"/>
                  </a:lnTo>
                  <a:lnTo>
                    <a:pt x="839" y="473"/>
                  </a:lnTo>
                  <a:lnTo>
                    <a:pt x="823" y="511"/>
                  </a:lnTo>
                  <a:lnTo>
                    <a:pt x="796" y="513"/>
                  </a:lnTo>
                  <a:lnTo>
                    <a:pt x="775" y="544"/>
                  </a:lnTo>
                  <a:lnTo>
                    <a:pt x="762" y="537"/>
                  </a:lnTo>
                  <a:lnTo>
                    <a:pt x="743" y="544"/>
                  </a:lnTo>
                  <a:lnTo>
                    <a:pt x="712" y="526"/>
                  </a:lnTo>
                  <a:lnTo>
                    <a:pt x="688" y="555"/>
                  </a:lnTo>
                  <a:lnTo>
                    <a:pt x="688" y="568"/>
                  </a:lnTo>
                  <a:lnTo>
                    <a:pt x="736" y="595"/>
                  </a:lnTo>
                  <a:lnTo>
                    <a:pt x="746" y="614"/>
                  </a:lnTo>
                  <a:lnTo>
                    <a:pt x="712" y="627"/>
                  </a:lnTo>
                  <a:lnTo>
                    <a:pt x="659" y="626"/>
                  </a:lnTo>
                  <a:lnTo>
                    <a:pt x="653" y="603"/>
                  </a:lnTo>
                  <a:lnTo>
                    <a:pt x="633" y="597"/>
                  </a:lnTo>
                  <a:lnTo>
                    <a:pt x="600" y="617"/>
                  </a:lnTo>
                  <a:lnTo>
                    <a:pt x="578" y="605"/>
                  </a:lnTo>
                  <a:lnTo>
                    <a:pt x="576" y="576"/>
                  </a:lnTo>
                  <a:lnTo>
                    <a:pt x="565" y="564"/>
                  </a:lnTo>
                  <a:lnTo>
                    <a:pt x="565" y="548"/>
                  </a:lnTo>
                  <a:lnTo>
                    <a:pt x="535" y="542"/>
                  </a:lnTo>
                  <a:lnTo>
                    <a:pt x="526" y="550"/>
                  </a:lnTo>
                  <a:lnTo>
                    <a:pt x="530" y="573"/>
                  </a:lnTo>
                  <a:lnTo>
                    <a:pt x="506" y="583"/>
                  </a:lnTo>
                  <a:lnTo>
                    <a:pt x="499" y="599"/>
                  </a:lnTo>
                  <a:lnTo>
                    <a:pt x="506" y="619"/>
                  </a:lnTo>
                  <a:lnTo>
                    <a:pt x="451" y="682"/>
                  </a:lnTo>
                  <a:lnTo>
                    <a:pt x="459" y="757"/>
                  </a:lnTo>
                  <a:lnTo>
                    <a:pt x="433" y="780"/>
                  </a:lnTo>
                  <a:lnTo>
                    <a:pt x="420" y="766"/>
                  </a:lnTo>
                  <a:lnTo>
                    <a:pt x="368" y="798"/>
                  </a:lnTo>
                  <a:lnTo>
                    <a:pt x="348" y="786"/>
                  </a:lnTo>
                  <a:lnTo>
                    <a:pt x="272" y="639"/>
                  </a:lnTo>
                  <a:lnTo>
                    <a:pt x="241" y="617"/>
                  </a:lnTo>
                  <a:lnTo>
                    <a:pt x="217" y="610"/>
                  </a:lnTo>
                  <a:lnTo>
                    <a:pt x="205" y="590"/>
                  </a:lnTo>
                  <a:lnTo>
                    <a:pt x="219" y="568"/>
                  </a:lnTo>
                  <a:lnTo>
                    <a:pt x="197" y="550"/>
                  </a:lnTo>
                  <a:lnTo>
                    <a:pt x="171" y="573"/>
                  </a:lnTo>
                  <a:lnTo>
                    <a:pt x="145" y="576"/>
                  </a:lnTo>
                  <a:lnTo>
                    <a:pt x="126" y="497"/>
                  </a:lnTo>
                  <a:lnTo>
                    <a:pt x="122" y="477"/>
                  </a:lnTo>
                  <a:lnTo>
                    <a:pt x="118" y="350"/>
                  </a:lnTo>
                  <a:lnTo>
                    <a:pt x="93" y="286"/>
                  </a:lnTo>
                  <a:lnTo>
                    <a:pt x="112" y="272"/>
                  </a:lnTo>
                  <a:lnTo>
                    <a:pt x="61" y="180"/>
                  </a:lnTo>
                  <a:lnTo>
                    <a:pt x="0" y="131"/>
                  </a:lnTo>
                  <a:lnTo>
                    <a:pt x="9" y="103"/>
                  </a:lnTo>
                  <a:lnTo>
                    <a:pt x="16" y="94"/>
                  </a:lnTo>
                  <a:lnTo>
                    <a:pt x="105" y="80"/>
                  </a:lnTo>
                  <a:lnTo>
                    <a:pt x="164" y="99"/>
                  </a:lnTo>
                  <a:lnTo>
                    <a:pt x="199" y="87"/>
                  </a:lnTo>
                  <a:lnTo>
                    <a:pt x="212" y="109"/>
                  </a:lnTo>
                  <a:lnTo>
                    <a:pt x="256" y="154"/>
                  </a:lnTo>
                  <a:lnTo>
                    <a:pt x="291" y="147"/>
                  </a:lnTo>
                  <a:lnTo>
                    <a:pt x="291" y="120"/>
                  </a:lnTo>
                  <a:lnTo>
                    <a:pt x="300" y="103"/>
                  </a:lnTo>
                  <a:lnTo>
                    <a:pt x="335" y="89"/>
                  </a:lnTo>
                  <a:lnTo>
                    <a:pt x="348" y="111"/>
                  </a:lnTo>
                  <a:lnTo>
                    <a:pt x="368" y="96"/>
                  </a:lnTo>
                  <a:lnTo>
                    <a:pt x="396" y="101"/>
                  </a:lnTo>
                  <a:lnTo>
                    <a:pt x="396" y="99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1082">
              <a:extLst>
                <a:ext uri="{FF2B5EF4-FFF2-40B4-BE49-F238E27FC236}">
                  <a16:creationId xmlns:a16="http://schemas.microsoft.com/office/drawing/2014/main" id="{04581779-2A03-9386-1575-CA31DB5B750B}"/>
                </a:ext>
              </a:extLst>
            </p:cNvPr>
            <p:cNvSpPr/>
            <p:nvPr/>
          </p:nvSpPr>
          <p:spPr bwMode="auto">
            <a:xfrm rot="356891">
              <a:off x="2993399" y="3304327"/>
              <a:ext cx="2491840" cy="1376224"/>
            </a:xfrm>
            <a:custGeom>
              <a:avLst/>
              <a:gdLst>
                <a:gd name="T0" fmla="*/ 703 w 1652"/>
                <a:gd name="T1" fmla="*/ 622 h 902"/>
                <a:gd name="T2" fmla="*/ 722 w 1652"/>
                <a:gd name="T3" fmla="*/ 644 h 902"/>
                <a:gd name="T4" fmla="*/ 780 w 1652"/>
                <a:gd name="T5" fmla="*/ 622 h 902"/>
                <a:gd name="T6" fmla="*/ 817 w 1652"/>
                <a:gd name="T7" fmla="*/ 594 h 902"/>
                <a:gd name="T8" fmla="*/ 862 w 1652"/>
                <a:gd name="T9" fmla="*/ 577 h 902"/>
                <a:gd name="T10" fmla="*/ 908 w 1652"/>
                <a:gd name="T11" fmla="*/ 560 h 902"/>
                <a:gd name="T12" fmla="*/ 983 w 1652"/>
                <a:gd name="T13" fmla="*/ 548 h 902"/>
                <a:gd name="T14" fmla="*/ 985 w 1652"/>
                <a:gd name="T15" fmla="*/ 577 h 902"/>
                <a:gd name="T16" fmla="*/ 1008 w 1652"/>
                <a:gd name="T17" fmla="*/ 581 h 902"/>
                <a:gd name="T18" fmla="*/ 993 w 1652"/>
                <a:gd name="T19" fmla="*/ 618 h 902"/>
                <a:gd name="T20" fmla="*/ 1008 w 1652"/>
                <a:gd name="T21" fmla="*/ 622 h 902"/>
                <a:gd name="T22" fmla="*/ 1072 w 1652"/>
                <a:gd name="T23" fmla="*/ 618 h 902"/>
                <a:gd name="T24" fmla="*/ 1110 w 1652"/>
                <a:gd name="T25" fmla="*/ 631 h 902"/>
                <a:gd name="T26" fmla="*/ 1127 w 1652"/>
                <a:gd name="T27" fmla="*/ 638 h 902"/>
                <a:gd name="T28" fmla="*/ 1130 w 1652"/>
                <a:gd name="T29" fmla="*/ 594 h 902"/>
                <a:gd name="T30" fmla="*/ 1156 w 1652"/>
                <a:gd name="T31" fmla="*/ 566 h 902"/>
                <a:gd name="T32" fmla="*/ 1136 w 1652"/>
                <a:gd name="T33" fmla="*/ 427 h 902"/>
                <a:gd name="T34" fmla="*/ 1114 w 1652"/>
                <a:gd name="T35" fmla="*/ 350 h 902"/>
                <a:gd name="T36" fmla="*/ 1059 w 1652"/>
                <a:gd name="T37" fmla="*/ 322 h 902"/>
                <a:gd name="T38" fmla="*/ 1023 w 1652"/>
                <a:gd name="T39" fmla="*/ 392 h 902"/>
                <a:gd name="T40" fmla="*/ 956 w 1652"/>
                <a:gd name="T41" fmla="*/ 356 h 902"/>
                <a:gd name="T42" fmla="*/ 835 w 1652"/>
                <a:gd name="T43" fmla="*/ 310 h 902"/>
                <a:gd name="T44" fmla="*/ 784 w 1652"/>
                <a:gd name="T45" fmla="*/ 302 h 902"/>
                <a:gd name="T46" fmla="*/ 685 w 1652"/>
                <a:gd name="T47" fmla="*/ 259 h 902"/>
                <a:gd name="T48" fmla="*/ 638 w 1652"/>
                <a:gd name="T49" fmla="*/ 140 h 902"/>
                <a:gd name="T50" fmla="*/ 656 w 1652"/>
                <a:gd name="T51" fmla="*/ 102 h 902"/>
                <a:gd name="T52" fmla="*/ 654 w 1652"/>
                <a:gd name="T53" fmla="*/ 51 h 902"/>
                <a:gd name="T54" fmla="*/ 662 w 1652"/>
                <a:gd name="T55" fmla="*/ 25 h 902"/>
                <a:gd name="T56" fmla="*/ 576 w 1652"/>
                <a:gd name="T57" fmla="*/ 0 h 902"/>
                <a:gd name="T58" fmla="*/ 514 w 1652"/>
                <a:gd name="T59" fmla="*/ 8 h 902"/>
                <a:gd name="T60" fmla="*/ 434 w 1652"/>
                <a:gd name="T61" fmla="*/ 35 h 902"/>
                <a:gd name="T62" fmla="*/ 359 w 1652"/>
                <a:gd name="T63" fmla="*/ 45 h 902"/>
                <a:gd name="T64" fmla="*/ 306 w 1652"/>
                <a:gd name="T65" fmla="*/ 15 h 902"/>
                <a:gd name="T66" fmla="*/ 222 w 1652"/>
                <a:gd name="T67" fmla="*/ 31 h 902"/>
                <a:gd name="T68" fmla="*/ 187 w 1652"/>
                <a:gd name="T69" fmla="*/ 12 h 902"/>
                <a:gd name="T70" fmla="*/ 123 w 1652"/>
                <a:gd name="T71" fmla="*/ 20 h 902"/>
                <a:gd name="T72" fmla="*/ 93 w 1652"/>
                <a:gd name="T73" fmla="*/ 62 h 902"/>
                <a:gd name="T74" fmla="*/ 76 w 1652"/>
                <a:gd name="T75" fmla="*/ 84 h 902"/>
                <a:gd name="T76" fmla="*/ 54 w 1652"/>
                <a:gd name="T77" fmla="*/ 96 h 902"/>
                <a:gd name="T78" fmla="*/ 44 w 1652"/>
                <a:gd name="T79" fmla="*/ 113 h 902"/>
                <a:gd name="T80" fmla="*/ 62 w 1652"/>
                <a:gd name="T81" fmla="*/ 150 h 902"/>
                <a:gd name="T82" fmla="*/ 59 w 1652"/>
                <a:gd name="T83" fmla="*/ 188 h 902"/>
                <a:gd name="T84" fmla="*/ 17 w 1652"/>
                <a:gd name="T85" fmla="*/ 176 h 902"/>
                <a:gd name="T86" fmla="*/ 0 w 1652"/>
                <a:gd name="T87" fmla="*/ 189 h 902"/>
                <a:gd name="T88" fmla="*/ 9 w 1652"/>
                <a:gd name="T89" fmla="*/ 225 h 902"/>
                <a:gd name="T90" fmla="*/ 6 w 1652"/>
                <a:gd name="T91" fmla="*/ 258 h 902"/>
                <a:gd name="T92" fmla="*/ 24 w 1652"/>
                <a:gd name="T93" fmla="*/ 270 h 902"/>
                <a:gd name="T94" fmla="*/ 76 w 1652"/>
                <a:gd name="T95" fmla="*/ 321 h 902"/>
                <a:gd name="T96" fmla="*/ 107 w 1652"/>
                <a:gd name="T97" fmla="*/ 367 h 902"/>
                <a:gd name="T98" fmla="*/ 127 w 1652"/>
                <a:gd name="T99" fmla="*/ 383 h 902"/>
                <a:gd name="T100" fmla="*/ 163 w 1652"/>
                <a:gd name="T101" fmla="*/ 380 h 902"/>
                <a:gd name="T102" fmla="*/ 244 w 1652"/>
                <a:gd name="T103" fmla="*/ 474 h 902"/>
                <a:gd name="T104" fmla="*/ 270 w 1652"/>
                <a:gd name="T105" fmla="*/ 465 h 902"/>
                <a:gd name="T106" fmla="*/ 278 w 1652"/>
                <a:gd name="T107" fmla="*/ 502 h 902"/>
                <a:gd name="T108" fmla="*/ 328 w 1652"/>
                <a:gd name="T109" fmla="*/ 524 h 902"/>
                <a:gd name="T110" fmla="*/ 369 w 1652"/>
                <a:gd name="T111" fmla="*/ 568 h 902"/>
                <a:gd name="T112" fmla="*/ 377 w 1652"/>
                <a:gd name="T113" fmla="*/ 588 h 902"/>
                <a:gd name="T114" fmla="*/ 425 w 1652"/>
                <a:gd name="T115" fmla="*/ 585 h 902"/>
                <a:gd name="T116" fmla="*/ 504 w 1652"/>
                <a:gd name="T117" fmla="*/ 604 h 902"/>
                <a:gd name="T118" fmla="*/ 541 w 1652"/>
                <a:gd name="T119" fmla="*/ 615 h 902"/>
                <a:gd name="T120" fmla="*/ 543 w 1652"/>
                <a:gd name="T121" fmla="*/ 652 h 902"/>
                <a:gd name="T122" fmla="*/ 611 w 1652"/>
                <a:gd name="T123" fmla="*/ 596 h 902"/>
                <a:gd name="T124" fmla="*/ 666 w 1652"/>
                <a:gd name="T125" fmla="*/ 618 h 9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52"/>
                <a:gd name="T190" fmla="*/ 0 h 902"/>
                <a:gd name="T191" fmla="*/ 1652 w 1652"/>
                <a:gd name="T192" fmla="*/ 902 h 9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52" h="902">
                  <a:moveTo>
                    <a:pt x="952" y="853"/>
                  </a:moveTo>
                  <a:lnTo>
                    <a:pt x="1005" y="860"/>
                  </a:lnTo>
                  <a:lnTo>
                    <a:pt x="1023" y="884"/>
                  </a:lnTo>
                  <a:lnTo>
                    <a:pt x="1031" y="889"/>
                  </a:lnTo>
                  <a:lnTo>
                    <a:pt x="1110" y="874"/>
                  </a:lnTo>
                  <a:lnTo>
                    <a:pt x="1114" y="860"/>
                  </a:lnTo>
                  <a:lnTo>
                    <a:pt x="1129" y="851"/>
                  </a:lnTo>
                  <a:lnTo>
                    <a:pt x="1167" y="821"/>
                  </a:lnTo>
                  <a:lnTo>
                    <a:pt x="1200" y="816"/>
                  </a:lnTo>
                  <a:lnTo>
                    <a:pt x="1231" y="797"/>
                  </a:lnTo>
                  <a:lnTo>
                    <a:pt x="1289" y="763"/>
                  </a:lnTo>
                  <a:lnTo>
                    <a:pt x="1296" y="774"/>
                  </a:lnTo>
                  <a:lnTo>
                    <a:pt x="1340" y="790"/>
                  </a:lnTo>
                  <a:lnTo>
                    <a:pt x="1404" y="756"/>
                  </a:lnTo>
                  <a:lnTo>
                    <a:pt x="1423" y="770"/>
                  </a:lnTo>
                  <a:lnTo>
                    <a:pt x="1406" y="797"/>
                  </a:lnTo>
                  <a:lnTo>
                    <a:pt x="1413" y="803"/>
                  </a:lnTo>
                  <a:lnTo>
                    <a:pt x="1439" y="803"/>
                  </a:lnTo>
                  <a:lnTo>
                    <a:pt x="1440" y="814"/>
                  </a:lnTo>
                  <a:lnTo>
                    <a:pt x="1418" y="853"/>
                  </a:lnTo>
                  <a:lnTo>
                    <a:pt x="1425" y="860"/>
                  </a:lnTo>
                  <a:lnTo>
                    <a:pt x="1439" y="860"/>
                  </a:lnTo>
                  <a:lnTo>
                    <a:pt x="1502" y="877"/>
                  </a:lnTo>
                  <a:lnTo>
                    <a:pt x="1530" y="853"/>
                  </a:lnTo>
                  <a:lnTo>
                    <a:pt x="1572" y="887"/>
                  </a:lnTo>
                  <a:lnTo>
                    <a:pt x="1585" y="872"/>
                  </a:lnTo>
                  <a:lnTo>
                    <a:pt x="1596" y="882"/>
                  </a:lnTo>
                  <a:lnTo>
                    <a:pt x="1609" y="882"/>
                  </a:lnTo>
                  <a:lnTo>
                    <a:pt x="1616" y="872"/>
                  </a:lnTo>
                  <a:lnTo>
                    <a:pt x="1614" y="821"/>
                  </a:lnTo>
                  <a:lnTo>
                    <a:pt x="1624" y="814"/>
                  </a:lnTo>
                  <a:lnTo>
                    <a:pt x="1651" y="781"/>
                  </a:lnTo>
                  <a:lnTo>
                    <a:pt x="1647" y="653"/>
                  </a:lnTo>
                  <a:lnTo>
                    <a:pt x="1622" y="589"/>
                  </a:lnTo>
                  <a:lnTo>
                    <a:pt x="1640" y="576"/>
                  </a:lnTo>
                  <a:lnTo>
                    <a:pt x="1590" y="483"/>
                  </a:lnTo>
                  <a:lnTo>
                    <a:pt x="1528" y="434"/>
                  </a:lnTo>
                  <a:lnTo>
                    <a:pt x="1511" y="445"/>
                  </a:lnTo>
                  <a:lnTo>
                    <a:pt x="1513" y="474"/>
                  </a:lnTo>
                  <a:lnTo>
                    <a:pt x="1461" y="542"/>
                  </a:lnTo>
                  <a:lnTo>
                    <a:pt x="1373" y="525"/>
                  </a:lnTo>
                  <a:lnTo>
                    <a:pt x="1366" y="491"/>
                  </a:lnTo>
                  <a:lnTo>
                    <a:pt x="1311" y="448"/>
                  </a:lnTo>
                  <a:lnTo>
                    <a:pt x="1191" y="428"/>
                  </a:lnTo>
                  <a:lnTo>
                    <a:pt x="1138" y="419"/>
                  </a:lnTo>
                  <a:lnTo>
                    <a:pt x="1119" y="417"/>
                  </a:lnTo>
                  <a:lnTo>
                    <a:pt x="1073" y="380"/>
                  </a:lnTo>
                  <a:lnTo>
                    <a:pt x="978" y="357"/>
                  </a:lnTo>
                  <a:lnTo>
                    <a:pt x="913" y="229"/>
                  </a:lnTo>
                  <a:lnTo>
                    <a:pt x="911" y="194"/>
                  </a:lnTo>
                  <a:lnTo>
                    <a:pt x="937" y="180"/>
                  </a:lnTo>
                  <a:lnTo>
                    <a:pt x="937" y="141"/>
                  </a:lnTo>
                  <a:lnTo>
                    <a:pt x="956" y="93"/>
                  </a:lnTo>
                  <a:lnTo>
                    <a:pt x="935" y="70"/>
                  </a:lnTo>
                  <a:lnTo>
                    <a:pt x="963" y="46"/>
                  </a:lnTo>
                  <a:lnTo>
                    <a:pt x="945" y="35"/>
                  </a:lnTo>
                  <a:lnTo>
                    <a:pt x="902" y="35"/>
                  </a:lnTo>
                  <a:lnTo>
                    <a:pt x="823" y="0"/>
                  </a:lnTo>
                  <a:lnTo>
                    <a:pt x="772" y="0"/>
                  </a:lnTo>
                  <a:lnTo>
                    <a:pt x="734" y="11"/>
                  </a:lnTo>
                  <a:lnTo>
                    <a:pt x="689" y="11"/>
                  </a:lnTo>
                  <a:lnTo>
                    <a:pt x="621" y="48"/>
                  </a:lnTo>
                  <a:lnTo>
                    <a:pt x="567" y="42"/>
                  </a:lnTo>
                  <a:lnTo>
                    <a:pt x="512" y="62"/>
                  </a:lnTo>
                  <a:lnTo>
                    <a:pt x="466" y="46"/>
                  </a:lnTo>
                  <a:lnTo>
                    <a:pt x="437" y="21"/>
                  </a:lnTo>
                  <a:lnTo>
                    <a:pt x="365" y="11"/>
                  </a:lnTo>
                  <a:lnTo>
                    <a:pt x="317" y="43"/>
                  </a:lnTo>
                  <a:lnTo>
                    <a:pt x="291" y="33"/>
                  </a:lnTo>
                  <a:lnTo>
                    <a:pt x="268" y="16"/>
                  </a:lnTo>
                  <a:lnTo>
                    <a:pt x="217" y="2"/>
                  </a:lnTo>
                  <a:lnTo>
                    <a:pt x="177" y="28"/>
                  </a:lnTo>
                  <a:lnTo>
                    <a:pt x="164" y="69"/>
                  </a:lnTo>
                  <a:lnTo>
                    <a:pt x="133" y="86"/>
                  </a:lnTo>
                  <a:lnTo>
                    <a:pt x="129" y="110"/>
                  </a:lnTo>
                  <a:lnTo>
                    <a:pt x="109" y="117"/>
                  </a:lnTo>
                  <a:lnTo>
                    <a:pt x="86" y="115"/>
                  </a:lnTo>
                  <a:lnTo>
                    <a:pt x="78" y="132"/>
                  </a:lnTo>
                  <a:lnTo>
                    <a:pt x="74" y="156"/>
                  </a:lnTo>
                  <a:lnTo>
                    <a:pt x="62" y="156"/>
                  </a:lnTo>
                  <a:lnTo>
                    <a:pt x="62" y="180"/>
                  </a:lnTo>
                  <a:lnTo>
                    <a:pt x="89" y="207"/>
                  </a:lnTo>
                  <a:lnTo>
                    <a:pt x="89" y="245"/>
                  </a:lnTo>
                  <a:lnTo>
                    <a:pt x="83" y="260"/>
                  </a:lnTo>
                  <a:lnTo>
                    <a:pt x="43" y="265"/>
                  </a:lnTo>
                  <a:lnTo>
                    <a:pt x="24" y="243"/>
                  </a:lnTo>
                  <a:lnTo>
                    <a:pt x="2" y="245"/>
                  </a:lnTo>
                  <a:lnTo>
                    <a:pt x="0" y="262"/>
                  </a:lnTo>
                  <a:lnTo>
                    <a:pt x="10" y="291"/>
                  </a:lnTo>
                  <a:lnTo>
                    <a:pt x="12" y="311"/>
                  </a:lnTo>
                  <a:lnTo>
                    <a:pt x="12" y="337"/>
                  </a:lnTo>
                  <a:lnTo>
                    <a:pt x="9" y="356"/>
                  </a:lnTo>
                  <a:lnTo>
                    <a:pt x="10" y="371"/>
                  </a:lnTo>
                  <a:lnTo>
                    <a:pt x="34" y="373"/>
                  </a:lnTo>
                  <a:lnTo>
                    <a:pt x="50" y="397"/>
                  </a:lnTo>
                  <a:lnTo>
                    <a:pt x="109" y="443"/>
                  </a:lnTo>
                  <a:lnTo>
                    <a:pt x="109" y="459"/>
                  </a:lnTo>
                  <a:lnTo>
                    <a:pt x="153" y="508"/>
                  </a:lnTo>
                  <a:lnTo>
                    <a:pt x="165" y="525"/>
                  </a:lnTo>
                  <a:lnTo>
                    <a:pt x="181" y="530"/>
                  </a:lnTo>
                  <a:lnTo>
                    <a:pt x="208" y="503"/>
                  </a:lnTo>
                  <a:lnTo>
                    <a:pt x="232" y="525"/>
                  </a:lnTo>
                  <a:lnTo>
                    <a:pt x="332" y="611"/>
                  </a:lnTo>
                  <a:lnTo>
                    <a:pt x="349" y="655"/>
                  </a:lnTo>
                  <a:lnTo>
                    <a:pt x="372" y="655"/>
                  </a:lnTo>
                  <a:lnTo>
                    <a:pt x="385" y="642"/>
                  </a:lnTo>
                  <a:lnTo>
                    <a:pt x="396" y="653"/>
                  </a:lnTo>
                  <a:lnTo>
                    <a:pt x="396" y="693"/>
                  </a:lnTo>
                  <a:lnTo>
                    <a:pt x="455" y="725"/>
                  </a:lnTo>
                  <a:lnTo>
                    <a:pt x="468" y="723"/>
                  </a:lnTo>
                  <a:lnTo>
                    <a:pt x="476" y="756"/>
                  </a:lnTo>
                  <a:lnTo>
                    <a:pt x="528" y="785"/>
                  </a:lnTo>
                  <a:lnTo>
                    <a:pt x="529" y="805"/>
                  </a:lnTo>
                  <a:lnTo>
                    <a:pt x="538" y="812"/>
                  </a:lnTo>
                  <a:lnTo>
                    <a:pt x="581" y="809"/>
                  </a:lnTo>
                  <a:lnTo>
                    <a:pt x="607" y="809"/>
                  </a:lnTo>
                  <a:lnTo>
                    <a:pt x="641" y="836"/>
                  </a:lnTo>
                  <a:lnTo>
                    <a:pt x="720" y="834"/>
                  </a:lnTo>
                  <a:lnTo>
                    <a:pt x="762" y="831"/>
                  </a:lnTo>
                  <a:lnTo>
                    <a:pt x="772" y="850"/>
                  </a:lnTo>
                  <a:lnTo>
                    <a:pt x="763" y="887"/>
                  </a:lnTo>
                  <a:lnTo>
                    <a:pt x="775" y="901"/>
                  </a:lnTo>
                  <a:lnTo>
                    <a:pt x="818" y="862"/>
                  </a:lnTo>
                  <a:lnTo>
                    <a:pt x="873" y="823"/>
                  </a:lnTo>
                  <a:lnTo>
                    <a:pt x="913" y="829"/>
                  </a:lnTo>
                  <a:lnTo>
                    <a:pt x="952" y="853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083">
              <a:extLst>
                <a:ext uri="{FF2B5EF4-FFF2-40B4-BE49-F238E27FC236}">
                  <a16:creationId xmlns:a16="http://schemas.microsoft.com/office/drawing/2014/main" id="{ADE8AF22-539F-8462-E87E-8809124B3115}"/>
                </a:ext>
              </a:extLst>
            </p:cNvPr>
            <p:cNvSpPr/>
            <p:nvPr/>
          </p:nvSpPr>
          <p:spPr bwMode="auto">
            <a:xfrm rot="356891">
              <a:off x="4410631" y="3056858"/>
              <a:ext cx="1606872" cy="1174038"/>
            </a:xfrm>
            <a:custGeom>
              <a:avLst/>
              <a:gdLst>
                <a:gd name="T0" fmla="*/ 59 w 1067"/>
                <a:gd name="T1" fmla="*/ 207 h 770"/>
                <a:gd name="T2" fmla="*/ 96 w 1067"/>
                <a:gd name="T3" fmla="*/ 185 h 770"/>
                <a:gd name="T4" fmla="*/ 80 w 1067"/>
                <a:gd name="T5" fmla="*/ 172 h 770"/>
                <a:gd name="T6" fmla="*/ 103 w 1067"/>
                <a:gd name="T7" fmla="*/ 152 h 770"/>
                <a:gd name="T8" fmla="*/ 74 w 1067"/>
                <a:gd name="T9" fmla="*/ 91 h 770"/>
                <a:gd name="T10" fmla="*/ 93 w 1067"/>
                <a:gd name="T11" fmla="*/ 36 h 770"/>
                <a:gd name="T12" fmla="*/ 242 w 1067"/>
                <a:gd name="T13" fmla="*/ 0 h 770"/>
                <a:gd name="T14" fmla="*/ 333 w 1067"/>
                <a:gd name="T15" fmla="*/ 20 h 770"/>
                <a:gd name="T16" fmla="*/ 386 w 1067"/>
                <a:gd name="T17" fmla="*/ 52 h 770"/>
                <a:gd name="T18" fmla="*/ 436 w 1067"/>
                <a:gd name="T19" fmla="*/ 31 h 770"/>
                <a:gd name="T20" fmla="*/ 501 w 1067"/>
                <a:gd name="T21" fmla="*/ 24 h 770"/>
                <a:gd name="T22" fmla="*/ 584 w 1067"/>
                <a:gd name="T23" fmla="*/ 47 h 770"/>
                <a:gd name="T24" fmla="*/ 636 w 1067"/>
                <a:gd name="T25" fmla="*/ 109 h 770"/>
                <a:gd name="T26" fmla="*/ 683 w 1067"/>
                <a:gd name="T27" fmla="*/ 127 h 770"/>
                <a:gd name="T28" fmla="*/ 729 w 1067"/>
                <a:gd name="T29" fmla="*/ 214 h 770"/>
                <a:gd name="T30" fmla="*/ 739 w 1067"/>
                <a:gd name="T31" fmla="*/ 273 h 770"/>
                <a:gd name="T32" fmla="*/ 713 w 1067"/>
                <a:gd name="T33" fmla="*/ 315 h 770"/>
                <a:gd name="T34" fmla="*/ 685 w 1067"/>
                <a:gd name="T35" fmla="*/ 342 h 770"/>
                <a:gd name="T36" fmla="*/ 673 w 1067"/>
                <a:gd name="T37" fmla="*/ 380 h 770"/>
                <a:gd name="T38" fmla="*/ 641 w 1067"/>
                <a:gd name="T39" fmla="*/ 362 h 770"/>
                <a:gd name="T40" fmla="*/ 643 w 1067"/>
                <a:gd name="T41" fmla="*/ 391 h 770"/>
                <a:gd name="T42" fmla="*/ 691 w 1067"/>
                <a:gd name="T43" fmla="*/ 419 h 770"/>
                <a:gd name="T44" fmla="*/ 715 w 1067"/>
                <a:gd name="T45" fmla="*/ 432 h 770"/>
                <a:gd name="T46" fmla="*/ 706 w 1067"/>
                <a:gd name="T47" fmla="*/ 455 h 770"/>
                <a:gd name="T48" fmla="*/ 673 w 1067"/>
                <a:gd name="T49" fmla="*/ 463 h 770"/>
                <a:gd name="T50" fmla="*/ 639 w 1067"/>
                <a:gd name="T51" fmla="*/ 458 h 770"/>
                <a:gd name="T52" fmla="*/ 633 w 1067"/>
                <a:gd name="T53" fmla="*/ 489 h 770"/>
                <a:gd name="T54" fmla="*/ 578 w 1067"/>
                <a:gd name="T55" fmla="*/ 461 h 770"/>
                <a:gd name="T56" fmla="*/ 544 w 1067"/>
                <a:gd name="T57" fmla="*/ 454 h 770"/>
                <a:gd name="T58" fmla="*/ 440 w 1067"/>
                <a:gd name="T59" fmla="*/ 450 h 770"/>
                <a:gd name="T60" fmla="*/ 429 w 1067"/>
                <a:gd name="T61" fmla="*/ 477 h 770"/>
                <a:gd name="T62" fmla="*/ 419 w 1067"/>
                <a:gd name="T63" fmla="*/ 506 h 770"/>
                <a:gd name="T64" fmla="*/ 322 w 1067"/>
                <a:gd name="T65" fmla="*/ 543 h 770"/>
                <a:gd name="T66" fmla="*/ 278 w 1067"/>
                <a:gd name="T67" fmla="*/ 487 h 770"/>
                <a:gd name="T68" fmla="*/ 158 w 1067"/>
                <a:gd name="T69" fmla="*/ 467 h 770"/>
                <a:gd name="T70" fmla="*/ 113 w 1067"/>
                <a:gd name="T71" fmla="*/ 438 h 770"/>
                <a:gd name="T72" fmla="*/ 2 w 1067"/>
                <a:gd name="T73" fmla="*/ 328 h 770"/>
                <a:gd name="T74" fmla="*/ 18 w 1067"/>
                <a:gd name="T75" fmla="*/ 294 h 770"/>
                <a:gd name="T76" fmla="*/ 31 w 1067"/>
                <a:gd name="T77" fmla="*/ 232 h 770"/>
                <a:gd name="T78" fmla="*/ 36 w 1067"/>
                <a:gd name="T79" fmla="*/ 197 h 77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67"/>
                <a:gd name="T121" fmla="*/ 0 h 770"/>
                <a:gd name="T122" fmla="*/ 1067 w 1067"/>
                <a:gd name="T123" fmla="*/ 770 h 77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67" h="770">
                  <a:moveTo>
                    <a:pt x="52" y="272"/>
                  </a:moveTo>
                  <a:lnTo>
                    <a:pt x="86" y="286"/>
                  </a:lnTo>
                  <a:lnTo>
                    <a:pt x="146" y="267"/>
                  </a:lnTo>
                  <a:lnTo>
                    <a:pt x="138" y="255"/>
                  </a:lnTo>
                  <a:lnTo>
                    <a:pt x="122" y="255"/>
                  </a:lnTo>
                  <a:lnTo>
                    <a:pt x="115" y="238"/>
                  </a:lnTo>
                  <a:lnTo>
                    <a:pt x="119" y="222"/>
                  </a:lnTo>
                  <a:lnTo>
                    <a:pt x="148" y="209"/>
                  </a:lnTo>
                  <a:lnTo>
                    <a:pt x="167" y="176"/>
                  </a:lnTo>
                  <a:lnTo>
                    <a:pt x="107" y="125"/>
                  </a:lnTo>
                  <a:lnTo>
                    <a:pt x="105" y="72"/>
                  </a:lnTo>
                  <a:lnTo>
                    <a:pt x="133" y="50"/>
                  </a:lnTo>
                  <a:lnTo>
                    <a:pt x="334" y="10"/>
                  </a:lnTo>
                  <a:lnTo>
                    <a:pt x="347" y="0"/>
                  </a:lnTo>
                  <a:lnTo>
                    <a:pt x="378" y="4"/>
                  </a:lnTo>
                  <a:lnTo>
                    <a:pt x="478" y="28"/>
                  </a:lnTo>
                  <a:lnTo>
                    <a:pt x="509" y="46"/>
                  </a:lnTo>
                  <a:lnTo>
                    <a:pt x="554" y="72"/>
                  </a:lnTo>
                  <a:lnTo>
                    <a:pt x="581" y="70"/>
                  </a:lnTo>
                  <a:lnTo>
                    <a:pt x="626" y="43"/>
                  </a:lnTo>
                  <a:lnTo>
                    <a:pt x="683" y="52"/>
                  </a:lnTo>
                  <a:lnTo>
                    <a:pt x="719" y="33"/>
                  </a:lnTo>
                  <a:lnTo>
                    <a:pt x="796" y="81"/>
                  </a:lnTo>
                  <a:lnTo>
                    <a:pt x="838" y="65"/>
                  </a:lnTo>
                  <a:lnTo>
                    <a:pt x="860" y="118"/>
                  </a:lnTo>
                  <a:lnTo>
                    <a:pt x="912" y="151"/>
                  </a:lnTo>
                  <a:lnTo>
                    <a:pt x="951" y="187"/>
                  </a:lnTo>
                  <a:lnTo>
                    <a:pt x="980" y="176"/>
                  </a:lnTo>
                  <a:lnTo>
                    <a:pt x="1035" y="248"/>
                  </a:lnTo>
                  <a:lnTo>
                    <a:pt x="1046" y="295"/>
                  </a:lnTo>
                  <a:lnTo>
                    <a:pt x="1066" y="323"/>
                  </a:lnTo>
                  <a:lnTo>
                    <a:pt x="1059" y="378"/>
                  </a:lnTo>
                  <a:lnTo>
                    <a:pt x="1015" y="414"/>
                  </a:lnTo>
                  <a:lnTo>
                    <a:pt x="1023" y="436"/>
                  </a:lnTo>
                  <a:lnTo>
                    <a:pt x="1006" y="453"/>
                  </a:lnTo>
                  <a:lnTo>
                    <a:pt x="984" y="474"/>
                  </a:lnTo>
                  <a:lnTo>
                    <a:pt x="984" y="511"/>
                  </a:lnTo>
                  <a:lnTo>
                    <a:pt x="965" y="527"/>
                  </a:lnTo>
                  <a:lnTo>
                    <a:pt x="941" y="520"/>
                  </a:lnTo>
                  <a:lnTo>
                    <a:pt x="920" y="500"/>
                  </a:lnTo>
                  <a:lnTo>
                    <a:pt x="910" y="522"/>
                  </a:lnTo>
                  <a:lnTo>
                    <a:pt x="923" y="542"/>
                  </a:lnTo>
                  <a:lnTo>
                    <a:pt x="958" y="546"/>
                  </a:lnTo>
                  <a:lnTo>
                    <a:pt x="991" y="580"/>
                  </a:lnTo>
                  <a:lnTo>
                    <a:pt x="1011" y="580"/>
                  </a:lnTo>
                  <a:lnTo>
                    <a:pt x="1026" y="597"/>
                  </a:lnTo>
                  <a:lnTo>
                    <a:pt x="1013" y="628"/>
                  </a:lnTo>
                  <a:lnTo>
                    <a:pt x="1013" y="630"/>
                  </a:lnTo>
                  <a:lnTo>
                    <a:pt x="984" y="626"/>
                  </a:lnTo>
                  <a:lnTo>
                    <a:pt x="965" y="641"/>
                  </a:lnTo>
                  <a:lnTo>
                    <a:pt x="951" y="619"/>
                  </a:lnTo>
                  <a:lnTo>
                    <a:pt x="917" y="633"/>
                  </a:lnTo>
                  <a:lnTo>
                    <a:pt x="908" y="650"/>
                  </a:lnTo>
                  <a:lnTo>
                    <a:pt x="908" y="676"/>
                  </a:lnTo>
                  <a:lnTo>
                    <a:pt x="872" y="683"/>
                  </a:lnTo>
                  <a:lnTo>
                    <a:pt x="829" y="638"/>
                  </a:lnTo>
                  <a:lnTo>
                    <a:pt x="815" y="617"/>
                  </a:lnTo>
                  <a:lnTo>
                    <a:pt x="781" y="628"/>
                  </a:lnTo>
                  <a:lnTo>
                    <a:pt x="722" y="610"/>
                  </a:lnTo>
                  <a:lnTo>
                    <a:pt x="632" y="623"/>
                  </a:lnTo>
                  <a:lnTo>
                    <a:pt x="626" y="633"/>
                  </a:lnTo>
                  <a:lnTo>
                    <a:pt x="616" y="660"/>
                  </a:lnTo>
                  <a:lnTo>
                    <a:pt x="599" y="672"/>
                  </a:lnTo>
                  <a:lnTo>
                    <a:pt x="602" y="701"/>
                  </a:lnTo>
                  <a:lnTo>
                    <a:pt x="549" y="769"/>
                  </a:lnTo>
                  <a:lnTo>
                    <a:pt x="461" y="751"/>
                  </a:lnTo>
                  <a:lnTo>
                    <a:pt x="454" y="718"/>
                  </a:lnTo>
                  <a:lnTo>
                    <a:pt x="399" y="674"/>
                  </a:lnTo>
                  <a:lnTo>
                    <a:pt x="279" y="655"/>
                  </a:lnTo>
                  <a:lnTo>
                    <a:pt x="227" y="645"/>
                  </a:lnTo>
                  <a:lnTo>
                    <a:pt x="207" y="643"/>
                  </a:lnTo>
                  <a:lnTo>
                    <a:pt x="162" y="606"/>
                  </a:lnTo>
                  <a:lnTo>
                    <a:pt x="67" y="583"/>
                  </a:lnTo>
                  <a:lnTo>
                    <a:pt x="2" y="455"/>
                  </a:lnTo>
                  <a:lnTo>
                    <a:pt x="0" y="421"/>
                  </a:lnTo>
                  <a:lnTo>
                    <a:pt x="26" y="407"/>
                  </a:lnTo>
                  <a:lnTo>
                    <a:pt x="26" y="368"/>
                  </a:lnTo>
                  <a:lnTo>
                    <a:pt x="45" y="320"/>
                  </a:lnTo>
                  <a:lnTo>
                    <a:pt x="23" y="297"/>
                  </a:lnTo>
                  <a:lnTo>
                    <a:pt x="52" y="272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1084">
              <a:extLst>
                <a:ext uri="{FF2B5EF4-FFF2-40B4-BE49-F238E27FC236}">
                  <a16:creationId xmlns:a16="http://schemas.microsoft.com/office/drawing/2014/main" id="{2E3CC080-740A-3E16-C746-6E142DD9F1F2}"/>
                </a:ext>
              </a:extLst>
            </p:cNvPr>
            <p:cNvSpPr/>
            <p:nvPr/>
          </p:nvSpPr>
          <p:spPr bwMode="auto">
            <a:xfrm rot="356891">
              <a:off x="4992195" y="2650480"/>
              <a:ext cx="1741062" cy="1517244"/>
            </a:xfrm>
            <a:custGeom>
              <a:avLst/>
              <a:gdLst>
                <a:gd name="T0" fmla="*/ 4 w 1155"/>
                <a:gd name="T1" fmla="*/ 115 h 994"/>
                <a:gd name="T2" fmla="*/ 123 w 1155"/>
                <a:gd name="T3" fmla="*/ 46 h 994"/>
                <a:gd name="T4" fmla="*/ 157 w 1155"/>
                <a:gd name="T5" fmla="*/ 0 h 994"/>
                <a:gd name="T6" fmla="*/ 203 w 1155"/>
                <a:gd name="T7" fmla="*/ 25 h 994"/>
                <a:gd name="T8" fmla="*/ 239 w 1155"/>
                <a:gd name="T9" fmla="*/ 146 h 994"/>
                <a:gd name="T10" fmla="*/ 336 w 1155"/>
                <a:gd name="T11" fmla="*/ 137 h 994"/>
                <a:gd name="T12" fmla="*/ 351 w 1155"/>
                <a:gd name="T13" fmla="*/ 169 h 994"/>
                <a:gd name="T14" fmla="*/ 359 w 1155"/>
                <a:gd name="T15" fmla="*/ 234 h 994"/>
                <a:gd name="T16" fmla="*/ 375 w 1155"/>
                <a:gd name="T17" fmla="*/ 252 h 994"/>
                <a:gd name="T18" fmla="*/ 471 w 1155"/>
                <a:gd name="T19" fmla="*/ 271 h 994"/>
                <a:gd name="T20" fmla="*/ 554 w 1155"/>
                <a:gd name="T21" fmla="*/ 267 h 994"/>
                <a:gd name="T22" fmla="*/ 528 w 1155"/>
                <a:gd name="T23" fmla="*/ 314 h 994"/>
                <a:gd name="T24" fmla="*/ 556 w 1155"/>
                <a:gd name="T25" fmla="*/ 378 h 994"/>
                <a:gd name="T26" fmla="*/ 622 w 1155"/>
                <a:gd name="T27" fmla="*/ 468 h 994"/>
                <a:gd name="T28" fmla="*/ 647 w 1155"/>
                <a:gd name="T29" fmla="*/ 516 h 994"/>
                <a:gd name="T30" fmla="*/ 681 w 1155"/>
                <a:gd name="T31" fmla="*/ 500 h 994"/>
                <a:gd name="T32" fmla="*/ 692 w 1155"/>
                <a:gd name="T33" fmla="*/ 458 h 994"/>
                <a:gd name="T34" fmla="*/ 697 w 1155"/>
                <a:gd name="T35" fmla="*/ 389 h 994"/>
                <a:gd name="T36" fmla="*/ 727 w 1155"/>
                <a:gd name="T37" fmla="*/ 403 h 994"/>
                <a:gd name="T38" fmla="*/ 807 w 1155"/>
                <a:gd name="T39" fmla="*/ 464 h 994"/>
                <a:gd name="T40" fmla="*/ 796 w 1155"/>
                <a:gd name="T41" fmla="*/ 519 h 994"/>
                <a:gd name="T42" fmla="*/ 754 w 1155"/>
                <a:gd name="T43" fmla="*/ 534 h 994"/>
                <a:gd name="T44" fmla="*/ 710 w 1155"/>
                <a:gd name="T45" fmla="*/ 540 h 994"/>
                <a:gd name="T46" fmla="*/ 690 w 1155"/>
                <a:gd name="T47" fmla="*/ 556 h 994"/>
                <a:gd name="T48" fmla="*/ 697 w 1155"/>
                <a:gd name="T49" fmla="*/ 596 h 994"/>
                <a:gd name="T50" fmla="*/ 687 w 1155"/>
                <a:gd name="T51" fmla="*/ 646 h 994"/>
                <a:gd name="T52" fmla="*/ 662 w 1155"/>
                <a:gd name="T53" fmla="*/ 671 h 994"/>
                <a:gd name="T54" fmla="*/ 634 w 1155"/>
                <a:gd name="T55" fmla="*/ 711 h 994"/>
                <a:gd name="T56" fmla="*/ 572 w 1155"/>
                <a:gd name="T57" fmla="*/ 704 h 994"/>
                <a:gd name="T58" fmla="*/ 547 w 1155"/>
                <a:gd name="T59" fmla="*/ 679 h 994"/>
                <a:gd name="T60" fmla="*/ 501 w 1155"/>
                <a:gd name="T61" fmla="*/ 623 h 994"/>
                <a:gd name="T62" fmla="*/ 448 w 1155"/>
                <a:gd name="T63" fmla="*/ 624 h 994"/>
                <a:gd name="T64" fmla="*/ 413 w 1155"/>
                <a:gd name="T65" fmla="*/ 620 h 994"/>
                <a:gd name="T66" fmla="*/ 387 w 1155"/>
                <a:gd name="T67" fmla="*/ 587 h 994"/>
                <a:gd name="T68" fmla="*/ 431 w 1155"/>
                <a:gd name="T69" fmla="*/ 595 h 994"/>
                <a:gd name="T70" fmla="*/ 458 w 1155"/>
                <a:gd name="T71" fmla="*/ 540 h 994"/>
                <a:gd name="T72" fmla="*/ 487 w 1155"/>
                <a:gd name="T73" fmla="*/ 458 h 994"/>
                <a:gd name="T74" fmla="*/ 429 w 1155"/>
                <a:gd name="T75" fmla="*/ 351 h 994"/>
                <a:gd name="T76" fmla="*/ 344 w 1155"/>
                <a:gd name="T77" fmla="*/ 310 h 994"/>
                <a:gd name="T78" fmla="*/ 246 w 1155"/>
                <a:gd name="T79" fmla="*/ 248 h 994"/>
                <a:gd name="T80" fmla="*/ 149 w 1155"/>
                <a:gd name="T81" fmla="*/ 274 h 994"/>
                <a:gd name="T82" fmla="*/ 77 w 1155"/>
                <a:gd name="T83" fmla="*/ 244 h 9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55"/>
                <a:gd name="T127" fmla="*/ 0 h 994"/>
                <a:gd name="T128" fmla="*/ 1155 w 1155"/>
                <a:gd name="T129" fmla="*/ 994 h 9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55" h="994">
                  <a:moveTo>
                    <a:pt x="10" y="313"/>
                  </a:moveTo>
                  <a:lnTo>
                    <a:pt x="0" y="185"/>
                  </a:lnTo>
                  <a:lnTo>
                    <a:pt x="5" y="158"/>
                  </a:lnTo>
                  <a:lnTo>
                    <a:pt x="43" y="140"/>
                  </a:lnTo>
                  <a:lnTo>
                    <a:pt x="96" y="96"/>
                  </a:lnTo>
                  <a:lnTo>
                    <a:pt x="177" y="63"/>
                  </a:lnTo>
                  <a:lnTo>
                    <a:pt x="210" y="48"/>
                  </a:lnTo>
                  <a:lnTo>
                    <a:pt x="210" y="17"/>
                  </a:lnTo>
                  <a:lnTo>
                    <a:pt x="225" y="0"/>
                  </a:lnTo>
                  <a:lnTo>
                    <a:pt x="239" y="2"/>
                  </a:lnTo>
                  <a:lnTo>
                    <a:pt x="292" y="10"/>
                  </a:lnTo>
                  <a:lnTo>
                    <a:pt x="291" y="34"/>
                  </a:lnTo>
                  <a:lnTo>
                    <a:pt x="301" y="72"/>
                  </a:lnTo>
                  <a:lnTo>
                    <a:pt x="295" y="134"/>
                  </a:lnTo>
                  <a:lnTo>
                    <a:pt x="341" y="202"/>
                  </a:lnTo>
                  <a:lnTo>
                    <a:pt x="365" y="217"/>
                  </a:lnTo>
                  <a:lnTo>
                    <a:pt x="402" y="188"/>
                  </a:lnTo>
                  <a:lnTo>
                    <a:pt x="481" y="188"/>
                  </a:lnTo>
                  <a:lnTo>
                    <a:pt x="500" y="195"/>
                  </a:lnTo>
                  <a:lnTo>
                    <a:pt x="512" y="213"/>
                  </a:lnTo>
                  <a:lnTo>
                    <a:pt x="503" y="233"/>
                  </a:lnTo>
                  <a:lnTo>
                    <a:pt x="459" y="268"/>
                  </a:lnTo>
                  <a:lnTo>
                    <a:pt x="464" y="286"/>
                  </a:lnTo>
                  <a:lnTo>
                    <a:pt x="514" y="323"/>
                  </a:lnTo>
                  <a:lnTo>
                    <a:pt x="534" y="323"/>
                  </a:lnTo>
                  <a:lnTo>
                    <a:pt x="540" y="332"/>
                  </a:lnTo>
                  <a:lnTo>
                    <a:pt x="536" y="347"/>
                  </a:lnTo>
                  <a:lnTo>
                    <a:pt x="567" y="372"/>
                  </a:lnTo>
                  <a:lnTo>
                    <a:pt x="639" y="383"/>
                  </a:lnTo>
                  <a:lnTo>
                    <a:pt x="674" y="374"/>
                  </a:lnTo>
                  <a:lnTo>
                    <a:pt x="718" y="330"/>
                  </a:lnTo>
                  <a:lnTo>
                    <a:pt x="770" y="335"/>
                  </a:lnTo>
                  <a:lnTo>
                    <a:pt x="792" y="368"/>
                  </a:lnTo>
                  <a:lnTo>
                    <a:pt x="780" y="398"/>
                  </a:lnTo>
                  <a:lnTo>
                    <a:pt x="784" y="417"/>
                  </a:lnTo>
                  <a:lnTo>
                    <a:pt x="755" y="434"/>
                  </a:lnTo>
                  <a:lnTo>
                    <a:pt x="742" y="449"/>
                  </a:lnTo>
                  <a:lnTo>
                    <a:pt x="746" y="487"/>
                  </a:lnTo>
                  <a:lnTo>
                    <a:pt x="797" y="522"/>
                  </a:lnTo>
                  <a:lnTo>
                    <a:pt x="818" y="518"/>
                  </a:lnTo>
                  <a:lnTo>
                    <a:pt x="878" y="590"/>
                  </a:lnTo>
                  <a:lnTo>
                    <a:pt x="890" y="646"/>
                  </a:lnTo>
                  <a:lnTo>
                    <a:pt x="885" y="672"/>
                  </a:lnTo>
                  <a:lnTo>
                    <a:pt x="926" y="694"/>
                  </a:lnTo>
                  <a:lnTo>
                    <a:pt x="926" y="711"/>
                  </a:lnTo>
                  <a:lnTo>
                    <a:pt x="964" y="721"/>
                  </a:lnTo>
                  <a:lnTo>
                    <a:pt x="974" y="721"/>
                  </a:lnTo>
                  <a:lnTo>
                    <a:pt x="974" y="690"/>
                  </a:lnTo>
                  <a:lnTo>
                    <a:pt x="1003" y="685"/>
                  </a:lnTo>
                  <a:lnTo>
                    <a:pt x="1009" y="648"/>
                  </a:lnTo>
                  <a:lnTo>
                    <a:pt x="990" y="632"/>
                  </a:lnTo>
                  <a:lnTo>
                    <a:pt x="974" y="617"/>
                  </a:lnTo>
                  <a:lnTo>
                    <a:pt x="981" y="547"/>
                  </a:lnTo>
                  <a:lnTo>
                    <a:pt x="996" y="537"/>
                  </a:lnTo>
                  <a:lnTo>
                    <a:pt x="1022" y="549"/>
                  </a:lnTo>
                  <a:lnTo>
                    <a:pt x="1033" y="544"/>
                  </a:lnTo>
                  <a:lnTo>
                    <a:pt x="1040" y="557"/>
                  </a:lnTo>
                  <a:lnTo>
                    <a:pt x="1110" y="593"/>
                  </a:lnTo>
                  <a:lnTo>
                    <a:pt x="1148" y="617"/>
                  </a:lnTo>
                  <a:lnTo>
                    <a:pt x="1154" y="639"/>
                  </a:lnTo>
                  <a:lnTo>
                    <a:pt x="1134" y="668"/>
                  </a:lnTo>
                  <a:lnTo>
                    <a:pt x="1145" y="701"/>
                  </a:lnTo>
                  <a:lnTo>
                    <a:pt x="1139" y="716"/>
                  </a:lnTo>
                  <a:lnTo>
                    <a:pt x="1086" y="721"/>
                  </a:lnTo>
                  <a:lnTo>
                    <a:pt x="1075" y="728"/>
                  </a:lnTo>
                  <a:lnTo>
                    <a:pt x="1079" y="736"/>
                  </a:lnTo>
                  <a:lnTo>
                    <a:pt x="1079" y="752"/>
                  </a:lnTo>
                  <a:lnTo>
                    <a:pt x="1038" y="756"/>
                  </a:lnTo>
                  <a:lnTo>
                    <a:pt x="1016" y="745"/>
                  </a:lnTo>
                  <a:lnTo>
                    <a:pt x="988" y="745"/>
                  </a:lnTo>
                  <a:lnTo>
                    <a:pt x="983" y="752"/>
                  </a:lnTo>
                  <a:lnTo>
                    <a:pt x="988" y="767"/>
                  </a:lnTo>
                  <a:lnTo>
                    <a:pt x="974" y="783"/>
                  </a:lnTo>
                  <a:lnTo>
                    <a:pt x="969" y="800"/>
                  </a:lnTo>
                  <a:lnTo>
                    <a:pt x="996" y="822"/>
                  </a:lnTo>
                  <a:lnTo>
                    <a:pt x="976" y="862"/>
                  </a:lnTo>
                  <a:lnTo>
                    <a:pt x="985" y="882"/>
                  </a:lnTo>
                  <a:lnTo>
                    <a:pt x="983" y="891"/>
                  </a:lnTo>
                  <a:lnTo>
                    <a:pt x="952" y="891"/>
                  </a:lnTo>
                  <a:lnTo>
                    <a:pt x="930" y="901"/>
                  </a:lnTo>
                  <a:lnTo>
                    <a:pt x="948" y="926"/>
                  </a:lnTo>
                  <a:lnTo>
                    <a:pt x="937" y="957"/>
                  </a:lnTo>
                  <a:lnTo>
                    <a:pt x="904" y="966"/>
                  </a:lnTo>
                  <a:lnTo>
                    <a:pt x="906" y="981"/>
                  </a:lnTo>
                  <a:lnTo>
                    <a:pt x="897" y="993"/>
                  </a:lnTo>
                  <a:lnTo>
                    <a:pt x="840" y="988"/>
                  </a:lnTo>
                  <a:lnTo>
                    <a:pt x="818" y="972"/>
                  </a:lnTo>
                  <a:lnTo>
                    <a:pt x="814" y="937"/>
                  </a:lnTo>
                  <a:lnTo>
                    <a:pt x="801" y="923"/>
                  </a:lnTo>
                  <a:lnTo>
                    <a:pt x="782" y="937"/>
                  </a:lnTo>
                  <a:lnTo>
                    <a:pt x="746" y="901"/>
                  </a:lnTo>
                  <a:lnTo>
                    <a:pt x="720" y="884"/>
                  </a:lnTo>
                  <a:lnTo>
                    <a:pt x="718" y="858"/>
                  </a:lnTo>
                  <a:lnTo>
                    <a:pt x="709" y="838"/>
                  </a:lnTo>
                  <a:lnTo>
                    <a:pt x="696" y="838"/>
                  </a:lnTo>
                  <a:lnTo>
                    <a:pt x="641" y="862"/>
                  </a:lnTo>
                  <a:lnTo>
                    <a:pt x="643" y="889"/>
                  </a:lnTo>
                  <a:lnTo>
                    <a:pt x="624" y="889"/>
                  </a:lnTo>
                  <a:lnTo>
                    <a:pt x="591" y="855"/>
                  </a:lnTo>
                  <a:lnTo>
                    <a:pt x="555" y="851"/>
                  </a:lnTo>
                  <a:lnTo>
                    <a:pt x="543" y="831"/>
                  </a:lnTo>
                  <a:lnTo>
                    <a:pt x="553" y="809"/>
                  </a:lnTo>
                  <a:lnTo>
                    <a:pt x="574" y="829"/>
                  </a:lnTo>
                  <a:lnTo>
                    <a:pt x="598" y="836"/>
                  </a:lnTo>
                  <a:lnTo>
                    <a:pt x="617" y="820"/>
                  </a:lnTo>
                  <a:lnTo>
                    <a:pt x="617" y="783"/>
                  </a:lnTo>
                  <a:lnTo>
                    <a:pt x="639" y="762"/>
                  </a:lnTo>
                  <a:lnTo>
                    <a:pt x="656" y="745"/>
                  </a:lnTo>
                  <a:lnTo>
                    <a:pt x="648" y="723"/>
                  </a:lnTo>
                  <a:lnTo>
                    <a:pt x="691" y="687"/>
                  </a:lnTo>
                  <a:lnTo>
                    <a:pt x="698" y="632"/>
                  </a:lnTo>
                  <a:lnTo>
                    <a:pt x="679" y="604"/>
                  </a:lnTo>
                  <a:lnTo>
                    <a:pt x="667" y="557"/>
                  </a:lnTo>
                  <a:lnTo>
                    <a:pt x="613" y="484"/>
                  </a:lnTo>
                  <a:lnTo>
                    <a:pt x="584" y="496"/>
                  </a:lnTo>
                  <a:lnTo>
                    <a:pt x="545" y="460"/>
                  </a:lnTo>
                  <a:lnTo>
                    <a:pt x="492" y="427"/>
                  </a:lnTo>
                  <a:lnTo>
                    <a:pt x="471" y="374"/>
                  </a:lnTo>
                  <a:lnTo>
                    <a:pt x="428" y="390"/>
                  </a:lnTo>
                  <a:lnTo>
                    <a:pt x="352" y="342"/>
                  </a:lnTo>
                  <a:lnTo>
                    <a:pt x="315" y="361"/>
                  </a:lnTo>
                  <a:lnTo>
                    <a:pt x="258" y="352"/>
                  </a:lnTo>
                  <a:lnTo>
                    <a:pt x="213" y="378"/>
                  </a:lnTo>
                  <a:lnTo>
                    <a:pt x="186" y="381"/>
                  </a:lnTo>
                  <a:lnTo>
                    <a:pt x="141" y="354"/>
                  </a:lnTo>
                  <a:lnTo>
                    <a:pt x="110" y="337"/>
                  </a:lnTo>
                  <a:lnTo>
                    <a:pt x="10" y="313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1085">
              <a:extLst>
                <a:ext uri="{FF2B5EF4-FFF2-40B4-BE49-F238E27FC236}">
                  <a16:creationId xmlns:a16="http://schemas.microsoft.com/office/drawing/2014/main" id="{C8E84DAE-1E8F-6327-29C7-1FDDA9A63198}"/>
                </a:ext>
              </a:extLst>
            </p:cNvPr>
            <p:cNvSpPr/>
            <p:nvPr/>
          </p:nvSpPr>
          <p:spPr bwMode="auto">
            <a:xfrm rot="356891">
              <a:off x="2857264" y="1387863"/>
              <a:ext cx="2571675" cy="1991278"/>
            </a:xfrm>
            <a:custGeom>
              <a:avLst/>
              <a:gdLst>
                <a:gd name="T0" fmla="*/ 818 w 1707"/>
                <a:gd name="T1" fmla="*/ 31 h 1305"/>
                <a:gd name="T2" fmla="*/ 854 w 1707"/>
                <a:gd name="T3" fmla="*/ 80 h 1305"/>
                <a:gd name="T4" fmla="*/ 906 w 1707"/>
                <a:gd name="T5" fmla="*/ 115 h 1305"/>
                <a:gd name="T6" fmla="*/ 950 w 1707"/>
                <a:gd name="T7" fmla="*/ 206 h 1305"/>
                <a:gd name="T8" fmla="*/ 926 w 1707"/>
                <a:gd name="T9" fmla="*/ 278 h 1305"/>
                <a:gd name="T10" fmla="*/ 1054 w 1707"/>
                <a:gd name="T11" fmla="*/ 338 h 1305"/>
                <a:gd name="T12" fmla="*/ 1144 w 1707"/>
                <a:gd name="T13" fmla="*/ 408 h 1305"/>
                <a:gd name="T14" fmla="*/ 1190 w 1707"/>
                <a:gd name="T15" fmla="*/ 511 h 1305"/>
                <a:gd name="T16" fmla="*/ 1157 w 1707"/>
                <a:gd name="T17" fmla="*/ 558 h 1305"/>
                <a:gd name="T18" fmla="*/ 1037 w 1707"/>
                <a:gd name="T19" fmla="*/ 627 h 1305"/>
                <a:gd name="T20" fmla="*/ 1019 w 1707"/>
                <a:gd name="T21" fmla="*/ 735 h 1305"/>
                <a:gd name="T22" fmla="*/ 849 w 1707"/>
                <a:gd name="T23" fmla="*/ 788 h 1305"/>
                <a:gd name="T24" fmla="*/ 880 w 1707"/>
                <a:gd name="T25" fmla="*/ 886 h 1305"/>
                <a:gd name="T26" fmla="*/ 860 w 1707"/>
                <a:gd name="T27" fmla="*/ 921 h 1305"/>
                <a:gd name="T28" fmla="*/ 836 w 1707"/>
                <a:gd name="T29" fmla="*/ 942 h 1305"/>
                <a:gd name="T30" fmla="*/ 769 w 1707"/>
                <a:gd name="T31" fmla="*/ 925 h 1305"/>
                <a:gd name="T32" fmla="*/ 652 w 1707"/>
                <a:gd name="T33" fmla="*/ 907 h 1305"/>
                <a:gd name="T34" fmla="*/ 536 w 1707"/>
                <a:gd name="T35" fmla="*/ 930 h 1305"/>
                <a:gd name="T36" fmla="*/ 446 w 1707"/>
                <a:gd name="T37" fmla="*/ 914 h 1305"/>
                <a:gd name="T38" fmla="*/ 343 w 1707"/>
                <a:gd name="T39" fmla="*/ 923 h 1305"/>
                <a:gd name="T40" fmla="*/ 286 w 1707"/>
                <a:gd name="T41" fmla="*/ 894 h 1305"/>
                <a:gd name="T42" fmla="*/ 224 w 1707"/>
                <a:gd name="T43" fmla="*/ 850 h 1305"/>
                <a:gd name="T44" fmla="*/ 91 w 1707"/>
                <a:gd name="T45" fmla="*/ 824 h 1305"/>
                <a:gd name="T46" fmla="*/ 73 w 1707"/>
                <a:gd name="T47" fmla="*/ 771 h 1305"/>
                <a:gd name="T48" fmla="*/ 45 w 1707"/>
                <a:gd name="T49" fmla="*/ 733 h 1305"/>
                <a:gd name="T50" fmla="*/ 27 w 1707"/>
                <a:gd name="T51" fmla="*/ 696 h 1305"/>
                <a:gd name="T52" fmla="*/ 45 w 1707"/>
                <a:gd name="T53" fmla="*/ 653 h 1305"/>
                <a:gd name="T54" fmla="*/ 7 w 1707"/>
                <a:gd name="T55" fmla="*/ 601 h 1305"/>
                <a:gd name="T56" fmla="*/ 4 w 1707"/>
                <a:gd name="T57" fmla="*/ 544 h 1305"/>
                <a:gd name="T58" fmla="*/ 27 w 1707"/>
                <a:gd name="T59" fmla="*/ 508 h 1305"/>
                <a:gd name="T60" fmla="*/ 94 w 1707"/>
                <a:gd name="T61" fmla="*/ 484 h 1305"/>
                <a:gd name="T62" fmla="*/ 127 w 1707"/>
                <a:gd name="T63" fmla="*/ 487 h 1305"/>
                <a:gd name="T64" fmla="*/ 163 w 1707"/>
                <a:gd name="T65" fmla="*/ 507 h 1305"/>
                <a:gd name="T66" fmla="*/ 286 w 1707"/>
                <a:gd name="T67" fmla="*/ 463 h 1305"/>
                <a:gd name="T68" fmla="*/ 387 w 1707"/>
                <a:gd name="T69" fmla="*/ 394 h 1305"/>
                <a:gd name="T70" fmla="*/ 420 w 1707"/>
                <a:gd name="T71" fmla="*/ 363 h 1305"/>
                <a:gd name="T72" fmla="*/ 401 w 1707"/>
                <a:gd name="T73" fmla="*/ 248 h 1305"/>
                <a:gd name="T74" fmla="*/ 490 w 1707"/>
                <a:gd name="T75" fmla="*/ 226 h 1305"/>
                <a:gd name="T76" fmla="*/ 531 w 1707"/>
                <a:gd name="T77" fmla="*/ 248 h 1305"/>
                <a:gd name="T78" fmla="*/ 577 w 1707"/>
                <a:gd name="T79" fmla="*/ 118 h 1305"/>
                <a:gd name="T80" fmla="*/ 649 w 1707"/>
                <a:gd name="T81" fmla="*/ 136 h 1305"/>
                <a:gd name="T82" fmla="*/ 711 w 1707"/>
                <a:gd name="T83" fmla="*/ 60 h 1305"/>
                <a:gd name="T84" fmla="*/ 766 w 1707"/>
                <a:gd name="T85" fmla="*/ 26 h 1305"/>
                <a:gd name="T86" fmla="*/ 812 w 1707"/>
                <a:gd name="T87" fmla="*/ 7 h 130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07"/>
                <a:gd name="T133" fmla="*/ 0 h 1305"/>
                <a:gd name="T134" fmla="*/ 1707 w 1707"/>
                <a:gd name="T135" fmla="*/ 1305 h 130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07" h="1305">
                  <a:moveTo>
                    <a:pt x="1165" y="10"/>
                  </a:moveTo>
                  <a:lnTo>
                    <a:pt x="1182" y="10"/>
                  </a:lnTo>
                  <a:lnTo>
                    <a:pt x="1172" y="43"/>
                  </a:lnTo>
                  <a:lnTo>
                    <a:pt x="1186" y="63"/>
                  </a:lnTo>
                  <a:lnTo>
                    <a:pt x="1189" y="77"/>
                  </a:lnTo>
                  <a:lnTo>
                    <a:pt x="1224" y="110"/>
                  </a:lnTo>
                  <a:lnTo>
                    <a:pt x="1232" y="138"/>
                  </a:lnTo>
                  <a:lnTo>
                    <a:pt x="1278" y="140"/>
                  </a:lnTo>
                  <a:lnTo>
                    <a:pt x="1298" y="158"/>
                  </a:lnTo>
                  <a:lnTo>
                    <a:pt x="1309" y="158"/>
                  </a:lnTo>
                  <a:lnTo>
                    <a:pt x="1335" y="215"/>
                  </a:lnTo>
                  <a:lnTo>
                    <a:pt x="1361" y="284"/>
                  </a:lnTo>
                  <a:lnTo>
                    <a:pt x="1349" y="326"/>
                  </a:lnTo>
                  <a:lnTo>
                    <a:pt x="1351" y="342"/>
                  </a:lnTo>
                  <a:lnTo>
                    <a:pt x="1327" y="383"/>
                  </a:lnTo>
                  <a:lnTo>
                    <a:pt x="1333" y="417"/>
                  </a:lnTo>
                  <a:lnTo>
                    <a:pt x="1418" y="453"/>
                  </a:lnTo>
                  <a:lnTo>
                    <a:pt x="1511" y="467"/>
                  </a:lnTo>
                  <a:lnTo>
                    <a:pt x="1607" y="533"/>
                  </a:lnTo>
                  <a:lnTo>
                    <a:pt x="1638" y="544"/>
                  </a:lnTo>
                  <a:lnTo>
                    <a:pt x="1640" y="562"/>
                  </a:lnTo>
                  <a:lnTo>
                    <a:pt x="1660" y="604"/>
                  </a:lnTo>
                  <a:lnTo>
                    <a:pt x="1679" y="658"/>
                  </a:lnTo>
                  <a:lnTo>
                    <a:pt x="1706" y="706"/>
                  </a:lnTo>
                  <a:lnTo>
                    <a:pt x="1691" y="723"/>
                  </a:lnTo>
                  <a:lnTo>
                    <a:pt x="1691" y="754"/>
                  </a:lnTo>
                  <a:lnTo>
                    <a:pt x="1657" y="769"/>
                  </a:lnTo>
                  <a:lnTo>
                    <a:pt x="1576" y="802"/>
                  </a:lnTo>
                  <a:lnTo>
                    <a:pt x="1524" y="846"/>
                  </a:lnTo>
                  <a:lnTo>
                    <a:pt x="1486" y="865"/>
                  </a:lnTo>
                  <a:lnTo>
                    <a:pt x="1480" y="891"/>
                  </a:lnTo>
                  <a:lnTo>
                    <a:pt x="1491" y="1019"/>
                  </a:lnTo>
                  <a:lnTo>
                    <a:pt x="1460" y="1014"/>
                  </a:lnTo>
                  <a:lnTo>
                    <a:pt x="1447" y="1025"/>
                  </a:lnTo>
                  <a:lnTo>
                    <a:pt x="1246" y="1065"/>
                  </a:lnTo>
                  <a:lnTo>
                    <a:pt x="1217" y="1087"/>
                  </a:lnTo>
                  <a:lnTo>
                    <a:pt x="1220" y="1140"/>
                  </a:lnTo>
                  <a:lnTo>
                    <a:pt x="1280" y="1191"/>
                  </a:lnTo>
                  <a:lnTo>
                    <a:pt x="1261" y="1224"/>
                  </a:lnTo>
                  <a:lnTo>
                    <a:pt x="1232" y="1237"/>
                  </a:lnTo>
                  <a:lnTo>
                    <a:pt x="1228" y="1253"/>
                  </a:lnTo>
                  <a:lnTo>
                    <a:pt x="1234" y="1270"/>
                  </a:lnTo>
                  <a:lnTo>
                    <a:pt x="1250" y="1270"/>
                  </a:lnTo>
                  <a:lnTo>
                    <a:pt x="1258" y="1282"/>
                  </a:lnTo>
                  <a:lnTo>
                    <a:pt x="1199" y="1301"/>
                  </a:lnTo>
                  <a:lnTo>
                    <a:pt x="1165" y="1287"/>
                  </a:lnTo>
                  <a:lnTo>
                    <a:pt x="1146" y="1277"/>
                  </a:lnTo>
                  <a:lnTo>
                    <a:pt x="1103" y="1277"/>
                  </a:lnTo>
                  <a:lnTo>
                    <a:pt x="1024" y="1241"/>
                  </a:lnTo>
                  <a:lnTo>
                    <a:pt x="974" y="1241"/>
                  </a:lnTo>
                  <a:lnTo>
                    <a:pt x="935" y="1253"/>
                  </a:lnTo>
                  <a:lnTo>
                    <a:pt x="890" y="1253"/>
                  </a:lnTo>
                  <a:lnTo>
                    <a:pt x="823" y="1290"/>
                  </a:lnTo>
                  <a:lnTo>
                    <a:pt x="768" y="1284"/>
                  </a:lnTo>
                  <a:lnTo>
                    <a:pt x="713" y="1304"/>
                  </a:lnTo>
                  <a:lnTo>
                    <a:pt x="667" y="1287"/>
                  </a:lnTo>
                  <a:lnTo>
                    <a:pt x="639" y="1263"/>
                  </a:lnTo>
                  <a:lnTo>
                    <a:pt x="567" y="1253"/>
                  </a:lnTo>
                  <a:lnTo>
                    <a:pt x="519" y="1285"/>
                  </a:lnTo>
                  <a:lnTo>
                    <a:pt x="492" y="1275"/>
                  </a:lnTo>
                  <a:lnTo>
                    <a:pt x="469" y="1257"/>
                  </a:lnTo>
                  <a:lnTo>
                    <a:pt x="418" y="1244"/>
                  </a:lnTo>
                  <a:lnTo>
                    <a:pt x="409" y="1234"/>
                  </a:lnTo>
                  <a:lnTo>
                    <a:pt x="387" y="1232"/>
                  </a:lnTo>
                  <a:lnTo>
                    <a:pt x="354" y="1181"/>
                  </a:lnTo>
                  <a:lnTo>
                    <a:pt x="321" y="1173"/>
                  </a:lnTo>
                  <a:lnTo>
                    <a:pt x="235" y="1200"/>
                  </a:lnTo>
                  <a:lnTo>
                    <a:pt x="203" y="1191"/>
                  </a:lnTo>
                  <a:lnTo>
                    <a:pt x="131" y="1138"/>
                  </a:lnTo>
                  <a:lnTo>
                    <a:pt x="110" y="1135"/>
                  </a:lnTo>
                  <a:lnTo>
                    <a:pt x="93" y="1101"/>
                  </a:lnTo>
                  <a:lnTo>
                    <a:pt x="105" y="1065"/>
                  </a:lnTo>
                  <a:lnTo>
                    <a:pt x="102" y="1048"/>
                  </a:lnTo>
                  <a:lnTo>
                    <a:pt x="76" y="1029"/>
                  </a:lnTo>
                  <a:lnTo>
                    <a:pt x="65" y="1012"/>
                  </a:lnTo>
                  <a:lnTo>
                    <a:pt x="10" y="981"/>
                  </a:lnTo>
                  <a:lnTo>
                    <a:pt x="10" y="972"/>
                  </a:lnTo>
                  <a:lnTo>
                    <a:pt x="38" y="961"/>
                  </a:lnTo>
                  <a:lnTo>
                    <a:pt x="53" y="971"/>
                  </a:lnTo>
                  <a:lnTo>
                    <a:pt x="69" y="954"/>
                  </a:lnTo>
                  <a:lnTo>
                    <a:pt x="65" y="901"/>
                  </a:lnTo>
                  <a:lnTo>
                    <a:pt x="69" y="858"/>
                  </a:lnTo>
                  <a:lnTo>
                    <a:pt x="32" y="822"/>
                  </a:lnTo>
                  <a:lnTo>
                    <a:pt x="10" y="829"/>
                  </a:lnTo>
                  <a:lnTo>
                    <a:pt x="0" y="802"/>
                  </a:lnTo>
                  <a:lnTo>
                    <a:pt x="14" y="776"/>
                  </a:lnTo>
                  <a:lnTo>
                    <a:pt x="5" y="752"/>
                  </a:lnTo>
                  <a:lnTo>
                    <a:pt x="29" y="730"/>
                  </a:lnTo>
                  <a:lnTo>
                    <a:pt x="38" y="721"/>
                  </a:lnTo>
                  <a:lnTo>
                    <a:pt x="38" y="701"/>
                  </a:lnTo>
                  <a:lnTo>
                    <a:pt x="72" y="685"/>
                  </a:lnTo>
                  <a:lnTo>
                    <a:pt x="105" y="679"/>
                  </a:lnTo>
                  <a:lnTo>
                    <a:pt x="134" y="668"/>
                  </a:lnTo>
                  <a:lnTo>
                    <a:pt x="158" y="675"/>
                  </a:lnTo>
                  <a:lnTo>
                    <a:pt x="177" y="668"/>
                  </a:lnTo>
                  <a:lnTo>
                    <a:pt x="181" y="672"/>
                  </a:lnTo>
                  <a:lnTo>
                    <a:pt x="185" y="694"/>
                  </a:lnTo>
                  <a:lnTo>
                    <a:pt x="201" y="701"/>
                  </a:lnTo>
                  <a:lnTo>
                    <a:pt x="235" y="699"/>
                  </a:lnTo>
                  <a:lnTo>
                    <a:pt x="280" y="653"/>
                  </a:lnTo>
                  <a:lnTo>
                    <a:pt x="365" y="670"/>
                  </a:lnTo>
                  <a:lnTo>
                    <a:pt x="409" y="639"/>
                  </a:lnTo>
                  <a:lnTo>
                    <a:pt x="536" y="610"/>
                  </a:lnTo>
                  <a:lnTo>
                    <a:pt x="545" y="593"/>
                  </a:lnTo>
                  <a:lnTo>
                    <a:pt x="555" y="544"/>
                  </a:lnTo>
                  <a:lnTo>
                    <a:pt x="591" y="516"/>
                  </a:lnTo>
                  <a:lnTo>
                    <a:pt x="601" y="516"/>
                  </a:lnTo>
                  <a:lnTo>
                    <a:pt x="601" y="501"/>
                  </a:lnTo>
                  <a:lnTo>
                    <a:pt x="603" y="378"/>
                  </a:lnTo>
                  <a:lnTo>
                    <a:pt x="610" y="352"/>
                  </a:lnTo>
                  <a:lnTo>
                    <a:pt x="575" y="342"/>
                  </a:lnTo>
                  <a:lnTo>
                    <a:pt x="574" y="330"/>
                  </a:lnTo>
                  <a:lnTo>
                    <a:pt x="610" y="320"/>
                  </a:lnTo>
                  <a:lnTo>
                    <a:pt x="704" y="313"/>
                  </a:lnTo>
                  <a:lnTo>
                    <a:pt x="720" y="330"/>
                  </a:lnTo>
                  <a:lnTo>
                    <a:pt x="753" y="339"/>
                  </a:lnTo>
                  <a:lnTo>
                    <a:pt x="761" y="342"/>
                  </a:lnTo>
                  <a:lnTo>
                    <a:pt x="775" y="323"/>
                  </a:lnTo>
                  <a:lnTo>
                    <a:pt x="756" y="306"/>
                  </a:lnTo>
                  <a:lnTo>
                    <a:pt x="827" y="163"/>
                  </a:lnTo>
                  <a:lnTo>
                    <a:pt x="838" y="154"/>
                  </a:lnTo>
                  <a:lnTo>
                    <a:pt x="902" y="187"/>
                  </a:lnTo>
                  <a:lnTo>
                    <a:pt x="930" y="187"/>
                  </a:lnTo>
                  <a:lnTo>
                    <a:pt x="943" y="205"/>
                  </a:lnTo>
                  <a:lnTo>
                    <a:pt x="1005" y="185"/>
                  </a:lnTo>
                  <a:lnTo>
                    <a:pt x="1019" y="84"/>
                  </a:lnTo>
                  <a:lnTo>
                    <a:pt x="1046" y="65"/>
                  </a:lnTo>
                  <a:lnTo>
                    <a:pt x="1077" y="63"/>
                  </a:lnTo>
                  <a:lnTo>
                    <a:pt x="1098" y="36"/>
                  </a:lnTo>
                  <a:lnTo>
                    <a:pt x="1107" y="10"/>
                  </a:lnTo>
                  <a:lnTo>
                    <a:pt x="1125" y="0"/>
                  </a:lnTo>
                  <a:lnTo>
                    <a:pt x="1165" y="10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1086">
              <a:extLst>
                <a:ext uri="{FF2B5EF4-FFF2-40B4-BE49-F238E27FC236}">
                  <a16:creationId xmlns:a16="http://schemas.microsoft.com/office/drawing/2014/main" id="{1307D2EA-E73B-8F1C-1C12-0F2CA56E8D9F}"/>
                </a:ext>
              </a:extLst>
            </p:cNvPr>
            <p:cNvSpPr/>
            <p:nvPr/>
          </p:nvSpPr>
          <p:spPr bwMode="auto">
            <a:xfrm rot="356891">
              <a:off x="6361154" y="3183719"/>
              <a:ext cx="633576" cy="1160447"/>
            </a:xfrm>
            <a:custGeom>
              <a:avLst/>
              <a:gdLst>
                <a:gd name="T0" fmla="*/ 244 w 420"/>
                <a:gd name="T1" fmla="*/ 328 h 761"/>
                <a:gd name="T2" fmla="*/ 238 w 420"/>
                <a:gd name="T3" fmla="*/ 185 h 761"/>
                <a:gd name="T4" fmla="*/ 258 w 420"/>
                <a:gd name="T5" fmla="*/ 137 h 761"/>
                <a:gd name="T6" fmla="*/ 257 w 420"/>
                <a:gd name="T7" fmla="*/ 74 h 761"/>
                <a:gd name="T8" fmla="*/ 268 w 420"/>
                <a:gd name="T9" fmla="*/ 28 h 761"/>
                <a:gd name="T10" fmla="*/ 259 w 420"/>
                <a:gd name="T11" fmla="*/ 0 h 761"/>
                <a:gd name="T12" fmla="*/ 215 w 420"/>
                <a:gd name="T13" fmla="*/ 15 h 761"/>
                <a:gd name="T14" fmla="*/ 200 w 420"/>
                <a:gd name="T15" fmla="*/ 56 h 761"/>
                <a:gd name="T16" fmla="*/ 183 w 420"/>
                <a:gd name="T17" fmla="*/ 69 h 761"/>
                <a:gd name="T18" fmla="*/ 125 w 420"/>
                <a:gd name="T19" fmla="*/ 139 h 761"/>
                <a:gd name="T20" fmla="*/ 82 w 420"/>
                <a:gd name="T21" fmla="*/ 137 h 761"/>
                <a:gd name="T22" fmla="*/ 72 w 420"/>
                <a:gd name="T23" fmla="*/ 183 h 761"/>
                <a:gd name="T24" fmla="*/ 125 w 420"/>
                <a:gd name="T25" fmla="*/ 217 h 761"/>
                <a:gd name="T26" fmla="*/ 156 w 420"/>
                <a:gd name="T27" fmla="*/ 250 h 761"/>
                <a:gd name="T28" fmla="*/ 151 w 420"/>
                <a:gd name="T29" fmla="*/ 295 h 761"/>
                <a:gd name="T30" fmla="*/ 109 w 420"/>
                <a:gd name="T31" fmla="*/ 311 h 761"/>
                <a:gd name="T32" fmla="*/ 103 w 420"/>
                <a:gd name="T33" fmla="*/ 320 h 761"/>
                <a:gd name="T34" fmla="*/ 75 w 420"/>
                <a:gd name="T35" fmla="*/ 336 h 761"/>
                <a:gd name="T36" fmla="*/ 40 w 420"/>
                <a:gd name="T37" fmla="*/ 328 h 761"/>
                <a:gd name="T38" fmla="*/ 40 w 420"/>
                <a:gd name="T39" fmla="*/ 343 h 761"/>
                <a:gd name="T40" fmla="*/ 27 w 420"/>
                <a:gd name="T41" fmla="*/ 367 h 761"/>
                <a:gd name="T42" fmla="*/ 32 w 420"/>
                <a:gd name="T43" fmla="*/ 413 h 761"/>
                <a:gd name="T44" fmla="*/ 36 w 420"/>
                <a:gd name="T45" fmla="*/ 433 h 761"/>
                <a:gd name="T46" fmla="*/ 0 w 420"/>
                <a:gd name="T47" fmla="*/ 441 h 761"/>
                <a:gd name="T48" fmla="*/ 4 w 420"/>
                <a:gd name="T49" fmla="*/ 481 h 761"/>
                <a:gd name="T50" fmla="*/ 18 w 420"/>
                <a:gd name="T51" fmla="*/ 498 h 761"/>
                <a:gd name="T52" fmla="*/ 68 w 420"/>
                <a:gd name="T53" fmla="*/ 491 h 761"/>
                <a:gd name="T54" fmla="*/ 78 w 420"/>
                <a:gd name="T55" fmla="*/ 507 h 761"/>
                <a:gd name="T56" fmla="*/ 131 w 420"/>
                <a:gd name="T57" fmla="*/ 529 h 761"/>
                <a:gd name="T58" fmla="*/ 193 w 420"/>
                <a:gd name="T59" fmla="*/ 537 h 761"/>
                <a:gd name="T60" fmla="*/ 224 w 420"/>
                <a:gd name="T61" fmla="*/ 546 h 761"/>
                <a:gd name="T62" fmla="*/ 216 w 420"/>
                <a:gd name="T63" fmla="*/ 514 h 761"/>
                <a:gd name="T64" fmla="*/ 244 w 420"/>
                <a:gd name="T65" fmla="*/ 484 h 761"/>
                <a:gd name="T66" fmla="*/ 238 w 420"/>
                <a:gd name="T67" fmla="*/ 469 h 761"/>
                <a:gd name="T68" fmla="*/ 210 w 420"/>
                <a:gd name="T69" fmla="*/ 451 h 761"/>
                <a:gd name="T70" fmla="*/ 263 w 420"/>
                <a:gd name="T71" fmla="*/ 446 h 761"/>
                <a:gd name="T72" fmla="*/ 279 w 420"/>
                <a:gd name="T73" fmla="*/ 451 h 761"/>
                <a:gd name="T74" fmla="*/ 293 w 420"/>
                <a:gd name="T75" fmla="*/ 420 h 761"/>
                <a:gd name="T76" fmla="*/ 251 w 420"/>
                <a:gd name="T77" fmla="*/ 347 h 76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20"/>
                <a:gd name="T118" fmla="*/ 0 h 761"/>
                <a:gd name="T119" fmla="*/ 420 w 420"/>
                <a:gd name="T120" fmla="*/ 761 h 76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20" h="761">
                  <a:moveTo>
                    <a:pt x="359" y="480"/>
                  </a:moveTo>
                  <a:lnTo>
                    <a:pt x="349" y="453"/>
                  </a:lnTo>
                  <a:lnTo>
                    <a:pt x="368" y="385"/>
                  </a:lnTo>
                  <a:lnTo>
                    <a:pt x="340" y="255"/>
                  </a:lnTo>
                  <a:lnTo>
                    <a:pt x="359" y="222"/>
                  </a:lnTo>
                  <a:lnTo>
                    <a:pt x="368" y="191"/>
                  </a:lnTo>
                  <a:lnTo>
                    <a:pt x="342" y="138"/>
                  </a:lnTo>
                  <a:lnTo>
                    <a:pt x="366" y="101"/>
                  </a:lnTo>
                  <a:lnTo>
                    <a:pt x="370" y="65"/>
                  </a:lnTo>
                  <a:lnTo>
                    <a:pt x="383" y="39"/>
                  </a:lnTo>
                  <a:lnTo>
                    <a:pt x="381" y="8"/>
                  </a:lnTo>
                  <a:lnTo>
                    <a:pt x="370" y="0"/>
                  </a:lnTo>
                  <a:lnTo>
                    <a:pt x="352" y="19"/>
                  </a:lnTo>
                  <a:lnTo>
                    <a:pt x="306" y="21"/>
                  </a:lnTo>
                  <a:lnTo>
                    <a:pt x="282" y="56"/>
                  </a:lnTo>
                  <a:lnTo>
                    <a:pt x="285" y="77"/>
                  </a:lnTo>
                  <a:lnTo>
                    <a:pt x="280" y="89"/>
                  </a:lnTo>
                  <a:lnTo>
                    <a:pt x="261" y="96"/>
                  </a:lnTo>
                  <a:lnTo>
                    <a:pt x="188" y="200"/>
                  </a:lnTo>
                  <a:lnTo>
                    <a:pt x="179" y="193"/>
                  </a:lnTo>
                  <a:lnTo>
                    <a:pt x="160" y="188"/>
                  </a:lnTo>
                  <a:lnTo>
                    <a:pt x="117" y="191"/>
                  </a:lnTo>
                  <a:lnTo>
                    <a:pt x="105" y="210"/>
                  </a:lnTo>
                  <a:lnTo>
                    <a:pt x="103" y="253"/>
                  </a:lnTo>
                  <a:lnTo>
                    <a:pt x="109" y="266"/>
                  </a:lnTo>
                  <a:lnTo>
                    <a:pt x="179" y="301"/>
                  </a:lnTo>
                  <a:lnTo>
                    <a:pt x="217" y="325"/>
                  </a:lnTo>
                  <a:lnTo>
                    <a:pt x="223" y="347"/>
                  </a:lnTo>
                  <a:lnTo>
                    <a:pt x="203" y="376"/>
                  </a:lnTo>
                  <a:lnTo>
                    <a:pt x="215" y="409"/>
                  </a:lnTo>
                  <a:lnTo>
                    <a:pt x="208" y="424"/>
                  </a:lnTo>
                  <a:lnTo>
                    <a:pt x="155" y="429"/>
                  </a:lnTo>
                  <a:lnTo>
                    <a:pt x="144" y="436"/>
                  </a:lnTo>
                  <a:lnTo>
                    <a:pt x="148" y="444"/>
                  </a:lnTo>
                  <a:lnTo>
                    <a:pt x="148" y="460"/>
                  </a:lnTo>
                  <a:lnTo>
                    <a:pt x="107" y="465"/>
                  </a:lnTo>
                  <a:lnTo>
                    <a:pt x="85" y="453"/>
                  </a:lnTo>
                  <a:lnTo>
                    <a:pt x="57" y="453"/>
                  </a:lnTo>
                  <a:lnTo>
                    <a:pt x="52" y="460"/>
                  </a:lnTo>
                  <a:lnTo>
                    <a:pt x="57" y="475"/>
                  </a:lnTo>
                  <a:lnTo>
                    <a:pt x="43" y="491"/>
                  </a:lnTo>
                  <a:lnTo>
                    <a:pt x="38" y="508"/>
                  </a:lnTo>
                  <a:lnTo>
                    <a:pt x="65" y="530"/>
                  </a:lnTo>
                  <a:lnTo>
                    <a:pt x="45" y="571"/>
                  </a:lnTo>
                  <a:lnTo>
                    <a:pt x="54" y="590"/>
                  </a:lnTo>
                  <a:lnTo>
                    <a:pt x="52" y="599"/>
                  </a:lnTo>
                  <a:lnTo>
                    <a:pt x="21" y="599"/>
                  </a:lnTo>
                  <a:lnTo>
                    <a:pt x="0" y="610"/>
                  </a:lnTo>
                  <a:lnTo>
                    <a:pt x="17" y="634"/>
                  </a:lnTo>
                  <a:lnTo>
                    <a:pt x="6" y="665"/>
                  </a:lnTo>
                  <a:lnTo>
                    <a:pt x="24" y="670"/>
                  </a:lnTo>
                  <a:lnTo>
                    <a:pt x="26" y="689"/>
                  </a:lnTo>
                  <a:lnTo>
                    <a:pt x="41" y="692"/>
                  </a:lnTo>
                  <a:lnTo>
                    <a:pt x="98" y="680"/>
                  </a:lnTo>
                  <a:lnTo>
                    <a:pt x="109" y="685"/>
                  </a:lnTo>
                  <a:lnTo>
                    <a:pt x="112" y="701"/>
                  </a:lnTo>
                  <a:lnTo>
                    <a:pt x="136" y="707"/>
                  </a:lnTo>
                  <a:lnTo>
                    <a:pt x="186" y="731"/>
                  </a:lnTo>
                  <a:lnTo>
                    <a:pt x="215" y="720"/>
                  </a:lnTo>
                  <a:lnTo>
                    <a:pt x="275" y="742"/>
                  </a:lnTo>
                  <a:lnTo>
                    <a:pt x="289" y="760"/>
                  </a:lnTo>
                  <a:lnTo>
                    <a:pt x="320" y="754"/>
                  </a:lnTo>
                  <a:lnTo>
                    <a:pt x="315" y="720"/>
                  </a:lnTo>
                  <a:lnTo>
                    <a:pt x="309" y="711"/>
                  </a:lnTo>
                  <a:lnTo>
                    <a:pt x="315" y="685"/>
                  </a:lnTo>
                  <a:lnTo>
                    <a:pt x="349" y="670"/>
                  </a:lnTo>
                  <a:lnTo>
                    <a:pt x="357" y="656"/>
                  </a:lnTo>
                  <a:lnTo>
                    <a:pt x="340" y="650"/>
                  </a:lnTo>
                  <a:lnTo>
                    <a:pt x="320" y="646"/>
                  </a:lnTo>
                  <a:lnTo>
                    <a:pt x="299" y="625"/>
                  </a:lnTo>
                  <a:lnTo>
                    <a:pt x="309" y="617"/>
                  </a:lnTo>
                  <a:lnTo>
                    <a:pt x="375" y="617"/>
                  </a:lnTo>
                  <a:lnTo>
                    <a:pt x="390" y="617"/>
                  </a:lnTo>
                  <a:lnTo>
                    <a:pt x="399" y="624"/>
                  </a:lnTo>
                  <a:lnTo>
                    <a:pt x="419" y="608"/>
                  </a:lnTo>
                  <a:lnTo>
                    <a:pt x="419" y="581"/>
                  </a:lnTo>
                  <a:lnTo>
                    <a:pt x="359" y="491"/>
                  </a:lnTo>
                  <a:lnTo>
                    <a:pt x="359" y="480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1087">
              <a:extLst>
                <a:ext uri="{FF2B5EF4-FFF2-40B4-BE49-F238E27FC236}">
                  <a16:creationId xmlns:a16="http://schemas.microsoft.com/office/drawing/2014/main" id="{176C87F2-DCE6-EED0-6665-C59E7D512EC6}"/>
                </a:ext>
              </a:extLst>
            </p:cNvPr>
            <p:cNvSpPr/>
            <p:nvPr/>
          </p:nvSpPr>
          <p:spPr bwMode="auto">
            <a:xfrm rot="356891">
              <a:off x="6878257" y="3682185"/>
              <a:ext cx="764367" cy="701703"/>
            </a:xfrm>
            <a:custGeom>
              <a:avLst/>
              <a:gdLst>
                <a:gd name="T0" fmla="*/ 41 w 506"/>
                <a:gd name="T1" fmla="*/ 231 h 460"/>
                <a:gd name="T2" fmla="*/ 92 w 506"/>
                <a:gd name="T3" fmla="*/ 278 h 460"/>
                <a:gd name="T4" fmla="*/ 134 w 506"/>
                <a:gd name="T5" fmla="*/ 287 h 460"/>
                <a:gd name="T6" fmla="*/ 173 w 506"/>
                <a:gd name="T7" fmla="*/ 280 h 460"/>
                <a:gd name="T8" fmla="*/ 185 w 506"/>
                <a:gd name="T9" fmla="*/ 287 h 460"/>
                <a:gd name="T10" fmla="*/ 198 w 506"/>
                <a:gd name="T11" fmla="*/ 280 h 460"/>
                <a:gd name="T12" fmla="*/ 208 w 506"/>
                <a:gd name="T13" fmla="*/ 288 h 460"/>
                <a:gd name="T14" fmla="*/ 213 w 506"/>
                <a:gd name="T15" fmla="*/ 304 h 460"/>
                <a:gd name="T16" fmla="*/ 232 w 506"/>
                <a:gd name="T17" fmla="*/ 316 h 460"/>
                <a:gd name="T18" fmla="*/ 256 w 506"/>
                <a:gd name="T19" fmla="*/ 316 h 460"/>
                <a:gd name="T20" fmla="*/ 275 w 506"/>
                <a:gd name="T21" fmla="*/ 332 h 460"/>
                <a:gd name="T22" fmla="*/ 291 w 506"/>
                <a:gd name="T23" fmla="*/ 323 h 460"/>
                <a:gd name="T24" fmla="*/ 304 w 506"/>
                <a:gd name="T25" fmla="*/ 332 h 460"/>
                <a:gd name="T26" fmla="*/ 315 w 506"/>
                <a:gd name="T27" fmla="*/ 309 h 460"/>
                <a:gd name="T28" fmla="*/ 330 w 506"/>
                <a:gd name="T29" fmla="*/ 301 h 460"/>
                <a:gd name="T30" fmla="*/ 333 w 506"/>
                <a:gd name="T31" fmla="*/ 284 h 460"/>
                <a:gd name="T32" fmla="*/ 326 w 506"/>
                <a:gd name="T33" fmla="*/ 251 h 460"/>
                <a:gd name="T34" fmla="*/ 324 w 506"/>
                <a:gd name="T35" fmla="*/ 249 h 460"/>
                <a:gd name="T36" fmla="*/ 309 w 506"/>
                <a:gd name="T37" fmla="*/ 264 h 460"/>
                <a:gd name="T38" fmla="*/ 285 w 506"/>
                <a:gd name="T39" fmla="*/ 245 h 460"/>
                <a:gd name="T40" fmla="*/ 269 w 506"/>
                <a:gd name="T41" fmla="*/ 224 h 460"/>
                <a:gd name="T42" fmla="*/ 285 w 506"/>
                <a:gd name="T43" fmla="*/ 210 h 460"/>
                <a:gd name="T44" fmla="*/ 289 w 506"/>
                <a:gd name="T45" fmla="*/ 188 h 460"/>
                <a:gd name="T46" fmla="*/ 301 w 506"/>
                <a:gd name="T47" fmla="*/ 180 h 460"/>
                <a:gd name="T48" fmla="*/ 299 w 506"/>
                <a:gd name="T49" fmla="*/ 150 h 460"/>
                <a:gd name="T50" fmla="*/ 307 w 506"/>
                <a:gd name="T51" fmla="*/ 145 h 460"/>
                <a:gd name="T52" fmla="*/ 321 w 506"/>
                <a:gd name="T53" fmla="*/ 153 h 460"/>
                <a:gd name="T54" fmla="*/ 330 w 506"/>
                <a:gd name="T55" fmla="*/ 167 h 460"/>
                <a:gd name="T56" fmla="*/ 348 w 506"/>
                <a:gd name="T57" fmla="*/ 153 h 460"/>
                <a:gd name="T58" fmla="*/ 355 w 506"/>
                <a:gd name="T59" fmla="*/ 145 h 460"/>
                <a:gd name="T60" fmla="*/ 352 w 506"/>
                <a:gd name="T61" fmla="*/ 130 h 460"/>
                <a:gd name="T62" fmla="*/ 330 w 506"/>
                <a:gd name="T63" fmla="*/ 118 h 460"/>
                <a:gd name="T64" fmla="*/ 325 w 506"/>
                <a:gd name="T65" fmla="*/ 103 h 460"/>
                <a:gd name="T66" fmla="*/ 286 w 506"/>
                <a:gd name="T67" fmla="*/ 109 h 460"/>
                <a:gd name="T68" fmla="*/ 262 w 506"/>
                <a:gd name="T69" fmla="*/ 86 h 460"/>
                <a:gd name="T70" fmla="*/ 251 w 506"/>
                <a:gd name="T71" fmla="*/ 83 h 460"/>
                <a:gd name="T72" fmla="*/ 251 w 506"/>
                <a:gd name="T73" fmla="*/ 68 h 460"/>
                <a:gd name="T74" fmla="*/ 305 w 506"/>
                <a:gd name="T75" fmla="*/ 6 h 460"/>
                <a:gd name="T76" fmla="*/ 285 w 506"/>
                <a:gd name="T77" fmla="*/ 12 h 460"/>
                <a:gd name="T78" fmla="*/ 273 w 506"/>
                <a:gd name="T79" fmla="*/ 20 h 460"/>
                <a:gd name="T80" fmla="*/ 269 w 506"/>
                <a:gd name="T81" fmla="*/ 13 h 460"/>
                <a:gd name="T82" fmla="*/ 269 w 506"/>
                <a:gd name="T83" fmla="*/ 4 h 460"/>
                <a:gd name="T84" fmla="*/ 259 w 506"/>
                <a:gd name="T85" fmla="*/ 0 h 460"/>
                <a:gd name="T86" fmla="*/ 234 w 506"/>
                <a:gd name="T87" fmla="*/ 10 h 460"/>
                <a:gd name="T88" fmla="*/ 173 w 506"/>
                <a:gd name="T89" fmla="*/ 2 h 460"/>
                <a:gd name="T90" fmla="*/ 169 w 506"/>
                <a:gd name="T91" fmla="*/ 54 h 460"/>
                <a:gd name="T92" fmla="*/ 140 w 506"/>
                <a:gd name="T93" fmla="*/ 78 h 460"/>
                <a:gd name="T94" fmla="*/ 100 w 506"/>
                <a:gd name="T95" fmla="*/ 86 h 460"/>
                <a:gd name="T96" fmla="*/ 45 w 506"/>
                <a:gd name="T97" fmla="*/ 126 h 460"/>
                <a:gd name="T98" fmla="*/ 0 w 506"/>
                <a:gd name="T99" fmla="*/ 138 h 460"/>
                <a:gd name="T100" fmla="*/ 0 w 506"/>
                <a:gd name="T101" fmla="*/ 146 h 460"/>
                <a:gd name="T102" fmla="*/ 41 w 506"/>
                <a:gd name="T103" fmla="*/ 212 h 460"/>
                <a:gd name="T104" fmla="*/ 41 w 506"/>
                <a:gd name="T105" fmla="*/ 231 h 460"/>
                <a:gd name="T106" fmla="*/ 41 w 506"/>
                <a:gd name="T107" fmla="*/ 231 h 4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06"/>
                <a:gd name="T163" fmla="*/ 0 h 460"/>
                <a:gd name="T164" fmla="*/ 506 w 506"/>
                <a:gd name="T165" fmla="*/ 460 h 46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06" h="460">
                  <a:moveTo>
                    <a:pt x="59" y="319"/>
                  </a:moveTo>
                  <a:lnTo>
                    <a:pt x="131" y="384"/>
                  </a:lnTo>
                  <a:lnTo>
                    <a:pt x="191" y="396"/>
                  </a:lnTo>
                  <a:lnTo>
                    <a:pt x="246" y="388"/>
                  </a:lnTo>
                  <a:lnTo>
                    <a:pt x="263" y="396"/>
                  </a:lnTo>
                  <a:lnTo>
                    <a:pt x="282" y="386"/>
                  </a:lnTo>
                  <a:lnTo>
                    <a:pt x="296" y="399"/>
                  </a:lnTo>
                  <a:lnTo>
                    <a:pt x="303" y="421"/>
                  </a:lnTo>
                  <a:lnTo>
                    <a:pt x="329" y="437"/>
                  </a:lnTo>
                  <a:lnTo>
                    <a:pt x="364" y="437"/>
                  </a:lnTo>
                  <a:lnTo>
                    <a:pt x="390" y="459"/>
                  </a:lnTo>
                  <a:lnTo>
                    <a:pt x="414" y="447"/>
                  </a:lnTo>
                  <a:lnTo>
                    <a:pt x="432" y="459"/>
                  </a:lnTo>
                  <a:lnTo>
                    <a:pt x="447" y="427"/>
                  </a:lnTo>
                  <a:lnTo>
                    <a:pt x="469" y="416"/>
                  </a:lnTo>
                  <a:lnTo>
                    <a:pt x="474" y="392"/>
                  </a:lnTo>
                  <a:lnTo>
                    <a:pt x="464" y="348"/>
                  </a:lnTo>
                  <a:lnTo>
                    <a:pt x="460" y="343"/>
                  </a:lnTo>
                  <a:lnTo>
                    <a:pt x="438" y="365"/>
                  </a:lnTo>
                  <a:lnTo>
                    <a:pt x="406" y="339"/>
                  </a:lnTo>
                  <a:lnTo>
                    <a:pt x="382" y="309"/>
                  </a:lnTo>
                  <a:lnTo>
                    <a:pt x="406" y="291"/>
                  </a:lnTo>
                  <a:lnTo>
                    <a:pt x="412" y="259"/>
                  </a:lnTo>
                  <a:lnTo>
                    <a:pt x="428" y="249"/>
                  </a:lnTo>
                  <a:lnTo>
                    <a:pt x="425" y="207"/>
                  </a:lnTo>
                  <a:lnTo>
                    <a:pt x="436" y="199"/>
                  </a:lnTo>
                  <a:lnTo>
                    <a:pt x="456" y="211"/>
                  </a:lnTo>
                  <a:lnTo>
                    <a:pt x="469" y="230"/>
                  </a:lnTo>
                  <a:lnTo>
                    <a:pt x="495" y="211"/>
                  </a:lnTo>
                  <a:lnTo>
                    <a:pt x="505" y="201"/>
                  </a:lnTo>
                  <a:lnTo>
                    <a:pt x="500" y="180"/>
                  </a:lnTo>
                  <a:lnTo>
                    <a:pt x="469" y="163"/>
                  </a:lnTo>
                  <a:lnTo>
                    <a:pt x="462" y="143"/>
                  </a:lnTo>
                  <a:lnTo>
                    <a:pt x="407" y="150"/>
                  </a:lnTo>
                  <a:lnTo>
                    <a:pt x="373" y="119"/>
                  </a:lnTo>
                  <a:lnTo>
                    <a:pt x="357" y="115"/>
                  </a:lnTo>
                  <a:lnTo>
                    <a:pt x="357" y="95"/>
                  </a:lnTo>
                  <a:lnTo>
                    <a:pt x="434" y="9"/>
                  </a:lnTo>
                  <a:lnTo>
                    <a:pt x="406" y="16"/>
                  </a:lnTo>
                  <a:lnTo>
                    <a:pt x="388" y="28"/>
                  </a:lnTo>
                  <a:lnTo>
                    <a:pt x="382" y="18"/>
                  </a:lnTo>
                  <a:lnTo>
                    <a:pt x="382" y="4"/>
                  </a:lnTo>
                  <a:lnTo>
                    <a:pt x="368" y="0"/>
                  </a:lnTo>
                  <a:lnTo>
                    <a:pt x="333" y="13"/>
                  </a:lnTo>
                  <a:lnTo>
                    <a:pt x="246" y="2"/>
                  </a:lnTo>
                  <a:lnTo>
                    <a:pt x="241" y="75"/>
                  </a:lnTo>
                  <a:lnTo>
                    <a:pt x="199" y="108"/>
                  </a:lnTo>
                  <a:lnTo>
                    <a:pt x="143" y="119"/>
                  </a:lnTo>
                  <a:lnTo>
                    <a:pt x="64" y="174"/>
                  </a:lnTo>
                  <a:lnTo>
                    <a:pt x="0" y="192"/>
                  </a:lnTo>
                  <a:lnTo>
                    <a:pt x="0" y="203"/>
                  </a:lnTo>
                  <a:lnTo>
                    <a:pt x="59" y="293"/>
                  </a:lnTo>
                  <a:lnTo>
                    <a:pt x="59" y="319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1088">
              <a:extLst>
                <a:ext uri="{FF2B5EF4-FFF2-40B4-BE49-F238E27FC236}">
                  <a16:creationId xmlns:a16="http://schemas.microsoft.com/office/drawing/2014/main" id="{5E5DCE88-C12F-FA6B-6FB0-2BBF287849B2}"/>
                </a:ext>
              </a:extLst>
            </p:cNvPr>
            <p:cNvSpPr/>
            <p:nvPr/>
          </p:nvSpPr>
          <p:spPr bwMode="auto">
            <a:xfrm rot="356891">
              <a:off x="6903931" y="3036605"/>
              <a:ext cx="441635" cy="925978"/>
            </a:xfrm>
            <a:custGeom>
              <a:avLst/>
              <a:gdLst>
                <a:gd name="T0" fmla="*/ 13 w 292"/>
                <a:gd name="T1" fmla="*/ 440 h 606"/>
                <a:gd name="T2" fmla="*/ 59 w 292"/>
                <a:gd name="T3" fmla="*/ 427 h 606"/>
                <a:gd name="T4" fmla="*/ 114 w 292"/>
                <a:gd name="T5" fmla="*/ 387 h 606"/>
                <a:gd name="T6" fmla="*/ 153 w 292"/>
                <a:gd name="T7" fmla="*/ 379 h 606"/>
                <a:gd name="T8" fmla="*/ 184 w 292"/>
                <a:gd name="T9" fmla="*/ 355 h 606"/>
                <a:gd name="T10" fmla="*/ 186 w 292"/>
                <a:gd name="T11" fmla="*/ 301 h 606"/>
                <a:gd name="T12" fmla="*/ 172 w 292"/>
                <a:gd name="T13" fmla="*/ 282 h 606"/>
                <a:gd name="T14" fmla="*/ 177 w 292"/>
                <a:gd name="T15" fmla="*/ 266 h 606"/>
                <a:gd name="T16" fmla="*/ 186 w 292"/>
                <a:gd name="T17" fmla="*/ 252 h 606"/>
                <a:gd name="T18" fmla="*/ 191 w 292"/>
                <a:gd name="T19" fmla="*/ 229 h 606"/>
                <a:gd name="T20" fmla="*/ 199 w 292"/>
                <a:gd name="T21" fmla="*/ 213 h 606"/>
                <a:gd name="T22" fmla="*/ 184 w 292"/>
                <a:gd name="T23" fmla="*/ 182 h 606"/>
                <a:gd name="T24" fmla="*/ 162 w 292"/>
                <a:gd name="T25" fmla="*/ 156 h 606"/>
                <a:gd name="T26" fmla="*/ 174 w 292"/>
                <a:gd name="T27" fmla="*/ 113 h 606"/>
                <a:gd name="T28" fmla="*/ 200 w 292"/>
                <a:gd name="T29" fmla="*/ 96 h 606"/>
                <a:gd name="T30" fmla="*/ 206 w 292"/>
                <a:gd name="T31" fmla="*/ 68 h 606"/>
                <a:gd name="T32" fmla="*/ 194 w 292"/>
                <a:gd name="T33" fmla="*/ 45 h 606"/>
                <a:gd name="T34" fmla="*/ 194 w 292"/>
                <a:gd name="T35" fmla="*/ 15 h 606"/>
                <a:gd name="T36" fmla="*/ 177 w 292"/>
                <a:gd name="T37" fmla="*/ 0 h 606"/>
                <a:gd name="T38" fmla="*/ 137 w 292"/>
                <a:gd name="T39" fmla="*/ 20 h 606"/>
                <a:gd name="T40" fmla="*/ 132 w 292"/>
                <a:gd name="T41" fmla="*/ 14 h 606"/>
                <a:gd name="T42" fmla="*/ 110 w 292"/>
                <a:gd name="T43" fmla="*/ 31 h 606"/>
                <a:gd name="T44" fmla="*/ 93 w 292"/>
                <a:gd name="T45" fmla="*/ 29 h 606"/>
                <a:gd name="T46" fmla="*/ 59 w 292"/>
                <a:gd name="T47" fmla="*/ 80 h 606"/>
                <a:gd name="T48" fmla="*/ 47 w 292"/>
                <a:gd name="T49" fmla="*/ 80 h 606"/>
                <a:gd name="T50" fmla="*/ 29 w 292"/>
                <a:gd name="T51" fmla="*/ 96 h 606"/>
                <a:gd name="T52" fmla="*/ 30 w 292"/>
                <a:gd name="T53" fmla="*/ 119 h 606"/>
                <a:gd name="T54" fmla="*/ 21 w 292"/>
                <a:gd name="T55" fmla="*/ 138 h 606"/>
                <a:gd name="T56" fmla="*/ 18 w 292"/>
                <a:gd name="T57" fmla="*/ 164 h 606"/>
                <a:gd name="T58" fmla="*/ 2 w 292"/>
                <a:gd name="T59" fmla="*/ 191 h 606"/>
                <a:gd name="T60" fmla="*/ 20 w 292"/>
                <a:gd name="T61" fmla="*/ 229 h 606"/>
                <a:gd name="T62" fmla="*/ 13 w 292"/>
                <a:gd name="T63" fmla="*/ 252 h 606"/>
                <a:gd name="T64" fmla="*/ 0 w 292"/>
                <a:gd name="T65" fmla="*/ 277 h 606"/>
                <a:gd name="T66" fmla="*/ 20 w 292"/>
                <a:gd name="T67" fmla="*/ 371 h 606"/>
                <a:gd name="T68" fmla="*/ 6 w 292"/>
                <a:gd name="T69" fmla="*/ 421 h 606"/>
                <a:gd name="T70" fmla="*/ 13 w 292"/>
                <a:gd name="T71" fmla="*/ 440 h 606"/>
                <a:gd name="T72" fmla="*/ 13 w 292"/>
                <a:gd name="T73" fmla="*/ 440 h 60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92"/>
                <a:gd name="T112" fmla="*/ 0 h 606"/>
                <a:gd name="T113" fmla="*/ 292 w 292"/>
                <a:gd name="T114" fmla="*/ 606 h 60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92" h="606">
                  <a:moveTo>
                    <a:pt x="19" y="605"/>
                  </a:moveTo>
                  <a:lnTo>
                    <a:pt x="83" y="587"/>
                  </a:lnTo>
                  <a:lnTo>
                    <a:pt x="162" y="532"/>
                  </a:lnTo>
                  <a:lnTo>
                    <a:pt x="217" y="520"/>
                  </a:lnTo>
                  <a:lnTo>
                    <a:pt x="260" y="488"/>
                  </a:lnTo>
                  <a:lnTo>
                    <a:pt x="264" y="414"/>
                  </a:lnTo>
                  <a:lnTo>
                    <a:pt x="244" y="388"/>
                  </a:lnTo>
                  <a:lnTo>
                    <a:pt x="251" y="366"/>
                  </a:lnTo>
                  <a:lnTo>
                    <a:pt x="264" y="346"/>
                  </a:lnTo>
                  <a:lnTo>
                    <a:pt x="269" y="315"/>
                  </a:lnTo>
                  <a:lnTo>
                    <a:pt x="281" y="293"/>
                  </a:lnTo>
                  <a:lnTo>
                    <a:pt x="260" y="250"/>
                  </a:lnTo>
                  <a:lnTo>
                    <a:pt x="229" y="214"/>
                  </a:lnTo>
                  <a:lnTo>
                    <a:pt x="246" y="156"/>
                  </a:lnTo>
                  <a:lnTo>
                    <a:pt x="284" y="132"/>
                  </a:lnTo>
                  <a:lnTo>
                    <a:pt x="291" y="95"/>
                  </a:lnTo>
                  <a:lnTo>
                    <a:pt x="275" y="62"/>
                  </a:lnTo>
                  <a:lnTo>
                    <a:pt x="275" y="21"/>
                  </a:lnTo>
                  <a:lnTo>
                    <a:pt x="251" y="0"/>
                  </a:lnTo>
                  <a:lnTo>
                    <a:pt x="194" y="28"/>
                  </a:lnTo>
                  <a:lnTo>
                    <a:pt x="186" y="20"/>
                  </a:lnTo>
                  <a:lnTo>
                    <a:pt x="155" y="42"/>
                  </a:lnTo>
                  <a:lnTo>
                    <a:pt x="131" y="40"/>
                  </a:lnTo>
                  <a:lnTo>
                    <a:pt x="83" y="110"/>
                  </a:lnTo>
                  <a:lnTo>
                    <a:pt x="67" y="110"/>
                  </a:lnTo>
                  <a:lnTo>
                    <a:pt x="41" y="132"/>
                  </a:lnTo>
                  <a:lnTo>
                    <a:pt x="43" y="163"/>
                  </a:lnTo>
                  <a:lnTo>
                    <a:pt x="30" y="190"/>
                  </a:lnTo>
                  <a:lnTo>
                    <a:pt x="26" y="225"/>
                  </a:lnTo>
                  <a:lnTo>
                    <a:pt x="2" y="262"/>
                  </a:lnTo>
                  <a:lnTo>
                    <a:pt x="28" y="315"/>
                  </a:lnTo>
                  <a:lnTo>
                    <a:pt x="19" y="346"/>
                  </a:lnTo>
                  <a:lnTo>
                    <a:pt x="0" y="380"/>
                  </a:lnTo>
                  <a:lnTo>
                    <a:pt x="28" y="510"/>
                  </a:lnTo>
                  <a:lnTo>
                    <a:pt x="9" y="578"/>
                  </a:lnTo>
                  <a:lnTo>
                    <a:pt x="19" y="605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1089">
              <a:extLst>
                <a:ext uri="{FF2B5EF4-FFF2-40B4-BE49-F238E27FC236}">
                  <a16:creationId xmlns:a16="http://schemas.microsoft.com/office/drawing/2014/main" id="{2B396E10-AE35-B36F-2121-72457B0633E0}"/>
                </a:ext>
              </a:extLst>
            </p:cNvPr>
            <p:cNvSpPr/>
            <p:nvPr/>
          </p:nvSpPr>
          <p:spPr bwMode="auto">
            <a:xfrm rot="356891">
              <a:off x="7455721" y="3400310"/>
              <a:ext cx="828914" cy="575977"/>
            </a:xfrm>
            <a:custGeom>
              <a:avLst/>
              <a:gdLst>
                <a:gd name="T0" fmla="*/ 85 w 549"/>
                <a:gd name="T1" fmla="*/ 263 h 378"/>
                <a:gd name="T2" fmla="*/ 88 w 549"/>
                <a:gd name="T3" fmla="*/ 248 h 378"/>
                <a:gd name="T4" fmla="*/ 102 w 549"/>
                <a:gd name="T5" fmla="*/ 241 h 378"/>
                <a:gd name="T6" fmla="*/ 126 w 549"/>
                <a:gd name="T7" fmla="*/ 263 h 378"/>
                <a:gd name="T8" fmla="*/ 134 w 549"/>
                <a:gd name="T9" fmla="*/ 263 h 378"/>
                <a:gd name="T10" fmla="*/ 157 w 549"/>
                <a:gd name="T11" fmla="*/ 260 h 378"/>
                <a:gd name="T12" fmla="*/ 171 w 549"/>
                <a:gd name="T13" fmla="*/ 248 h 378"/>
                <a:gd name="T14" fmla="*/ 188 w 549"/>
                <a:gd name="T15" fmla="*/ 265 h 378"/>
                <a:gd name="T16" fmla="*/ 197 w 549"/>
                <a:gd name="T17" fmla="*/ 251 h 378"/>
                <a:gd name="T18" fmla="*/ 199 w 549"/>
                <a:gd name="T19" fmla="*/ 242 h 378"/>
                <a:gd name="T20" fmla="*/ 214 w 549"/>
                <a:gd name="T21" fmla="*/ 234 h 378"/>
                <a:gd name="T22" fmla="*/ 218 w 549"/>
                <a:gd name="T23" fmla="*/ 214 h 378"/>
                <a:gd name="T24" fmla="*/ 235 w 549"/>
                <a:gd name="T25" fmla="*/ 212 h 378"/>
                <a:gd name="T26" fmla="*/ 276 w 549"/>
                <a:gd name="T27" fmla="*/ 136 h 378"/>
                <a:gd name="T28" fmla="*/ 269 w 549"/>
                <a:gd name="T29" fmla="*/ 124 h 378"/>
                <a:gd name="T30" fmla="*/ 276 w 549"/>
                <a:gd name="T31" fmla="*/ 115 h 378"/>
                <a:gd name="T32" fmla="*/ 287 w 549"/>
                <a:gd name="T33" fmla="*/ 119 h 378"/>
                <a:gd name="T34" fmla="*/ 300 w 549"/>
                <a:gd name="T35" fmla="*/ 111 h 378"/>
                <a:gd name="T36" fmla="*/ 308 w 549"/>
                <a:gd name="T37" fmla="*/ 93 h 378"/>
                <a:gd name="T38" fmla="*/ 344 w 549"/>
                <a:gd name="T39" fmla="*/ 59 h 378"/>
                <a:gd name="T40" fmla="*/ 371 w 549"/>
                <a:gd name="T41" fmla="*/ 50 h 378"/>
                <a:gd name="T42" fmla="*/ 385 w 549"/>
                <a:gd name="T43" fmla="*/ 38 h 378"/>
                <a:gd name="T44" fmla="*/ 380 w 549"/>
                <a:gd name="T45" fmla="*/ 12 h 378"/>
                <a:gd name="T46" fmla="*/ 362 w 549"/>
                <a:gd name="T47" fmla="*/ 10 h 378"/>
                <a:gd name="T48" fmla="*/ 320 w 549"/>
                <a:gd name="T49" fmla="*/ 13 h 378"/>
                <a:gd name="T50" fmla="*/ 292 w 549"/>
                <a:gd name="T51" fmla="*/ 0 h 378"/>
                <a:gd name="T52" fmla="*/ 274 w 549"/>
                <a:gd name="T53" fmla="*/ 4 h 378"/>
                <a:gd name="T54" fmla="*/ 231 w 549"/>
                <a:gd name="T55" fmla="*/ 59 h 378"/>
                <a:gd name="T56" fmla="*/ 218 w 549"/>
                <a:gd name="T57" fmla="*/ 68 h 378"/>
                <a:gd name="T58" fmla="*/ 191 w 549"/>
                <a:gd name="T59" fmla="*/ 56 h 378"/>
                <a:gd name="T60" fmla="*/ 188 w 549"/>
                <a:gd name="T61" fmla="*/ 41 h 378"/>
                <a:gd name="T62" fmla="*/ 182 w 549"/>
                <a:gd name="T63" fmla="*/ 15 h 378"/>
                <a:gd name="T64" fmla="*/ 167 w 549"/>
                <a:gd name="T65" fmla="*/ 6 h 378"/>
                <a:gd name="T66" fmla="*/ 143 w 549"/>
                <a:gd name="T67" fmla="*/ 12 h 378"/>
                <a:gd name="T68" fmla="*/ 127 w 549"/>
                <a:gd name="T69" fmla="*/ 2 h 378"/>
                <a:gd name="T70" fmla="*/ 104 w 549"/>
                <a:gd name="T71" fmla="*/ 31 h 378"/>
                <a:gd name="T72" fmla="*/ 80 w 549"/>
                <a:gd name="T73" fmla="*/ 38 h 378"/>
                <a:gd name="T74" fmla="*/ 46 w 549"/>
                <a:gd name="T75" fmla="*/ 69 h 378"/>
                <a:gd name="T76" fmla="*/ 10 w 549"/>
                <a:gd name="T77" fmla="*/ 140 h 378"/>
                <a:gd name="T78" fmla="*/ 18 w 549"/>
                <a:gd name="T79" fmla="*/ 159 h 378"/>
                <a:gd name="T80" fmla="*/ 18 w 549"/>
                <a:gd name="T81" fmla="*/ 167 h 378"/>
                <a:gd name="T82" fmla="*/ 18 w 549"/>
                <a:gd name="T83" fmla="*/ 176 h 378"/>
                <a:gd name="T84" fmla="*/ 21 w 549"/>
                <a:gd name="T85" fmla="*/ 184 h 378"/>
                <a:gd name="T86" fmla="*/ 35 w 549"/>
                <a:gd name="T87" fmla="*/ 175 h 378"/>
                <a:gd name="T88" fmla="*/ 53 w 549"/>
                <a:gd name="T89" fmla="*/ 170 h 378"/>
                <a:gd name="T90" fmla="*/ 0 w 549"/>
                <a:gd name="T91" fmla="*/ 231 h 378"/>
                <a:gd name="T92" fmla="*/ 0 w 549"/>
                <a:gd name="T93" fmla="*/ 246 h 378"/>
                <a:gd name="T94" fmla="*/ 11 w 549"/>
                <a:gd name="T95" fmla="*/ 248 h 378"/>
                <a:gd name="T96" fmla="*/ 35 w 549"/>
                <a:gd name="T97" fmla="*/ 272 h 378"/>
                <a:gd name="T98" fmla="*/ 74 w 549"/>
                <a:gd name="T99" fmla="*/ 267 h 378"/>
                <a:gd name="T100" fmla="*/ 85 w 549"/>
                <a:gd name="T101" fmla="*/ 263 h 378"/>
                <a:gd name="T102" fmla="*/ 85 w 549"/>
                <a:gd name="T103" fmla="*/ 263 h 37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49"/>
                <a:gd name="T157" fmla="*/ 0 h 378"/>
                <a:gd name="T158" fmla="*/ 549 w 549"/>
                <a:gd name="T159" fmla="*/ 378 h 37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49" h="378">
                  <a:moveTo>
                    <a:pt x="121" y="365"/>
                  </a:moveTo>
                  <a:lnTo>
                    <a:pt x="125" y="343"/>
                  </a:lnTo>
                  <a:lnTo>
                    <a:pt x="145" y="334"/>
                  </a:lnTo>
                  <a:lnTo>
                    <a:pt x="180" y="365"/>
                  </a:lnTo>
                  <a:lnTo>
                    <a:pt x="191" y="365"/>
                  </a:lnTo>
                  <a:lnTo>
                    <a:pt x="224" y="360"/>
                  </a:lnTo>
                  <a:lnTo>
                    <a:pt x="243" y="345"/>
                  </a:lnTo>
                  <a:lnTo>
                    <a:pt x="269" y="367"/>
                  </a:lnTo>
                  <a:lnTo>
                    <a:pt x="281" y="348"/>
                  </a:lnTo>
                  <a:lnTo>
                    <a:pt x="283" y="336"/>
                  </a:lnTo>
                  <a:lnTo>
                    <a:pt x="305" y="324"/>
                  </a:lnTo>
                  <a:lnTo>
                    <a:pt x="311" y="297"/>
                  </a:lnTo>
                  <a:lnTo>
                    <a:pt x="334" y="293"/>
                  </a:lnTo>
                  <a:lnTo>
                    <a:pt x="394" y="189"/>
                  </a:lnTo>
                  <a:lnTo>
                    <a:pt x="384" y="172"/>
                  </a:lnTo>
                  <a:lnTo>
                    <a:pt x="394" y="160"/>
                  </a:lnTo>
                  <a:lnTo>
                    <a:pt x="408" y="165"/>
                  </a:lnTo>
                  <a:lnTo>
                    <a:pt x="427" y="154"/>
                  </a:lnTo>
                  <a:lnTo>
                    <a:pt x="439" y="129"/>
                  </a:lnTo>
                  <a:lnTo>
                    <a:pt x="489" y="83"/>
                  </a:lnTo>
                  <a:lnTo>
                    <a:pt x="528" y="70"/>
                  </a:lnTo>
                  <a:lnTo>
                    <a:pt x="548" y="52"/>
                  </a:lnTo>
                  <a:lnTo>
                    <a:pt x="542" y="16"/>
                  </a:lnTo>
                  <a:lnTo>
                    <a:pt x="515" y="13"/>
                  </a:lnTo>
                  <a:lnTo>
                    <a:pt x="456" y="19"/>
                  </a:lnTo>
                  <a:lnTo>
                    <a:pt x="415" y="0"/>
                  </a:lnTo>
                  <a:lnTo>
                    <a:pt x="390" y="4"/>
                  </a:lnTo>
                  <a:lnTo>
                    <a:pt x="329" y="83"/>
                  </a:lnTo>
                  <a:lnTo>
                    <a:pt x="311" y="95"/>
                  </a:lnTo>
                  <a:lnTo>
                    <a:pt x="272" y="77"/>
                  </a:lnTo>
                  <a:lnTo>
                    <a:pt x="269" y="57"/>
                  </a:lnTo>
                  <a:lnTo>
                    <a:pt x="260" y="21"/>
                  </a:lnTo>
                  <a:lnTo>
                    <a:pt x="239" y="9"/>
                  </a:lnTo>
                  <a:lnTo>
                    <a:pt x="204" y="17"/>
                  </a:lnTo>
                  <a:lnTo>
                    <a:pt x="181" y="2"/>
                  </a:lnTo>
                  <a:lnTo>
                    <a:pt x="149" y="43"/>
                  </a:lnTo>
                  <a:lnTo>
                    <a:pt x="114" y="52"/>
                  </a:lnTo>
                  <a:lnTo>
                    <a:pt x="66" y="96"/>
                  </a:lnTo>
                  <a:lnTo>
                    <a:pt x="13" y="194"/>
                  </a:lnTo>
                  <a:lnTo>
                    <a:pt x="26" y="220"/>
                  </a:lnTo>
                  <a:lnTo>
                    <a:pt x="25" y="231"/>
                  </a:lnTo>
                  <a:lnTo>
                    <a:pt x="25" y="244"/>
                  </a:lnTo>
                  <a:lnTo>
                    <a:pt x="30" y="255"/>
                  </a:lnTo>
                  <a:lnTo>
                    <a:pt x="49" y="242"/>
                  </a:lnTo>
                  <a:lnTo>
                    <a:pt x="76" y="235"/>
                  </a:lnTo>
                  <a:lnTo>
                    <a:pt x="0" y="321"/>
                  </a:lnTo>
                  <a:lnTo>
                    <a:pt x="0" y="341"/>
                  </a:lnTo>
                  <a:lnTo>
                    <a:pt x="16" y="345"/>
                  </a:lnTo>
                  <a:lnTo>
                    <a:pt x="50" y="377"/>
                  </a:lnTo>
                  <a:lnTo>
                    <a:pt x="105" y="370"/>
                  </a:lnTo>
                  <a:lnTo>
                    <a:pt x="121" y="365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1090">
              <a:extLst>
                <a:ext uri="{FF2B5EF4-FFF2-40B4-BE49-F238E27FC236}">
                  <a16:creationId xmlns:a16="http://schemas.microsoft.com/office/drawing/2014/main" id="{E24DF5F5-C7D3-4ECB-9422-4511DA0339DA}"/>
                </a:ext>
              </a:extLst>
            </p:cNvPr>
            <p:cNvSpPr/>
            <p:nvPr/>
          </p:nvSpPr>
          <p:spPr bwMode="auto">
            <a:xfrm rot="356891">
              <a:off x="7270097" y="2735720"/>
              <a:ext cx="684534" cy="1002436"/>
            </a:xfrm>
            <a:custGeom>
              <a:avLst/>
              <a:gdLst>
                <a:gd name="T0" fmla="*/ 125 w 455"/>
                <a:gd name="T1" fmla="*/ 459 h 658"/>
                <a:gd name="T2" fmla="*/ 152 w 455"/>
                <a:gd name="T3" fmla="*/ 369 h 658"/>
                <a:gd name="T4" fmla="*/ 210 w 455"/>
                <a:gd name="T5" fmla="*/ 331 h 658"/>
                <a:gd name="T6" fmla="*/ 223 w 455"/>
                <a:gd name="T7" fmla="*/ 295 h 658"/>
                <a:gd name="T8" fmla="*/ 198 w 455"/>
                <a:gd name="T9" fmla="*/ 282 h 658"/>
                <a:gd name="T10" fmla="*/ 167 w 455"/>
                <a:gd name="T11" fmla="*/ 265 h 658"/>
                <a:gd name="T12" fmla="*/ 151 w 455"/>
                <a:gd name="T13" fmla="*/ 221 h 658"/>
                <a:gd name="T14" fmla="*/ 122 w 455"/>
                <a:gd name="T15" fmla="*/ 223 h 658"/>
                <a:gd name="T16" fmla="*/ 91 w 455"/>
                <a:gd name="T17" fmla="*/ 216 h 658"/>
                <a:gd name="T18" fmla="*/ 113 w 455"/>
                <a:gd name="T19" fmla="*/ 168 h 658"/>
                <a:gd name="T20" fmla="*/ 139 w 455"/>
                <a:gd name="T21" fmla="*/ 120 h 658"/>
                <a:gd name="T22" fmla="*/ 182 w 455"/>
                <a:gd name="T23" fmla="*/ 140 h 658"/>
                <a:gd name="T24" fmla="*/ 199 w 455"/>
                <a:gd name="T25" fmla="*/ 171 h 658"/>
                <a:gd name="T26" fmla="*/ 203 w 455"/>
                <a:gd name="T27" fmla="*/ 199 h 658"/>
                <a:gd name="T28" fmla="*/ 228 w 455"/>
                <a:gd name="T29" fmla="*/ 229 h 658"/>
                <a:gd name="T30" fmla="*/ 289 w 455"/>
                <a:gd name="T31" fmla="*/ 212 h 658"/>
                <a:gd name="T32" fmla="*/ 315 w 455"/>
                <a:gd name="T33" fmla="*/ 157 h 658"/>
                <a:gd name="T34" fmla="*/ 283 w 455"/>
                <a:gd name="T35" fmla="*/ 128 h 658"/>
                <a:gd name="T36" fmla="*/ 267 w 455"/>
                <a:gd name="T37" fmla="*/ 82 h 658"/>
                <a:gd name="T38" fmla="*/ 210 w 455"/>
                <a:gd name="T39" fmla="*/ 52 h 658"/>
                <a:gd name="T40" fmla="*/ 178 w 455"/>
                <a:gd name="T41" fmla="*/ 0 h 658"/>
                <a:gd name="T42" fmla="*/ 139 w 455"/>
                <a:gd name="T43" fmla="*/ 30 h 658"/>
                <a:gd name="T44" fmla="*/ 141 w 455"/>
                <a:gd name="T45" fmla="*/ 53 h 658"/>
                <a:gd name="T46" fmla="*/ 102 w 455"/>
                <a:gd name="T47" fmla="*/ 66 h 658"/>
                <a:gd name="T48" fmla="*/ 81 w 455"/>
                <a:gd name="T49" fmla="*/ 74 h 658"/>
                <a:gd name="T50" fmla="*/ 45 w 455"/>
                <a:gd name="T51" fmla="*/ 84 h 658"/>
                <a:gd name="T52" fmla="*/ 36 w 455"/>
                <a:gd name="T53" fmla="*/ 53 h 658"/>
                <a:gd name="T54" fmla="*/ 6 w 455"/>
                <a:gd name="T55" fmla="*/ 97 h 658"/>
                <a:gd name="T56" fmla="*/ 19 w 455"/>
                <a:gd name="T57" fmla="*/ 167 h 658"/>
                <a:gd name="T58" fmla="*/ 36 w 455"/>
                <a:gd name="T59" fmla="*/ 212 h 658"/>
                <a:gd name="T60" fmla="*/ 43 w 455"/>
                <a:gd name="T61" fmla="*/ 261 h 658"/>
                <a:gd name="T62" fmla="*/ 4 w 455"/>
                <a:gd name="T63" fmla="*/ 321 h 658"/>
                <a:gd name="T64" fmla="*/ 41 w 455"/>
                <a:gd name="T65" fmla="*/ 377 h 658"/>
                <a:gd name="T66" fmla="*/ 29 w 455"/>
                <a:gd name="T67" fmla="*/ 416 h 658"/>
                <a:gd name="T68" fmla="*/ 15 w 455"/>
                <a:gd name="T69" fmla="*/ 447 h 658"/>
                <a:gd name="T70" fmla="*/ 89 w 455"/>
                <a:gd name="T71" fmla="*/ 473 h 658"/>
                <a:gd name="T72" fmla="*/ 124 w 455"/>
                <a:gd name="T73" fmla="*/ 466 h 6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55"/>
                <a:gd name="T112" fmla="*/ 0 h 658"/>
                <a:gd name="T113" fmla="*/ 455 w 455"/>
                <a:gd name="T114" fmla="*/ 658 h 6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55" h="658">
                  <a:moveTo>
                    <a:pt x="178" y="647"/>
                  </a:moveTo>
                  <a:lnTo>
                    <a:pt x="179" y="637"/>
                  </a:lnTo>
                  <a:lnTo>
                    <a:pt x="166" y="610"/>
                  </a:lnTo>
                  <a:lnTo>
                    <a:pt x="219" y="513"/>
                  </a:lnTo>
                  <a:lnTo>
                    <a:pt x="267" y="469"/>
                  </a:lnTo>
                  <a:lnTo>
                    <a:pt x="303" y="460"/>
                  </a:lnTo>
                  <a:lnTo>
                    <a:pt x="335" y="418"/>
                  </a:lnTo>
                  <a:lnTo>
                    <a:pt x="322" y="409"/>
                  </a:lnTo>
                  <a:lnTo>
                    <a:pt x="311" y="379"/>
                  </a:lnTo>
                  <a:lnTo>
                    <a:pt x="284" y="390"/>
                  </a:lnTo>
                  <a:lnTo>
                    <a:pt x="243" y="379"/>
                  </a:lnTo>
                  <a:lnTo>
                    <a:pt x="241" y="368"/>
                  </a:lnTo>
                  <a:lnTo>
                    <a:pt x="239" y="298"/>
                  </a:lnTo>
                  <a:lnTo>
                    <a:pt x="217" y="306"/>
                  </a:lnTo>
                  <a:lnTo>
                    <a:pt x="203" y="319"/>
                  </a:lnTo>
                  <a:lnTo>
                    <a:pt x="176" y="310"/>
                  </a:lnTo>
                  <a:lnTo>
                    <a:pt x="138" y="317"/>
                  </a:lnTo>
                  <a:lnTo>
                    <a:pt x="131" y="300"/>
                  </a:lnTo>
                  <a:lnTo>
                    <a:pt x="136" y="266"/>
                  </a:lnTo>
                  <a:lnTo>
                    <a:pt x="164" y="233"/>
                  </a:lnTo>
                  <a:lnTo>
                    <a:pt x="171" y="196"/>
                  </a:lnTo>
                  <a:lnTo>
                    <a:pt x="200" y="167"/>
                  </a:lnTo>
                  <a:lnTo>
                    <a:pt x="250" y="194"/>
                  </a:lnTo>
                  <a:lnTo>
                    <a:pt x="263" y="194"/>
                  </a:lnTo>
                  <a:lnTo>
                    <a:pt x="272" y="231"/>
                  </a:lnTo>
                  <a:lnTo>
                    <a:pt x="287" y="238"/>
                  </a:lnTo>
                  <a:lnTo>
                    <a:pt x="293" y="262"/>
                  </a:lnTo>
                  <a:lnTo>
                    <a:pt x="291" y="277"/>
                  </a:lnTo>
                  <a:lnTo>
                    <a:pt x="322" y="300"/>
                  </a:lnTo>
                  <a:lnTo>
                    <a:pt x="327" y="317"/>
                  </a:lnTo>
                  <a:lnTo>
                    <a:pt x="353" y="329"/>
                  </a:lnTo>
                  <a:lnTo>
                    <a:pt x="416" y="293"/>
                  </a:lnTo>
                  <a:lnTo>
                    <a:pt x="416" y="273"/>
                  </a:lnTo>
                  <a:lnTo>
                    <a:pt x="454" y="218"/>
                  </a:lnTo>
                  <a:lnTo>
                    <a:pt x="427" y="180"/>
                  </a:lnTo>
                  <a:lnTo>
                    <a:pt x="408" y="178"/>
                  </a:lnTo>
                  <a:lnTo>
                    <a:pt x="370" y="154"/>
                  </a:lnTo>
                  <a:lnTo>
                    <a:pt x="384" y="115"/>
                  </a:lnTo>
                  <a:lnTo>
                    <a:pt x="327" y="110"/>
                  </a:lnTo>
                  <a:lnTo>
                    <a:pt x="303" y="72"/>
                  </a:lnTo>
                  <a:lnTo>
                    <a:pt x="305" y="52"/>
                  </a:lnTo>
                  <a:lnTo>
                    <a:pt x="256" y="0"/>
                  </a:lnTo>
                  <a:lnTo>
                    <a:pt x="226" y="16"/>
                  </a:lnTo>
                  <a:lnTo>
                    <a:pt x="200" y="42"/>
                  </a:lnTo>
                  <a:lnTo>
                    <a:pt x="208" y="62"/>
                  </a:lnTo>
                  <a:lnTo>
                    <a:pt x="202" y="74"/>
                  </a:lnTo>
                  <a:lnTo>
                    <a:pt x="164" y="77"/>
                  </a:lnTo>
                  <a:lnTo>
                    <a:pt x="147" y="93"/>
                  </a:lnTo>
                  <a:lnTo>
                    <a:pt x="131" y="86"/>
                  </a:lnTo>
                  <a:lnTo>
                    <a:pt x="116" y="101"/>
                  </a:lnTo>
                  <a:lnTo>
                    <a:pt x="81" y="127"/>
                  </a:lnTo>
                  <a:lnTo>
                    <a:pt x="66" y="117"/>
                  </a:lnTo>
                  <a:lnTo>
                    <a:pt x="66" y="81"/>
                  </a:lnTo>
                  <a:lnTo>
                    <a:pt x="52" y="74"/>
                  </a:lnTo>
                  <a:lnTo>
                    <a:pt x="33" y="83"/>
                  </a:lnTo>
                  <a:lnTo>
                    <a:pt x="9" y="134"/>
                  </a:lnTo>
                  <a:lnTo>
                    <a:pt x="0" y="182"/>
                  </a:lnTo>
                  <a:lnTo>
                    <a:pt x="28" y="231"/>
                  </a:lnTo>
                  <a:lnTo>
                    <a:pt x="52" y="253"/>
                  </a:lnTo>
                  <a:lnTo>
                    <a:pt x="52" y="293"/>
                  </a:lnTo>
                  <a:lnTo>
                    <a:pt x="68" y="326"/>
                  </a:lnTo>
                  <a:lnTo>
                    <a:pt x="61" y="363"/>
                  </a:lnTo>
                  <a:lnTo>
                    <a:pt x="24" y="387"/>
                  </a:lnTo>
                  <a:lnTo>
                    <a:pt x="6" y="445"/>
                  </a:lnTo>
                  <a:lnTo>
                    <a:pt x="37" y="480"/>
                  </a:lnTo>
                  <a:lnTo>
                    <a:pt x="59" y="524"/>
                  </a:lnTo>
                  <a:lnTo>
                    <a:pt x="46" y="546"/>
                  </a:lnTo>
                  <a:lnTo>
                    <a:pt x="42" y="577"/>
                  </a:lnTo>
                  <a:lnTo>
                    <a:pt x="28" y="597"/>
                  </a:lnTo>
                  <a:lnTo>
                    <a:pt x="21" y="619"/>
                  </a:lnTo>
                  <a:lnTo>
                    <a:pt x="42" y="645"/>
                  </a:lnTo>
                  <a:lnTo>
                    <a:pt x="129" y="657"/>
                  </a:lnTo>
                  <a:lnTo>
                    <a:pt x="164" y="643"/>
                  </a:lnTo>
                  <a:lnTo>
                    <a:pt x="178" y="647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1091">
              <a:extLst>
                <a:ext uri="{FF2B5EF4-FFF2-40B4-BE49-F238E27FC236}">
                  <a16:creationId xmlns:a16="http://schemas.microsoft.com/office/drawing/2014/main" id="{0AF4EC2B-56C6-7B9B-5D00-5FEB7BEECA96}"/>
                </a:ext>
              </a:extLst>
            </p:cNvPr>
            <p:cNvSpPr/>
            <p:nvPr/>
          </p:nvSpPr>
          <p:spPr bwMode="auto">
            <a:xfrm rot="356891">
              <a:off x="7632736" y="3094679"/>
              <a:ext cx="134190" cy="244663"/>
            </a:xfrm>
            <a:custGeom>
              <a:avLst/>
              <a:gdLst>
                <a:gd name="T0" fmla="*/ 51 w 89"/>
                <a:gd name="T1" fmla="*/ 108 h 160"/>
                <a:gd name="T2" fmla="*/ 32 w 89"/>
                <a:gd name="T3" fmla="*/ 116 h 160"/>
                <a:gd name="T4" fmla="*/ 4 w 89"/>
                <a:gd name="T5" fmla="*/ 108 h 160"/>
                <a:gd name="T6" fmla="*/ 2 w 89"/>
                <a:gd name="T7" fmla="*/ 100 h 160"/>
                <a:gd name="T8" fmla="*/ 0 w 89"/>
                <a:gd name="T9" fmla="*/ 48 h 160"/>
                <a:gd name="T10" fmla="*/ 20 w 89"/>
                <a:gd name="T11" fmla="*/ 39 h 160"/>
                <a:gd name="T12" fmla="*/ 17 w 89"/>
                <a:gd name="T13" fmla="*/ 29 h 160"/>
                <a:gd name="T14" fmla="*/ 21 w 89"/>
                <a:gd name="T15" fmla="*/ 10 h 160"/>
                <a:gd name="T16" fmla="*/ 23 w 89"/>
                <a:gd name="T17" fmla="*/ 0 h 160"/>
                <a:gd name="T18" fmla="*/ 34 w 89"/>
                <a:gd name="T19" fmla="*/ 5 h 160"/>
                <a:gd name="T20" fmla="*/ 38 w 89"/>
                <a:gd name="T21" fmla="*/ 23 h 160"/>
                <a:gd name="T22" fmla="*/ 36 w 89"/>
                <a:gd name="T23" fmla="*/ 33 h 160"/>
                <a:gd name="T24" fmla="*/ 59 w 89"/>
                <a:gd name="T25" fmla="*/ 50 h 160"/>
                <a:gd name="T26" fmla="*/ 61 w 89"/>
                <a:gd name="T27" fmla="*/ 62 h 160"/>
                <a:gd name="T28" fmla="*/ 48 w 89"/>
                <a:gd name="T29" fmla="*/ 72 h 160"/>
                <a:gd name="T30" fmla="*/ 45 w 89"/>
                <a:gd name="T31" fmla="*/ 93 h 160"/>
                <a:gd name="T32" fmla="*/ 51 w 89"/>
                <a:gd name="T33" fmla="*/ 108 h 160"/>
                <a:gd name="T34" fmla="*/ 51 w 89"/>
                <a:gd name="T35" fmla="*/ 108 h 1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9"/>
                <a:gd name="T55" fmla="*/ 0 h 160"/>
                <a:gd name="T56" fmla="*/ 89 w 89"/>
                <a:gd name="T57" fmla="*/ 160 h 1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9" h="160">
                  <a:moveTo>
                    <a:pt x="72" y="148"/>
                  </a:moveTo>
                  <a:lnTo>
                    <a:pt x="45" y="159"/>
                  </a:lnTo>
                  <a:lnTo>
                    <a:pt x="4" y="148"/>
                  </a:lnTo>
                  <a:lnTo>
                    <a:pt x="2" y="137"/>
                  </a:lnTo>
                  <a:lnTo>
                    <a:pt x="0" y="66"/>
                  </a:lnTo>
                  <a:lnTo>
                    <a:pt x="28" y="53"/>
                  </a:lnTo>
                  <a:lnTo>
                    <a:pt x="24" y="40"/>
                  </a:lnTo>
                  <a:lnTo>
                    <a:pt x="30" y="13"/>
                  </a:lnTo>
                  <a:lnTo>
                    <a:pt x="33" y="0"/>
                  </a:lnTo>
                  <a:lnTo>
                    <a:pt x="48" y="6"/>
                  </a:lnTo>
                  <a:lnTo>
                    <a:pt x="54" y="31"/>
                  </a:lnTo>
                  <a:lnTo>
                    <a:pt x="52" y="46"/>
                  </a:lnTo>
                  <a:lnTo>
                    <a:pt x="83" y="69"/>
                  </a:lnTo>
                  <a:lnTo>
                    <a:pt x="88" y="86"/>
                  </a:lnTo>
                  <a:lnTo>
                    <a:pt x="69" y="99"/>
                  </a:lnTo>
                  <a:lnTo>
                    <a:pt x="64" y="127"/>
                  </a:lnTo>
                  <a:lnTo>
                    <a:pt x="72" y="148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1092">
              <a:extLst>
                <a:ext uri="{FF2B5EF4-FFF2-40B4-BE49-F238E27FC236}">
                  <a16:creationId xmlns:a16="http://schemas.microsoft.com/office/drawing/2014/main" id="{612069F8-7A89-B97F-20D5-2775C294B064}"/>
                </a:ext>
              </a:extLst>
            </p:cNvPr>
            <p:cNvSpPr/>
            <p:nvPr/>
          </p:nvSpPr>
          <p:spPr bwMode="auto">
            <a:xfrm rot="356891">
              <a:off x="7480809" y="2987315"/>
              <a:ext cx="214022" cy="232769"/>
            </a:xfrm>
            <a:custGeom>
              <a:avLst/>
              <a:gdLst>
                <a:gd name="T0" fmla="*/ 75 w 142"/>
                <a:gd name="T1" fmla="*/ 93 h 153"/>
                <a:gd name="T2" fmla="*/ 74 w 142"/>
                <a:gd name="T3" fmla="*/ 78 h 153"/>
                <a:gd name="T4" fmla="*/ 68 w 142"/>
                <a:gd name="T5" fmla="*/ 65 h 153"/>
                <a:gd name="T6" fmla="*/ 96 w 142"/>
                <a:gd name="T7" fmla="*/ 56 h 153"/>
                <a:gd name="T8" fmla="*/ 98 w 142"/>
                <a:gd name="T9" fmla="*/ 45 h 153"/>
                <a:gd name="T10" fmla="*/ 91 w 142"/>
                <a:gd name="T11" fmla="*/ 19 h 153"/>
                <a:gd name="T12" fmla="*/ 83 w 142"/>
                <a:gd name="T13" fmla="*/ 19 h 153"/>
                <a:gd name="T14" fmla="*/ 47 w 142"/>
                <a:gd name="T15" fmla="*/ 0 h 153"/>
                <a:gd name="T16" fmla="*/ 28 w 142"/>
                <a:gd name="T17" fmla="*/ 20 h 153"/>
                <a:gd name="T18" fmla="*/ 23 w 142"/>
                <a:gd name="T19" fmla="*/ 47 h 153"/>
                <a:gd name="T20" fmla="*/ 4 w 142"/>
                <a:gd name="T21" fmla="*/ 72 h 153"/>
                <a:gd name="T22" fmla="*/ 0 w 142"/>
                <a:gd name="T23" fmla="*/ 95 h 153"/>
                <a:gd name="T24" fmla="*/ 4 w 142"/>
                <a:gd name="T25" fmla="*/ 107 h 153"/>
                <a:gd name="T26" fmla="*/ 31 w 142"/>
                <a:gd name="T27" fmla="*/ 102 h 153"/>
                <a:gd name="T28" fmla="*/ 51 w 142"/>
                <a:gd name="T29" fmla="*/ 109 h 153"/>
                <a:gd name="T30" fmla="*/ 59 w 142"/>
                <a:gd name="T31" fmla="*/ 99 h 153"/>
                <a:gd name="T32" fmla="*/ 75 w 142"/>
                <a:gd name="T33" fmla="*/ 93 h 153"/>
                <a:gd name="T34" fmla="*/ 75 w 142"/>
                <a:gd name="T35" fmla="*/ 93 h 1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2"/>
                <a:gd name="T55" fmla="*/ 0 h 153"/>
                <a:gd name="T56" fmla="*/ 142 w 142"/>
                <a:gd name="T57" fmla="*/ 153 h 15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2" h="153">
                  <a:moveTo>
                    <a:pt x="107" y="130"/>
                  </a:moveTo>
                  <a:lnTo>
                    <a:pt x="105" y="108"/>
                  </a:lnTo>
                  <a:lnTo>
                    <a:pt x="98" y="92"/>
                  </a:lnTo>
                  <a:lnTo>
                    <a:pt x="138" y="77"/>
                  </a:lnTo>
                  <a:lnTo>
                    <a:pt x="141" y="63"/>
                  </a:lnTo>
                  <a:lnTo>
                    <a:pt x="131" y="26"/>
                  </a:lnTo>
                  <a:lnTo>
                    <a:pt x="119" y="26"/>
                  </a:lnTo>
                  <a:lnTo>
                    <a:pt x="68" y="0"/>
                  </a:lnTo>
                  <a:lnTo>
                    <a:pt x="40" y="28"/>
                  </a:lnTo>
                  <a:lnTo>
                    <a:pt x="33" y="65"/>
                  </a:lnTo>
                  <a:lnTo>
                    <a:pt x="4" y="99"/>
                  </a:lnTo>
                  <a:lnTo>
                    <a:pt x="0" y="132"/>
                  </a:lnTo>
                  <a:lnTo>
                    <a:pt x="6" y="149"/>
                  </a:lnTo>
                  <a:lnTo>
                    <a:pt x="44" y="142"/>
                  </a:lnTo>
                  <a:lnTo>
                    <a:pt x="72" y="152"/>
                  </a:lnTo>
                  <a:lnTo>
                    <a:pt x="85" y="138"/>
                  </a:lnTo>
                  <a:lnTo>
                    <a:pt x="107" y="130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1093">
              <a:extLst>
                <a:ext uri="{FF2B5EF4-FFF2-40B4-BE49-F238E27FC236}">
                  <a16:creationId xmlns:a16="http://schemas.microsoft.com/office/drawing/2014/main" id="{C01C6A7A-0C79-212C-12D0-E12428B6C274}"/>
                </a:ext>
              </a:extLst>
            </p:cNvPr>
            <p:cNvSpPr/>
            <p:nvPr/>
          </p:nvSpPr>
          <p:spPr bwMode="auto">
            <a:xfrm rot="356891">
              <a:off x="6218349" y="3198611"/>
              <a:ext cx="348213" cy="611655"/>
            </a:xfrm>
            <a:custGeom>
              <a:avLst/>
              <a:gdLst>
                <a:gd name="T0" fmla="*/ 152 w 230"/>
                <a:gd name="T1" fmla="*/ 163 h 400"/>
                <a:gd name="T2" fmla="*/ 153 w 230"/>
                <a:gd name="T3" fmla="*/ 131 h 400"/>
                <a:gd name="T4" fmla="*/ 162 w 230"/>
                <a:gd name="T5" fmla="*/ 117 h 400"/>
                <a:gd name="T6" fmla="*/ 158 w 230"/>
                <a:gd name="T7" fmla="*/ 103 h 400"/>
                <a:gd name="T8" fmla="*/ 107 w 230"/>
                <a:gd name="T9" fmla="*/ 84 h 400"/>
                <a:gd name="T10" fmla="*/ 111 w 230"/>
                <a:gd name="T11" fmla="*/ 62 h 400"/>
                <a:gd name="T12" fmla="*/ 127 w 230"/>
                <a:gd name="T13" fmla="*/ 40 h 400"/>
                <a:gd name="T14" fmla="*/ 118 w 230"/>
                <a:gd name="T15" fmla="*/ 5 h 400"/>
                <a:gd name="T16" fmla="*/ 113 w 230"/>
                <a:gd name="T17" fmla="*/ 0 h 400"/>
                <a:gd name="T18" fmla="*/ 80 w 230"/>
                <a:gd name="T19" fmla="*/ 23 h 400"/>
                <a:gd name="T20" fmla="*/ 65 w 230"/>
                <a:gd name="T21" fmla="*/ 74 h 400"/>
                <a:gd name="T22" fmla="*/ 61 w 230"/>
                <a:gd name="T23" fmla="*/ 110 h 400"/>
                <a:gd name="T24" fmla="*/ 33 w 230"/>
                <a:gd name="T25" fmla="*/ 131 h 400"/>
                <a:gd name="T26" fmla="*/ 19 w 230"/>
                <a:gd name="T27" fmla="*/ 138 h 400"/>
                <a:gd name="T28" fmla="*/ 0 w 230"/>
                <a:gd name="T29" fmla="*/ 142 h 400"/>
                <a:gd name="T30" fmla="*/ 42 w 230"/>
                <a:gd name="T31" fmla="*/ 196 h 400"/>
                <a:gd name="T32" fmla="*/ 50 w 230"/>
                <a:gd name="T33" fmla="*/ 237 h 400"/>
                <a:gd name="T34" fmla="*/ 47 w 230"/>
                <a:gd name="T35" fmla="*/ 256 h 400"/>
                <a:gd name="T36" fmla="*/ 76 w 230"/>
                <a:gd name="T37" fmla="*/ 272 h 400"/>
                <a:gd name="T38" fmla="*/ 76 w 230"/>
                <a:gd name="T39" fmla="*/ 284 h 400"/>
                <a:gd name="T40" fmla="*/ 102 w 230"/>
                <a:gd name="T41" fmla="*/ 291 h 400"/>
                <a:gd name="T42" fmla="*/ 109 w 230"/>
                <a:gd name="T43" fmla="*/ 291 h 400"/>
                <a:gd name="T44" fmla="*/ 109 w 230"/>
                <a:gd name="T45" fmla="*/ 267 h 400"/>
                <a:gd name="T46" fmla="*/ 129 w 230"/>
                <a:gd name="T47" fmla="*/ 265 h 400"/>
                <a:gd name="T48" fmla="*/ 135 w 230"/>
                <a:gd name="T49" fmla="*/ 238 h 400"/>
                <a:gd name="T50" fmla="*/ 120 w 230"/>
                <a:gd name="T51" fmla="*/ 226 h 400"/>
                <a:gd name="T52" fmla="*/ 109 w 230"/>
                <a:gd name="T53" fmla="*/ 215 h 400"/>
                <a:gd name="T54" fmla="*/ 114 w 230"/>
                <a:gd name="T55" fmla="*/ 164 h 400"/>
                <a:gd name="T56" fmla="*/ 125 w 230"/>
                <a:gd name="T57" fmla="*/ 158 h 400"/>
                <a:gd name="T58" fmla="*/ 143 w 230"/>
                <a:gd name="T59" fmla="*/ 166 h 400"/>
                <a:gd name="T60" fmla="*/ 152 w 230"/>
                <a:gd name="T61" fmla="*/ 163 h 400"/>
                <a:gd name="T62" fmla="*/ 152 w 230"/>
                <a:gd name="T63" fmla="*/ 163 h 4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30"/>
                <a:gd name="T97" fmla="*/ 0 h 400"/>
                <a:gd name="T98" fmla="*/ 230 w 230"/>
                <a:gd name="T99" fmla="*/ 400 h 4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30" h="400">
                  <a:moveTo>
                    <a:pt x="214" y="223"/>
                  </a:moveTo>
                  <a:lnTo>
                    <a:pt x="216" y="180"/>
                  </a:lnTo>
                  <a:lnTo>
                    <a:pt x="229" y="160"/>
                  </a:lnTo>
                  <a:lnTo>
                    <a:pt x="223" y="141"/>
                  </a:lnTo>
                  <a:lnTo>
                    <a:pt x="152" y="114"/>
                  </a:lnTo>
                  <a:lnTo>
                    <a:pt x="157" y="86"/>
                  </a:lnTo>
                  <a:lnTo>
                    <a:pt x="178" y="55"/>
                  </a:lnTo>
                  <a:lnTo>
                    <a:pt x="166" y="6"/>
                  </a:lnTo>
                  <a:lnTo>
                    <a:pt x="159" y="0"/>
                  </a:lnTo>
                  <a:lnTo>
                    <a:pt x="113" y="31"/>
                  </a:lnTo>
                  <a:lnTo>
                    <a:pt x="92" y="101"/>
                  </a:lnTo>
                  <a:lnTo>
                    <a:pt x="85" y="150"/>
                  </a:lnTo>
                  <a:lnTo>
                    <a:pt x="47" y="180"/>
                  </a:lnTo>
                  <a:lnTo>
                    <a:pt x="26" y="189"/>
                  </a:lnTo>
                  <a:lnTo>
                    <a:pt x="0" y="196"/>
                  </a:lnTo>
                  <a:lnTo>
                    <a:pt x="59" y="269"/>
                  </a:lnTo>
                  <a:lnTo>
                    <a:pt x="71" y="324"/>
                  </a:lnTo>
                  <a:lnTo>
                    <a:pt x="66" y="350"/>
                  </a:lnTo>
                  <a:lnTo>
                    <a:pt x="107" y="372"/>
                  </a:lnTo>
                  <a:lnTo>
                    <a:pt x="107" y="389"/>
                  </a:lnTo>
                  <a:lnTo>
                    <a:pt x="144" y="399"/>
                  </a:lnTo>
                  <a:lnTo>
                    <a:pt x="154" y="399"/>
                  </a:lnTo>
                  <a:lnTo>
                    <a:pt x="154" y="367"/>
                  </a:lnTo>
                  <a:lnTo>
                    <a:pt x="183" y="363"/>
                  </a:lnTo>
                  <a:lnTo>
                    <a:pt x="190" y="326"/>
                  </a:lnTo>
                  <a:lnTo>
                    <a:pt x="170" y="310"/>
                  </a:lnTo>
                  <a:lnTo>
                    <a:pt x="154" y="295"/>
                  </a:lnTo>
                  <a:lnTo>
                    <a:pt x="161" y="225"/>
                  </a:lnTo>
                  <a:lnTo>
                    <a:pt x="176" y="216"/>
                  </a:lnTo>
                  <a:lnTo>
                    <a:pt x="202" y="227"/>
                  </a:lnTo>
                  <a:lnTo>
                    <a:pt x="214" y="223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1094">
              <a:extLst>
                <a:ext uri="{FF2B5EF4-FFF2-40B4-BE49-F238E27FC236}">
                  <a16:creationId xmlns:a16="http://schemas.microsoft.com/office/drawing/2014/main" id="{C4595C9F-1F39-8DE5-3CD0-5BA097D645CE}"/>
                </a:ext>
              </a:extLst>
            </p:cNvPr>
            <p:cNvSpPr/>
            <p:nvPr/>
          </p:nvSpPr>
          <p:spPr bwMode="auto">
            <a:xfrm rot="356891">
              <a:off x="5556958" y="964881"/>
              <a:ext cx="2826463" cy="2594437"/>
            </a:xfrm>
            <a:custGeom>
              <a:avLst/>
              <a:gdLst>
                <a:gd name="T0" fmla="*/ 428 w 1876"/>
                <a:gd name="T1" fmla="*/ 1194 h 1700"/>
                <a:gd name="T2" fmla="*/ 484 w 1876"/>
                <a:gd name="T3" fmla="*/ 1090 h 1700"/>
                <a:gd name="T4" fmla="*/ 524 w 1876"/>
                <a:gd name="T5" fmla="*/ 1187 h 1700"/>
                <a:gd name="T6" fmla="*/ 577 w 1876"/>
                <a:gd name="T7" fmla="*/ 1208 h 1700"/>
                <a:gd name="T8" fmla="*/ 644 w 1876"/>
                <a:gd name="T9" fmla="*/ 1104 h 1700"/>
                <a:gd name="T10" fmla="*/ 712 w 1876"/>
                <a:gd name="T11" fmla="*/ 1069 h 1700"/>
                <a:gd name="T12" fmla="*/ 791 w 1876"/>
                <a:gd name="T13" fmla="*/ 1003 h 1700"/>
                <a:gd name="T14" fmla="*/ 839 w 1876"/>
                <a:gd name="T15" fmla="*/ 938 h 1700"/>
                <a:gd name="T16" fmla="*/ 885 w 1876"/>
                <a:gd name="T17" fmla="*/ 865 h 1700"/>
                <a:gd name="T18" fmla="*/ 930 w 1876"/>
                <a:gd name="T19" fmla="*/ 868 h 1700"/>
                <a:gd name="T20" fmla="*/ 985 w 1876"/>
                <a:gd name="T21" fmla="*/ 851 h 1700"/>
                <a:gd name="T22" fmla="*/ 1052 w 1876"/>
                <a:gd name="T23" fmla="*/ 844 h 1700"/>
                <a:gd name="T24" fmla="*/ 1116 w 1876"/>
                <a:gd name="T25" fmla="*/ 869 h 1700"/>
                <a:gd name="T26" fmla="*/ 1150 w 1876"/>
                <a:gd name="T27" fmla="*/ 843 h 1700"/>
                <a:gd name="T28" fmla="*/ 1217 w 1876"/>
                <a:gd name="T29" fmla="*/ 777 h 1700"/>
                <a:gd name="T30" fmla="*/ 1276 w 1876"/>
                <a:gd name="T31" fmla="*/ 743 h 1700"/>
                <a:gd name="T32" fmla="*/ 1291 w 1876"/>
                <a:gd name="T33" fmla="*/ 686 h 1700"/>
                <a:gd name="T34" fmla="*/ 1220 w 1876"/>
                <a:gd name="T35" fmla="*/ 646 h 1700"/>
                <a:gd name="T36" fmla="*/ 1202 w 1876"/>
                <a:gd name="T37" fmla="*/ 564 h 1700"/>
                <a:gd name="T38" fmla="*/ 1224 w 1876"/>
                <a:gd name="T39" fmla="*/ 536 h 1700"/>
                <a:gd name="T40" fmla="*/ 1232 w 1876"/>
                <a:gd name="T41" fmla="*/ 473 h 1700"/>
                <a:gd name="T42" fmla="*/ 1232 w 1876"/>
                <a:gd name="T43" fmla="*/ 457 h 1700"/>
                <a:gd name="T44" fmla="*/ 1250 w 1876"/>
                <a:gd name="T45" fmla="*/ 336 h 1700"/>
                <a:gd name="T46" fmla="*/ 1275 w 1876"/>
                <a:gd name="T47" fmla="*/ 348 h 1700"/>
                <a:gd name="T48" fmla="*/ 1284 w 1876"/>
                <a:gd name="T49" fmla="*/ 191 h 1700"/>
                <a:gd name="T50" fmla="*/ 1200 w 1876"/>
                <a:gd name="T51" fmla="*/ 124 h 1700"/>
                <a:gd name="T52" fmla="*/ 1135 w 1876"/>
                <a:gd name="T53" fmla="*/ 83 h 1700"/>
                <a:gd name="T54" fmla="*/ 1072 w 1876"/>
                <a:gd name="T55" fmla="*/ 63 h 1700"/>
                <a:gd name="T56" fmla="*/ 1061 w 1876"/>
                <a:gd name="T57" fmla="*/ 0 h 1700"/>
                <a:gd name="T58" fmla="*/ 1035 w 1876"/>
                <a:gd name="T59" fmla="*/ 63 h 1700"/>
                <a:gd name="T60" fmla="*/ 1004 w 1876"/>
                <a:gd name="T61" fmla="*/ 232 h 1700"/>
                <a:gd name="T62" fmla="*/ 918 w 1876"/>
                <a:gd name="T63" fmla="*/ 298 h 1700"/>
                <a:gd name="T64" fmla="*/ 861 w 1876"/>
                <a:gd name="T65" fmla="*/ 419 h 1700"/>
                <a:gd name="T66" fmla="*/ 950 w 1876"/>
                <a:gd name="T67" fmla="*/ 440 h 1700"/>
                <a:gd name="T68" fmla="*/ 1076 w 1876"/>
                <a:gd name="T69" fmla="*/ 484 h 1700"/>
                <a:gd name="T70" fmla="*/ 987 w 1876"/>
                <a:gd name="T71" fmla="*/ 523 h 1700"/>
                <a:gd name="T72" fmla="*/ 915 w 1876"/>
                <a:gd name="T73" fmla="*/ 573 h 1700"/>
                <a:gd name="T74" fmla="*/ 820 w 1876"/>
                <a:gd name="T75" fmla="*/ 663 h 1700"/>
                <a:gd name="T76" fmla="*/ 707 w 1876"/>
                <a:gd name="T77" fmla="*/ 680 h 1700"/>
                <a:gd name="T78" fmla="*/ 683 w 1876"/>
                <a:gd name="T79" fmla="*/ 794 h 1700"/>
                <a:gd name="T80" fmla="*/ 508 w 1876"/>
                <a:gd name="T81" fmla="*/ 871 h 1700"/>
                <a:gd name="T82" fmla="*/ 361 w 1876"/>
                <a:gd name="T83" fmla="*/ 919 h 1700"/>
                <a:gd name="T84" fmla="*/ 130 w 1876"/>
                <a:gd name="T85" fmla="*/ 863 h 1700"/>
                <a:gd name="T86" fmla="*/ 7 w 1876"/>
                <a:gd name="T87" fmla="*/ 905 h 1700"/>
                <a:gd name="T88" fmla="*/ 77 w 1876"/>
                <a:gd name="T89" fmla="*/ 988 h 1700"/>
                <a:gd name="T90" fmla="*/ 147 w 1876"/>
                <a:gd name="T91" fmla="*/ 1021 h 1700"/>
                <a:gd name="T92" fmla="*/ 169 w 1876"/>
                <a:gd name="T93" fmla="*/ 1086 h 1700"/>
                <a:gd name="T94" fmla="*/ 242 w 1876"/>
                <a:gd name="T95" fmla="*/ 1130 h 1700"/>
                <a:gd name="T96" fmla="*/ 349 w 1876"/>
                <a:gd name="T97" fmla="*/ 1119 h 1700"/>
                <a:gd name="T98" fmla="*/ 314 w 1876"/>
                <a:gd name="T99" fmla="*/ 1178 h 1700"/>
                <a:gd name="T100" fmla="*/ 367 w 1876"/>
                <a:gd name="T101" fmla="*/ 1228 h 17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76"/>
                <a:gd name="T154" fmla="*/ 0 h 1700"/>
                <a:gd name="T155" fmla="*/ 1876 w 1876"/>
                <a:gd name="T156" fmla="*/ 1700 h 17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76" h="1700">
                  <a:moveTo>
                    <a:pt x="527" y="1694"/>
                  </a:moveTo>
                  <a:lnTo>
                    <a:pt x="553" y="1687"/>
                  </a:lnTo>
                  <a:lnTo>
                    <a:pt x="575" y="1678"/>
                  </a:lnTo>
                  <a:lnTo>
                    <a:pt x="613" y="1648"/>
                  </a:lnTo>
                  <a:lnTo>
                    <a:pt x="620" y="1598"/>
                  </a:lnTo>
                  <a:lnTo>
                    <a:pt x="641" y="1528"/>
                  </a:lnTo>
                  <a:lnTo>
                    <a:pt x="687" y="1497"/>
                  </a:lnTo>
                  <a:lnTo>
                    <a:pt x="694" y="1504"/>
                  </a:lnTo>
                  <a:lnTo>
                    <a:pt x="706" y="1552"/>
                  </a:lnTo>
                  <a:lnTo>
                    <a:pt x="685" y="1583"/>
                  </a:lnTo>
                  <a:lnTo>
                    <a:pt x="680" y="1612"/>
                  </a:lnTo>
                  <a:lnTo>
                    <a:pt x="751" y="1639"/>
                  </a:lnTo>
                  <a:lnTo>
                    <a:pt x="757" y="1658"/>
                  </a:lnTo>
                  <a:lnTo>
                    <a:pt x="799" y="1656"/>
                  </a:lnTo>
                  <a:lnTo>
                    <a:pt x="819" y="1660"/>
                  </a:lnTo>
                  <a:lnTo>
                    <a:pt x="828" y="1667"/>
                  </a:lnTo>
                  <a:lnTo>
                    <a:pt x="900" y="1564"/>
                  </a:lnTo>
                  <a:lnTo>
                    <a:pt x="919" y="1557"/>
                  </a:lnTo>
                  <a:lnTo>
                    <a:pt x="924" y="1544"/>
                  </a:lnTo>
                  <a:lnTo>
                    <a:pt x="922" y="1523"/>
                  </a:lnTo>
                  <a:lnTo>
                    <a:pt x="946" y="1489"/>
                  </a:lnTo>
                  <a:lnTo>
                    <a:pt x="991" y="1487"/>
                  </a:lnTo>
                  <a:lnTo>
                    <a:pt x="1010" y="1467"/>
                  </a:lnTo>
                  <a:lnTo>
                    <a:pt x="1020" y="1475"/>
                  </a:lnTo>
                  <a:lnTo>
                    <a:pt x="1046" y="1453"/>
                  </a:lnTo>
                  <a:lnTo>
                    <a:pt x="1062" y="1453"/>
                  </a:lnTo>
                  <a:lnTo>
                    <a:pt x="1110" y="1383"/>
                  </a:lnTo>
                  <a:lnTo>
                    <a:pt x="1134" y="1385"/>
                  </a:lnTo>
                  <a:lnTo>
                    <a:pt x="1165" y="1363"/>
                  </a:lnTo>
                  <a:lnTo>
                    <a:pt x="1173" y="1371"/>
                  </a:lnTo>
                  <a:lnTo>
                    <a:pt x="1230" y="1343"/>
                  </a:lnTo>
                  <a:lnTo>
                    <a:pt x="1202" y="1294"/>
                  </a:lnTo>
                  <a:lnTo>
                    <a:pt x="1211" y="1246"/>
                  </a:lnTo>
                  <a:lnTo>
                    <a:pt x="1235" y="1195"/>
                  </a:lnTo>
                  <a:lnTo>
                    <a:pt x="1254" y="1186"/>
                  </a:lnTo>
                  <a:lnTo>
                    <a:pt x="1268" y="1193"/>
                  </a:lnTo>
                  <a:lnTo>
                    <a:pt x="1268" y="1229"/>
                  </a:lnTo>
                  <a:lnTo>
                    <a:pt x="1283" y="1239"/>
                  </a:lnTo>
                  <a:lnTo>
                    <a:pt x="1319" y="1212"/>
                  </a:lnTo>
                  <a:lnTo>
                    <a:pt x="1333" y="1197"/>
                  </a:lnTo>
                  <a:lnTo>
                    <a:pt x="1349" y="1204"/>
                  </a:lnTo>
                  <a:lnTo>
                    <a:pt x="1367" y="1188"/>
                  </a:lnTo>
                  <a:lnTo>
                    <a:pt x="1404" y="1186"/>
                  </a:lnTo>
                  <a:lnTo>
                    <a:pt x="1410" y="1173"/>
                  </a:lnTo>
                  <a:lnTo>
                    <a:pt x="1402" y="1154"/>
                  </a:lnTo>
                  <a:lnTo>
                    <a:pt x="1428" y="1127"/>
                  </a:lnTo>
                  <a:lnTo>
                    <a:pt x="1458" y="1111"/>
                  </a:lnTo>
                  <a:lnTo>
                    <a:pt x="1507" y="1164"/>
                  </a:lnTo>
                  <a:lnTo>
                    <a:pt x="1505" y="1184"/>
                  </a:lnTo>
                  <a:lnTo>
                    <a:pt x="1529" y="1222"/>
                  </a:lnTo>
                  <a:lnTo>
                    <a:pt x="1586" y="1226"/>
                  </a:lnTo>
                  <a:lnTo>
                    <a:pt x="1599" y="1200"/>
                  </a:lnTo>
                  <a:lnTo>
                    <a:pt x="1584" y="1123"/>
                  </a:lnTo>
                  <a:lnTo>
                    <a:pt x="1597" y="1109"/>
                  </a:lnTo>
                  <a:lnTo>
                    <a:pt x="1623" y="1127"/>
                  </a:lnTo>
                  <a:lnTo>
                    <a:pt x="1647" y="1162"/>
                  </a:lnTo>
                  <a:lnTo>
                    <a:pt x="1685" y="1104"/>
                  </a:lnTo>
                  <a:lnTo>
                    <a:pt x="1702" y="1101"/>
                  </a:lnTo>
                  <a:lnTo>
                    <a:pt x="1730" y="1072"/>
                  </a:lnTo>
                  <a:lnTo>
                    <a:pt x="1744" y="1072"/>
                  </a:lnTo>
                  <a:lnTo>
                    <a:pt x="1768" y="1048"/>
                  </a:lnTo>
                  <a:lnTo>
                    <a:pt x="1781" y="1048"/>
                  </a:lnTo>
                  <a:lnTo>
                    <a:pt x="1794" y="1025"/>
                  </a:lnTo>
                  <a:lnTo>
                    <a:pt x="1829" y="1025"/>
                  </a:lnTo>
                  <a:lnTo>
                    <a:pt x="1860" y="995"/>
                  </a:lnTo>
                  <a:lnTo>
                    <a:pt x="1875" y="979"/>
                  </a:lnTo>
                  <a:lnTo>
                    <a:pt x="1875" y="961"/>
                  </a:lnTo>
                  <a:lnTo>
                    <a:pt x="1850" y="947"/>
                  </a:lnTo>
                  <a:lnTo>
                    <a:pt x="1850" y="915"/>
                  </a:lnTo>
                  <a:lnTo>
                    <a:pt x="1805" y="858"/>
                  </a:lnTo>
                  <a:lnTo>
                    <a:pt x="1761" y="899"/>
                  </a:lnTo>
                  <a:lnTo>
                    <a:pt x="1748" y="891"/>
                  </a:lnTo>
                  <a:lnTo>
                    <a:pt x="1745" y="867"/>
                  </a:lnTo>
                  <a:lnTo>
                    <a:pt x="1728" y="840"/>
                  </a:lnTo>
                  <a:lnTo>
                    <a:pt x="1723" y="809"/>
                  </a:lnTo>
                  <a:lnTo>
                    <a:pt x="1723" y="778"/>
                  </a:lnTo>
                  <a:lnTo>
                    <a:pt x="1693" y="756"/>
                  </a:lnTo>
                  <a:lnTo>
                    <a:pt x="1689" y="742"/>
                  </a:lnTo>
                  <a:lnTo>
                    <a:pt x="1697" y="723"/>
                  </a:lnTo>
                  <a:lnTo>
                    <a:pt x="1754" y="740"/>
                  </a:lnTo>
                  <a:lnTo>
                    <a:pt x="1757" y="711"/>
                  </a:lnTo>
                  <a:lnTo>
                    <a:pt x="1776" y="689"/>
                  </a:lnTo>
                  <a:lnTo>
                    <a:pt x="1764" y="677"/>
                  </a:lnTo>
                  <a:lnTo>
                    <a:pt x="1766" y="653"/>
                  </a:lnTo>
                  <a:lnTo>
                    <a:pt x="1794" y="639"/>
                  </a:lnTo>
                  <a:lnTo>
                    <a:pt x="1800" y="631"/>
                  </a:lnTo>
                  <a:lnTo>
                    <a:pt x="1797" y="622"/>
                  </a:lnTo>
                  <a:lnTo>
                    <a:pt x="1766" y="631"/>
                  </a:lnTo>
                  <a:lnTo>
                    <a:pt x="1711" y="590"/>
                  </a:lnTo>
                  <a:lnTo>
                    <a:pt x="1709" y="580"/>
                  </a:lnTo>
                  <a:lnTo>
                    <a:pt x="1735" y="547"/>
                  </a:lnTo>
                  <a:lnTo>
                    <a:pt x="1790" y="463"/>
                  </a:lnTo>
                  <a:lnTo>
                    <a:pt x="1794" y="456"/>
                  </a:lnTo>
                  <a:lnTo>
                    <a:pt x="1802" y="456"/>
                  </a:lnTo>
                  <a:lnTo>
                    <a:pt x="1821" y="478"/>
                  </a:lnTo>
                  <a:lnTo>
                    <a:pt x="1826" y="480"/>
                  </a:lnTo>
                  <a:lnTo>
                    <a:pt x="1826" y="378"/>
                  </a:lnTo>
                  <a:lnTo>
                    <a:pt x="1845" y="370"/>
                  </a:lnTo>
                  <a:lnTo>
                    <a:pt x="1845" y="330"/>
                  </a:lnTo>
                  <a:lnTo>
                    <a:pt x="1840" y="264"/>
                  </a:lnTo>
                  <a:lnTo>
                    <a:pt x="1862" y="176"/>
                  </a:lnTo>
                  <a:lnTo>
                    <a:pt x="1797" y="125"/>
                  </a:lnTo>
                  <a:lnTo>
                    <a:pt x="1745" y="169"/>
                  </a:lnTo>
                  <a:lnTo>
                    <a:pt x="1719" y="171"/>
                  </a:lnTo>
                  <a:lnTo>
                    <a:pt x="1706" y="187"/>
                  </a:lnTo>
                  <a:lnTo>
                    <a:pt x="1663" y="180"/>
                  </a:lnTo>
                  <a:lnTo>
                    <a:pt x="1640" y="154"/>
                  </a:lnTo>
                  <a:lnTo>
                    <a:pt x="1627" y="114"/>
                  </a:lnTo>
                  <a:lnTo>
                    <a:pt x="1630" y="99"/>
                  </a:lnTo>
                  <a:lnTo>
                    <a:pt x="1594" y="77"/>
                  </a:lnTo>
                  <a:lnTo>
                    <a:pt x="1575" y="110"/>
                  </a:lnTo>
                  <a:lnTo>
                    <a:pt x="1537" y="87"/>
                  </a:lnTo>
                  <a:lnTo>
                    <a:pt x="1531" y="81"/>
                  </a:lnTo>
                  <a:lnTo>
                    <a:pt x="1553" y="21"/>
                  </a:lnTo>
                  <a:lnTo>
                    <a:pt x="1536" y="0"/>
                  </a:lnTo>
                  <a:lnTo>
                    <a:pt x="1520" y="0"/>
                  </a:lnTo>
                  <a:lnTo>
                    <a:pt x="1481" y="26"/>
                  </a:lnTo>
                  <a:lnTo>
                    <a:pt x="1448" y="77"/>
                  </a:lnTo>
                  <a:lnTo>
                    <a:pt x="1460" y="84"/>
                  </a:lnTo>
                  <a:lnTo>
                    <a:pt x="1484" y="87"/>
                  </a:lnTo>
                  <a:lnTo>
                    <a:pt x="1505" y="137"/>
                  </a:lnTo>
                  <a:lnTo>
                    <a:pt x="1494" y="158"/>
                  </a:lnTo>
                  <a:lnTo>
                    <a:pt x="1474" y="187"/>
                  </a:lnTo>
                  <a:lnTo>
                    <a:pt x="1439" y="320"/>
                  </a:lnTo>
                  <a:lnTo>
                    <a:pt x="1452" y="342"/>
                  </a:lnTo>
                  <a:lnTo>
                    <a:pt x="1441" y="359"/>
                  </a:lnTo>
                  <a:lnTo>
                    <a:pt x="1360" y="419"/>
                  </a:lnTo>
                  <a:lnTo>
                    <a:pt x="1316" y="412"/>
                  </a:lnTo>
                  <a:lnTo>
                    <a:pt x="1292" y="403"/>
                  </a:lnTo>
                  <a:lnTo>
                    <a:pt x="1288" y="414"/>
                  </a:lnTo>
                  <a:lnTo>
                    <a:pt x="1252" y="557"/>
                  </a:lnTo>
                  <a:lnTo>
                    <a:pt x="1235" y="578"/>
                  </a:lnTo>
                  <a:lnTo>
                    <a:pt x="1244" y="602"/>
                  </a:lnTo>
                  <a:lnTo>
                    <a:pt x="1266" y="622"/>
                  </a:lnTo>
                  <a:lnTo>
                    <a:pt x="1303" y="602"/>
                  </a:lnTo>
                  <a:lnTo>
                    <a:pt x="1362" y="607"/>
                  </a:lnTo>
                  <a:lnTo>
                    <a:pt x="1380" y="578"/>
                  </a:lnTo>
                  <a:lnTo>
                    <a:pt x="1410" y="569"/>
                  </a:lnTo>
                  <a:lnTo>
                    <a:pt x="1470" y="590"/>
                  </a:lnTo>
                  <a:lnTo>
                    <a:pt x="1542" y="668"/>
                  </a:lnTo>
                  <a:lnTo>
                    <a:pt x="1542" y="684"/>
                  </a:lnTo>
                  <a:lnTo>
                    <a:pt x="1527" y="694"/>
                  </a:lnTo>
                  <a:lnTo>
                    <a:pt x="1443" y="699"/>
                  </a:lnTo>
                  <a:lnTo>
                    <a:pt x="1415" y="721"/>
                  </a:lnTo>
                  <a:lnTo>
                    <a:pt x="1393" y="718"/>
                  </a:lnTo>
                  <a:lnTo>
                    <a:pt x="1378" y="742"/>
                  </a:lnTo>
                  <a:lnTo>
                    <a:pt x="1338" y="752"/>
                  </a:lnTo>
                  <a:lnTo>
                    <a:pt x="1312" y="790"/>
                  </a:lnTo>
                  <a:lnTo>
                    <a:pt x="1307" y="820"/>
                  </a:lnTo>
                  <a:lnTo>
                    <a:pt x="1250" y="858"/>
                  </a:lnTo>
                  <a:lnTo>
                    <a:pt x="1216" y="862"/>
                  </a:lnTo>
                  <a:lnTo>
                    <a:pt x="1176" y="915"/>
                  </a:lnTo>
                  <a:lnTo>
                    <a:pt x="1139" y="937"/>
                  </a:lnTo>
                  <a:lnTo>
                    <a:pt x="1067" y="921"/>
                  </a:lnTo>
                  <a:lnTo>
                    <a:pt x="1042" y="911"/>
                  </a:lnTo>
                  <a:lnTo>
                    <a:pt x="1014" y="939"/>
                  </a:lnTo>
                  <a:lnTo>
                    <a:pt x="1000" y="990"/>
                  </a:lnTo>
                  <a:lnTo>
                    <a:pt x="1041" y="1048"/>
                  </a:lnTo>
                  <a:lnTo>
                    <a:pt x="1014" y="1074"/>
                  </a:lnTo>
                  <a:lnTo>
                    <a:pt x="979" y="1096"/>
                  </a:lnTo>
                  <a:lnTo>
                    <a:pt x="926" y="1162"/>
                  </a:lnTo>
                  <a:lnTo>
                    <a:pt x="859" y="1193"/>
                  </a:lnTo>
                  <a:lnTo>
                    <a:pt x="747" y="1204"/>
                  </a:lnTo>
                  <a:lnTo>
                    <a:pt x="728" y="1202"/>
                  </a:lnTo>
                  <a:lnTo>
                    <a:pt x="599" y="1257"/>
                  </a:lnTo>
                  <a:lnTo>
                    <a:pt x="541" y="1294"/>
                  </a:lnTo>
                  <a:lnTo>
                    <a:pt x="522" y="1285"/>
                  </a:lnTo>
                  <a:lnTo>
                    <a:pt x="517" y="1268"/>
                  </a:lnTo>
                  <a:lnTo>
                    <a:pt x="438" y="1263"/>
                  </a:lnTo>
                  <a:lnTo>
                    <a:pt x="345" y="1234"/>
                  </a:lnTo>
                  <a:lnTo>
                    <a:pt x="321" y="1207"/>
                  </a:lnTo>
                  <a:lnTo>
                    <a:pt x="187" y="1191"/>
                  </a:lnTo>
                  <a:lnTo>
                    <a:pt x="163" y="1202"/>
                  </a:lnTo>
                  <a:lnTo>
                    <a:pt x="1" y="1186"/>
                  </a:lnTo>
                  <a:lnTo>
                    <a:pt x="0" y="1210"/>
                  </a:lnTo>
                  <a:lnTo>
                    <a:pt x="10" y="1248"/>
                  </a:lnTo>
                  <a:lnTo>
                    <a:pt x="3" y="1310"/>
                  </a:lnTo>
                  <a:lnTo>
                    <a:pt x="50" y="1378"/>
                  </a:lnTo>
                  <a:lnTo>
                    <a:pt x="74" y="1393"/>
                  </a:lnTo>
                  <a:lnTo>
                    <a:pt x="110" y="1364"/>
                  </a:lnTo>
                  <a:lnTo>
                    <a:pt x="189" y="1364"/>
                  </a:lnTo>
                  <a:lnTo>
                    <a:pt x="209" y="1371"/>
                  </a:lnTo>
                  <a:lnTo>
                    <a:pt x="220" y="1389"/>
                  </a:lnTo>
                  <a:lnTo>
                    <a:pt x="211" y="1409"/>
                  </a:lnTo>
                  <a:lnTo>
                    <a:pt x="168" y="1444"/>
                  </a:lnTo>
                  <a:lnTo>
                    <a:pt x="172" y="1462"/>
                  </a:lnTo>
                  <a:lnTo>
                    <a:pt x="223" y="1499"/>
                  </a:lnTo>
                  <a:lnTo>
                    <a:pt x="242" y="1499"/>
                  </a:lnTo>
                  <a:lnTo>
                    <a:pt x="249" y="1508"/>
                  </a:lnTo>
                  <a:lnTo>
                    <a:pt x="244" y="1523"/>
                  </a:lnTo>
                  <a:lnTo>
                    <a:pt x="275" y="1548"/>
                  </a:lnTo>
                  <a:lnTo>
                    <a:pt x="347" y="1559"/>
                  </a:lnTo>
                  <a:lnTo>
                    <a:pt x="383" y="1550"/>
                  </a:lnTo>
                  <a:lnTo>
                    <a:pt x="426" y="1506"/>
                  </a:lnTo>
                  <a:lnTo>
                    <a:pt x="479" y="1511"/>
                  </a:lnTo>
                  <a:lnTo>
                    <a:pt x="501" y="1544"/>
                  </a:lnTo>
                  <a:lnTo>
                    <a:pt x="488" y="1574"/>
                  </a:lnTo>
                  <a:lnTo>
                    <a:pt x="493" y="1593"/>
                  </a:lnTo>
                  <a:lnTo>
                    <a:pt x="464" y="1610"/>
                  </a:lnTo>
                  <a:lnTo>
                    <a:pt x="450" y="1625"/>
                  </a:lnTo>
                  <a:lnTo>
                    <a:pt x="455" y="1663"/>
                  </a:lnTo>
                  <a:lnTo>
                    <a:pt x="505" y="1699"/>
                  </a:lnTo>
                  <a:lnTo>
                    <a:pt x="527" y="1694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1095">
              <a:extLst>
                <a:ext uri="{FF2B5EF4-FFF2-40B4-BE49-F238E27FC236}">
                  <a16:creationId xmlns:a16="http://schemas.microsoft.com/office/drawing/2014/main" id="{30516C4D-B060-C2A7-C8B8-47465C089C20}"/>
                </a:ext>
              </a:extLst>
            </p:cNvPr>
            <p:cNvSpPr/>
            <p:nvPr/>
          </p:nvSpPr>
          <p:spPr bwMode="auto">
            <a:xfrm rot="356891">
              <a:off x="7865835" y="2548769"/>
              <a:ext cx="738890" cy="728890"/>
            </a:xfrm>
            <a:custGeom>
              <a:avLst/>
              <a:gdLst>
                <a:gd name="T0" fmla="*/ 283 w 491"/>
                <a:gd name="T1" fmla="*/ 240 h 478"/>
                <a:gd name="T2" fmla="*/ 319 w 491"/>
                <a:gd name="T3" fmla="*/ 184 h 478"/>
                <a:gd name="T4" fmla="*/ 341 w 491"/>
                <a:gd name="T5" fmla="*/ 156 h 478"/>
                <a:gd name="T6" fmla="*/ 338 w 491"/>
                <a:gd name="T7" fmla="*/ 129 h 478"/>
                <a:gd name="T8" fmla="*/ 314 w 491"/>
                <a:gd name="T9" fmla="*/ 101 h 478"/>
                <a:gd name="T10" fmla="*/ 310 w 491"/>
                <a:gd name="T11" fmla="*/ 76 h 478"/>
                <a:gd name="T12" fmla="*/ 267 w 491"/>
                <a:gd name="T13" fmla="*/ 14 h 478"/>
                <a:gd name="T14" fmla="*/ 265 w 491"/>
                <a:gd name="T15" fmla="*/ 20 h 478"/>
                <a:gd name="T16" fmla="*/ 255 w 491"/>
                <a:gd name="T17" fmla="*/ 31 h 478"/>
                <a:gd name="T18" fmla="*/ 237 w 491"/>
                <a:gd name="T19" fmla="*/ 8 h 478"/>
                <a:gd name="T20" fmla="*/ 210 w 491"/>
                <a:gd name="T21" fmla="*/ 0 h 478"/>
                <a:gd name="T22" fmla="*/ 210 w 491"/>
                <a:gd name="T23" fmla="*/ 8 h 478"/>
                <a:gd name="T24" fmla="*/ 210 w 491"/>
                <a:gd name="T25" fmla="*/ 20 h 478"/>
                <a:gd name="T26" fmla="*/ 198 w 491"/>
                <a:gd name="T27" fmla="*/ 31 h 478"/>
                <a:gd name="T28" fmla="*/ 177 w 491"/>
                <a:gd name="T29" fmla="*/ 53 h 478"/>
                <a:gd name="T30" fmla="*/ 154 w 491"/>
                <a:gd name="T31" fmla="*/ 53 h 478"/>
                <a:gd name="T32" fmla="*/ 144 w 491"/>
                <a:gd name="T33" fmla="*/ 70 h 478"/>
                <a:gd name="T34" fmla="*/ 136 w 491"/>
                <a:gd name="T35" fmla="*/ 70 h 478"/>
                <a:gd name="T36" fmla="*/ 119 w 491"/>
                <a:gd name="T37" fmla="*/ 88 h 478"/>
                <a:gd name="T38" fmla="*/ 109 w 491"/>
                <a:gd name="T39" fmla="*/ 88 h 478"/>
                <a:gd name="T40" fmla="*/ 89 w 491"/>
                <a:gd name="T41" fmla="*/ 109 h 478"/>
                <a:gd name="T42" fmla="*/ 77 w 491"/>
                <a:gd name="T43" fmla="*/ 111 h 478"/>
                <a:gd name="T44" fmla="*/ 51 w 491"/>
                <a:gd name="T45" fmla="*/ 153 h 478"/>
                <a:gd name="T46" fmla="*/ 35 w 491"/>
                <a:gd name="T47" fmla="*/ 128 h 478"/>
                <a:gd name="T48" fmla="*/ 16 w 491"/>
                <a:gd name="T49" fmla="*/ 115 h 478"/>
                <a:gd name="T50" fmla="*/ 8 w 491"/>
                <a:gd name="T51" fmla="*/ 124 h 478"/>
                <a:gd name="T52" fmla="*/ 18 w 491"/>
                <a:gd name="T53" fmla="*/ 180 h 478"/>
                <a:gd name="T54" fmla="*/ 10 w 491"/>
                <a:gd name="T55" fmla="*/ 200 h 478"/>
                <a:gd name="T56" fmla="*/ 0 w 491"/>
                <a:gd name="T57" fmla="*/ 228 h 478"/>
                <a:gd name="T58" fmla="*/ 26 w 491"/>
                <a:gd name="T59" fmla="*/ 245 h 478"/>
                <a:gd name="T60" fmla="*/ 39 w 491"/>
                <a:gd name="T61" fmla="*/ 248 h 478"/>
                <a:gd name="T62" fmla="*/ 58 w 491"/>
                <a:gd name="T63" fmla="*/ 275 h 478"/>
                <a:gd name="T64" fmla="*/ 71 w 491"/>
                <a:gd name="T65" fmla="*/ 266 h 478"/>
                <a:gd name="T66" fmla="*/ 93 w 491"/>
                <a:gd name="T67" fmla="*/ 240 h 478"/>
                <a:gd name="T68" fmla="*/ 113 w 491"/>
                <a:gd name="T69" fmla="*/ 201 h 478"/>
                <a:gd name="T70" fmla="*/ 151 w 491"/>
                <a:gd name="T71" fmla="*/ 193 h 478"/>
                <a:gd name="T72" fmla="*/ 174 w 491"/>
                <a:gd name="T73" fmla="*/ 216 h 478"/>
                <a:gd name="T74" fmla="*/ 156 w 491"/>
                <a:gd name="T75" fmla="*/ 256 h 478"/>
                <a:gd name="T76" fmla="*/ 136 w 491"/>
                <a:gd name="T77" fmla="*/ 291 h 478"/>
                <a:gd name="T78" fmla="*/ 155 w 491"/>
                <a:gd name="T79" fmla="*/ 304 h 478"/>
                <a:gd name="T80" fmla="*/ 154 w 491"/>
                <a:gd name="T81" fmla="*/ 321 h 478"/>
                <a:gd name="T82" fmla="*/ 137 w 491"/>
                <a:gd name="T83" fmla="*/ 337 h 478"/>
                <a:gd name="T84" fmla="*/ 141 w 491"/>
                <a:gd name="T85" fmla="*/ 345 h 478"/>
                <a:gd name="T86" fmla="*/ 168 w 491"/>
                <a:gd name="T87" fmla="*/ 330 h 478"/>
                <a:gd name="T88" fmla="*/ 207 w 491"/>
                <a:gd name="T89" fmla="*/ 278 h 478"/>
                <a:gd name="T90" fmla="*/ 264 w 491"/>
                <a:gd name="T91" fmla="*/ 243 h 478"/>
                <a:gd name="T92" fmla="*/ 283 w 491"/>
                <a:gd name="T93" fmla="*/ 240 h 478"/>
                <a:gd name="T94" fmla="*/ 283 w 491"/>
                <a:gd name="T95" fmla="*/ 240 h 47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91"/>
                <a:gd name="T145" fmla="*/ 0 h 478"/>
                <a:gd name="T146" fmla="*/ 491 w 491"/>
                <a:gd name="T147" fmla="*/ 478 h 47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91" h="478">
                  <a:moveTo>
                    <a:pt x="406" y="331"/>
                  </a:moveTo>
                  <a:lnTo>
                    <a:pt x="458" y="254"/>
                  </a:lnTo>
                  <a:lnTo>
                    <a:pt x="490" y="216"/>
                  </a:lnTo>
                  <a:lnTo>
                    <a:pt x="485" y="178"/>
                  </a:lnTo>
                  <a:lnTo>
                    <a:pt x="451" y="139"/>
                  </a:lnTo>
                  <a:lnTo>
                    <a:pt x="446" y="106"/>
                  </a:lnTo>
                  <a:lnTo>
                    <a:pt x="384" y="20"/>
                  </a:lnTo>
                  <a:lnTo>
                    <a:pt x="380" y="28"/>
                  </a:lnTo>
                  <a:lnTo>
                    <a:pt x="367" y="42"/>
                  </a:lnTo>
                  <a:lnTo>
                    <a:pt x="341" y="11"/>
                  </a:lnTo>
                  <a:lnTo>
                    <a:pt x="303" y="0"/>
                  </a:lnTo>
                  <a:lnTo>
                    <a:pt x="301" y="11"/>
                  </a:lnTo>
                  <a:lnTo>
                    <a:pt x="301" y="28"/>
                  </a:lnTo>
                  <a:lnTo>
                    <a:pt x="286" y="44"/>
                  </a:lnTo>
                  <a:lnTo>
                    <a:pt x="255" y="74"/>
                  </a:lnTo>
                  <a:lnTo>
                    <a:pt x="221" y="74"/>
                  </a:lnTo>
                  <a:lnTo>
                    <a:pt x="207" y="97"/>
                  </a:lnTo>
                  <a:lnTo>
                    <a:pt x="195" y="97"/>
                  </a:lnTo>
                  <a:lnTo>
                    <a:pt x="171" y="122"/>
                  </a:lnTo>
                  <a:lnTo>
                    <a:pt x="157" y="122"/>
                  </a:lnTo>
                  <a:lnTo>
                    <a:pt x="129" y="150"/>
                  </a:lnTo>
                  <a:lnTo>
                    <a:pt x="111" y="154"/>
                  </a:lnTo>
                  <a:lnTo>
                    <a:pt x="74" y="212"/>
                  </a:lnTo>
                  <a:lnTo>
                    <a:pt x="50" y="177"/>
                  </a:lnTo>
                  <a:lnTo>
                    <a:pt x="23" y="159"/>
                  </a:lnTo>
                  <a:lnTo>
                    <a:pt x="11" y="172"/>
                  </a:lnTo>
                  <a:lnTo>
                    <a:pt x="26" y="250"/>
                  </a:lnTo>
                  <a:lnTo>
                    <a:pt x="13" y="276"/>
                  </a:lnTo>
                  <a:lnTo>
                    <a:pt x="0" y="315"/>
                  </a:lnTo>
                  <a:lnTo>
                    <a:pt x="37" y="339"/>
                  </a:lnTo>
                  <a:lnTo>
                    <a:pt x="57" y="342"/>
                  </a:lnTo>
                  <a:lnTo>
                    <a:pt x="83" y="380"/>
                  </a:lnTo>
                  <a:lnTo>
                    <a:pt x="102" y="368"/>
                  </a:lnTo>
                  <a:lnTo>
                    <a:pt x="133" y="331"/>
                  </a:lnTo>
                  <a:lnTo>
                    <a:pt x="164" y="278"/>
                  </a:lnTo>
                  <a:lnTo>
                    <a:pt x="217" y="267"/>
                  </a:lnTo>
                  <a:lnTo>
                    <a:pt x="250" y="300"/>
                  </a:lnTo>
                  <a:lnTo>
                    <a:pt x="225" y="353"/>
                  </a:lnTo>
                  <a:lnTo>
                    <a:pt x="195" y="402"/>
                  </a:lnTo>
                  <a:lnTo>
                    <a:pt x="223" y="421"/>
                  </a:lnTo>
                  <a:lnTo>
                    <a:pt x="221" y="445"/>
                  </a:lnTo>
                  <a:lnTo>
                    <a:pt x="198" y="467"/>
                  </a:lnTo>
                  <a:lnTo>
                    <a:pt x="203" y="477"/>
                  </a:lnTo>
                  <a:lnTo>
                    <a:pt x="243" y="457"/>
                  </a:lnTo>
                  <a:lnTo>
                    <a:pt x="298" y="384"/>
                  </a:lnTo>
                  <a:lnTo>
                    <a:pt x="379" y="337"/>
                  </a:lnTo>
                  <a:lnTo>
                    <a:pt x="406" y="331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1096">
              <a:extLst>
                <a:ext uri="{FF2B5EF4-FFF2-40B4-BE49-F238E27FC236}">
                  <a16:creationId xmlns:a16="http://schemas.microsoft.com/office/drawing/2014/main" id="{5E89475B-D544-409B-A63C-1220E3A768D6}"/>
                </a:ext>
              </a:extLst>
            </p:cNvPr>
            <p:cNvSpPr/>
            <p:nvPr/>
          </p:nvSpPr>
          <p:spPr bwMode="auto">
            <a:xfrm rot="356891">
              <a:off x="8080696" y="2174886"/>
              <a:ext cx="1066719" cy="745879"/>
            </a:xfrm>
            <a:custGeom>
              <a:avLst/>
              <a:gdLst>
                <a:gd name="T0" fmla="*/ 477 w 709"/>
                <a:gd name="T1" fmla="*/ 98 h 488"/>
                <a:gd name="T2" fmla="*/ 438 w 709"/>
                <a:gd name="T3" fmla="*/ 91 h 488"/>
                <a:gd name="T4" fmla="*/ 423 w 709"/>
                <a:gd name="T5" fmla="*/ 87 h 488"/>
                <a:gd name="T6" fmla="*/ 390 w 709"/>
                <a:gd name="T7" fmla="*/ 109 h 488"/>
                <a:gd name="T8" fmla="*/ 375 w 709"/>
                <a:gd name="T9" fmla="*/ 118 h 488"/>
                <a:gd name="T10" fmla="*/ 345 w 709"/>
                <a:gd name="T11" fmla="*/ 94 h 488"/>
                <a:gd name="T12" fmla="*/ 319 w 709"/>
                <a:gd name="T13" fmla="*/ 69 h 488"/>
                <a:gd name="T14" fmla="*/ 313 w 709"/>
                <a:gd name="T15" fmla="*/ 103 h 488"/>
                <a:gd name="T16" fmla="*/ 286 w 709"/>
                <a:gd name="T17" fmla="*/ 69 h 488"/>
                <a:gd name="T18" fmla="*/ 264 w 709"/>
                <a:gd name="T19" fmla="*/ 46 h 488"/>
                <a:gd name="T20" fmla="*/ 213 w 709"/>
                <a:gd name="T21" fmla="*/ 46 h 488"/>
                <a:gd name="T22" fmla="*/ 187 w 709"/>
                <a:gd name="T23" fmla="*/ 26 h 488"/>
                <a:gd name="T24" fmla="*/ 150 w 709"/>
                <a:gd name="T25" fmla="*/ 40 h 488"/>
                <a:gd name="T26" fmla="*/ 112 w 709"/>
                <a:gd name="T27" fmla="*/ 30 h 488"/>
                <a:gd name="T28" fmla="*/ 60 w 709"/>
                <a:gd name="T29" fmla="*/ 7 h 488"/>
                <a:gd name="T30" fmla="*/ 45 w 709"/>
                <a:gd name="T31" fmla="*/ 44 h 488"/>
                <a:gd name="T32" fmla="*/ 0 w 709"/>
                <a:gd name="T33" fmla="*/ 46 h 488"/>
                <a:gd name="T34" fmla="*/ 24 w 709"/>
                <a:gd name="T35" fmla="*/ 72 h 488"/>
                <a:gd name="T36" fmla="*/ 27 w 709"/>
                <a:gd name="T37" fmla="*/ 117 h 488"/>
                <a:gd name="T38" fmla="*/ 40 w 709"/>
                <a:gd name="T39" fmla="*/ 154 h 488"/>
                <a:gd name="T40" fmla="*/ 80 w 709"/>
                <a:gd name="T41" fmla="*/ 130 h 488"/>
                <a:gd name="T42" fmla="*/ 112 w 709"/>
                <a:gd name="T43" fmla="*/ 195 h 488"/>
                <a:gd name="T44" fmla="*/ 130 w 709"/>
                <a:gd name="T45" fmla="*/ 197 h 488"/>
                <a:gd name="T46" fmla="*/ 175 w 709"/>
                <a:gd name="T47" fmla="*/ 228 h 488"/>
                <a:gd name="T48" fmla="*/ 187 w 709"/>
                <a:gd name="T49" fmla="*/ 212 h 488"/>
                <a:gd name="T50" fmla="*/ 233 w 709"/>
                <a:gd name="T51" fmla="*/ 298 h 488"/>
                <a:gd name="T52" fmla="*/ 260 w 709"/>
                <a:gd name="T53" fmla="*/ 354 h 488"/>
                <a:gd name="T54" fmla="*/ 301 w 709"/>
                <a:gd name="T55" fmla="*/ 280 h 488"/>
                <a:gd name="T56" fmla="*/ 332 w 709"/>
                <a:gd name="T57" fmla="*/ 290 h 488"/>
                <a:gd name="T58" fmla="*/ 380 w 709"/>
                <a:gd name="T59" fmla="*/ 273 h 488"/>
                <a:gd name="T60" fmla="*/ 368 w 709"/>
                <a:gd name="T61" fmla="*/ 240 h 488"/>
                <a:gd name="T62" fmla="*/ 413 w 709"/>
                <a:gd name="T63" fmla="*/ 202 h 488"/>
                <a:gd name="T64" fmla="*/ 430 w 709"/>
                <a:gd name="T65" fmla="*/ 166 h 488"/>
                <a:gd name="T66" fmla="*/ 446 w 709"/>
                <a:gd name="T67" fmla="*/ 146 h 488"/>
                <a:gd name="T68" fmla="*/ 463 w 709"/>
                <a:gd name="T69" fmla="*/ 164 h 488"/>
                <a:gd name="T70" fmla="*/ 492 w 709"/>
                <a:gd name="T71" fmla="*/ 107 h 488"/>
                <a:gd name="T72" fmla="*/ 490 w 709"/>
                <a:gd name="T73" fmla="*/ 98 h 4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09"/>
                <a:gd name="T112" fmla="*/ 0 h 488"/>
                <a:gd name="T113" fmla="*/ 709 w 709"/>
                <a:gd name="T114" fmla="*/ 488 h 4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09" h="488">
                  <a:moveTo>
                    <a:pt x="704" y="135"/>
                  </a:moveTo>
                  <a:lnTo>
                    <a:pt x="686" y="135"/>
                  </a:lnTo>
                  <a:lnTo>
                    <a:pt x="664" y="135"/>
                  </a:lnTo>
                  <a:lnTo>
                    <a:pt x="631" y="125"/>
                  </a:lnTo>
                  <a:lnTo>
                    <a:pt x="620" y="105"/>
                  </a:lnTo>
                  <a:lnTo>
                    <a:pt x="609" y="120"/>
                  </a:lnTo>
                  <a:lnTo>
                    <a:pt x="594" y="110"/>
                  </a:lnTo>
                  <a:lnTo>
                    <a:pt x="561" y="149"/>
                  </a:lnTo>
                  <a:lnTo>
                    <a:pt x="554" y="161"/>
                  </a:lnTo>
                  <a:lnTo>
                    <a:pt x="539" y="162"/>
                  </a:lnTo>
                  <a:lnTo>
                    <a:pt x="517" y="138"/>
                  </a:lnTo>
                  <a:lnTo>
                    <a:pt x="496" y="130"/>
                  </a:lnTo>
                  <a:lnTo>
                    <a:pt x="473" y="85"/>
                  </a:lnTo>
                  <a:lnTo>
                    <a:pt x="458" y="96"/>
                  </a:lnTo>
                  <a:lnTo>
                    <a:pt x="462" y="135"/>
                  </a:lnTo>
                  <a:lnTo>
                    <a:pt x="451" y="142"/>
                  </a:lnTo>
                  <a:lnTo>
                    <a:pt x="422" y="110"/>
                  </a:lnTo>
                  <a:lnTo>
                    <a:pt x="412" y="96"/>
                  </a:lnTo>
                  <a:lnTo>
                    <a:pt x="390" y="96"/>
                  </a:lnTo>
                  <a:lnTo>
                    <a:pt x="379" y="63"/>
                  </a:lnTo>
                  <a:lnTo>
                    <a:pt x="348" y="48"/>
                  </a:lnTo>
                  <a:lnTo>
                    <a:pt x="307" y="63"/>
                  </a:lnTo>
                  <a:lnTo>
                    <a:pt x="290" y="61"/>
                  </a:lnTo>
                  <a:lnTo>
                    <a:pt x="269" y="36"/>
                  </a:lnTo>
                  <a:lnTo>
                    <a:pt x="237" y="55"/>
                  </a:lnTo>
                  <a:lnTo>
                    <a:pt x="216" y="55"/>
                  </a:lnTo>
                  <a:lnTo>
                    <a:pt x="194" y="65"/>
                  </a:lnTo>
                  <a:lnTo>
                    <a:pt x="161" y="41"/>
                  </a:lnTo>
                  <a:lnTo>
                    <a:pt x="139" y="0"/>
                  </a:lnTo>
                  <a:lnTo>
                    <a:pt x="87" y="10"/>
                  </a:lnTo>
                  <a:lnTo>
                    <a:pt x="67" y="32"/>
                  </a:lnTo>
                  <a:lnTo>
                    <a:pt x="65" y="61"/>
                  </a:lnTo>
                  <a:lnTo>
                    <a:pt x="8" y="43"/>
                  </a:lnTo>
                  <a:lnTo>
                    <a:pt x="0" y="63"/>
                  </a:lnTo>
                  <a:lnTo>
                    <a:pt x="3" y="77"/>
                  </a:lnTo>
                  <a:lnTo>
                    <a:pt x="34" y="99"/>
                  </a:lnTo>
                  <a:lnTo>
                    <a:pt x="34" y="130"/>
                  </a:lnTo>
                  <a:lnTo>
                    <a:pt x="38" y="161"/>
                  </a:lnTo>
                  <a:lnTo>
                    <a:pt x="56" y="187"/>
                  </a:lnTo>
                  <a:lnTo>
                    <a:pt x="58" y="211"/>
                  </a:lnTo>
                  <a:lnTo>
                    <a:pt x="72" y="219"/>
                  </a:lnTo>
                  <a:lnTo>
                    <a:pt x="115" y="178"/>
                  </a:lnTo>
                  <a:lnTo>
                    <a:pt x="161" y="236"/>
                  </a:lnTo>
                  <a:lnTo>
                    <a:pt x="161" y="268"/>
                  </a:lnTo>
                  <a:lnTo>
                    <a:pt x="185" y="282"/>
                  </a:lnTo>
                  <a:lnTo>
                    <a:pt x="187" y="270"/>
                  </a:lnTo>
                  <a:lnTo>
                    <a:pt x="225" y="282"/>
                  </a:lnTo>
                  <a:lnTo>
                    <a:pt x="252" y="313"/>
                  </a:lnTo>
                  <a:lnTo>
                    <a:pt x="264" y="299"/>
                  </a:lnTo>
                  <a:lnTo>
                    <a:pt x="269" y="291"/>
                  </a:lnTo>
                  <a:lnTo>
                    <a:pt x="331" y="376"/>
                  </a:lnTo>
                  <a:lnTo>
                    <a:pt x="335" y="409"/>
                  </a:lnTo>
                  <a:lnTo>
                    <a:pt x="370" y="449"/>
                  </a:lnTo>
                  <a:lnTo>
                    <a:pt x="374" y="487"/>
                  </a:lnTo>
                  <a:lnTo>
                    <a:pt x="405" y="467"/>
                  </a:lnTo>
                  <a:lnTo>
                    <a:pt x="434" y="385"/>
                  </a:lnTo>
                  <a:lnTo>
                    <a:pt x="446" y="381"/>
                  </a:lnTo>
                  <a:lnTo>
                    <a:pt x="477" y="398"/>
                  </a:lnTo>
                  <a:lnTo>
                    <a:pt x="528" y="392"/>
                  </a:lnTo>
                  <a:lnTo>
                    <a:pt x="546" y="376"/>
                  </a:lnTo>
                  <a:lnTo>
                    <a:pt x="522" y="339"/>
                  </a:lnTo>
                  <a:lnTo>
                    <a:pt x="528" y="330"/>
                  </a:lnTo>
                  <a:lnTo>
                    <a:pt x="577" y="315"/>
                  </a:lnTo>
                  <a:lnTo>
                    <a:pt x="594" y="277"/>
                  </a:lnTo>
                  <a:lnTo>
                    <a:pt x="620" y="265"/>
                  </a:lnTo>
                  <a:lnTo>
                    <a:pt x="620" y="229"/>
                  </a:lnTo>
                  <a:lnTo>
                    <a:pt x="627" y="204"/>
                  </a:lnTo>
                  <a:lnTo>
                    <a:pt x="642" y="200"/>
                  </a:lnTo>
                  <a:lnTo>
                    <a:pt x="654" y="214"/>
                  </a:lnTo>
                  <a:lnTo>
                    <a:pt x="666" y="224"/>
                  </a:lnTo>
                  <a:lnTo>
                    <a:pt x="699" y="180"/>
                  </a:lnTo>
                  <a:lnTo>
                    <a:pt x="708" y="147"/>
                  </a:lnTo>
                  <a:lnTo>
                    <a:pt x="704" y="135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1097">
              <a:extLst>
                <a:ext uri="{FF2B5EF4-FFF2-40B4-BE49-F238E27FC236}">
                  <a16:creationId xmlns:a16="http://schemas.microsoft.com/office/drawing/2014/main" id="{15627671-8816-F55B-ACE2-F3AC6EF5E788}"/>
                </a:ext>
              </a:extLst>
            </p:cNvPr>
            <p:cNvSpPr/>
            <p:nvPr/>
          </p:nvSpPr>
          <p:spPr bwMode="auto">
            <a:xfrm rot="356891">
              <a:off x="7927905" y="1069078"/>
              <a:ext cx="1460794" cy="1354137"/>
            </a:xfrm>
            <a:custGeom>
              <a:avLst/>
              <a:gdLst>
                <a:gd name="T0" fmla="*/ 207 w 970"/>
                <a:gd name="T1" fmla="*/ 523 h 888"/>
                <a:gd name="T2" fmla="*/ 245 w 970"/>
                <a:gd name="T3" fmla="*/ 571 h 888"/>
                <a:gd name="T4" fmla="*/ 274 w 970"/>
                <a:gd name="T5" fmla="*/ 563 h 888"/>
                <a:gd name="T6" fmla="*/ 311 w 970"/>
                <a:gd name="T7" fmla="*/ 568 h 888"/>
                <a:gd name="T8" fmla="*/ 352 w 970"/>
                <a:gd name="T9" fmla="*/ 558 h 888"/>
                <a:gd name="T10" fmla="*/ 381 w 970"/>
                <a:gd name="T11" fmla="*/ 593 h 888"/>
                <a:gd name="T12" fmla="*/ 403 w 970"/>
                <a:gd name="T13" fmla="*/ 603 h 888"/>
                <a:gd name="T14" fmla="*/ 432 w 970"/>
                <a:gd name="T15" fmla="*/ 622 h 888"/>
                <a:gd name="T16" fmla="*/ 439 w 970"/>
                <a:gd name="T17" fmla="*/ 585 h 888"/>
                <a:gd name="T18" fmla="*/ 470 w 970"/>
                <a:gd name="T19" fmla="*/ 624 h 888"/>
                <a:gd name="T20" fmla="*/ 495 w 970"/>
                <a:gd name="T21" fmla="*/ 640 h 888"/>
                <a:gd name="T22" fmla="*/ 523 w 970"/>
                <a:gd name="T23" fmla="*/ 603 h 888"/>
                <a:gd name="T24" fmla="*/ 542 w 970"/>
                <a:gd name="T25" fmla="*/ 600 h 888"/>
                <a:gd name="T26" fmla="*/ 572 w 970"/>
                <a:gd name="T27" fmla="*/ 622 h 888"/>
                <a:gd name="T28" fmla="*/ 599 w 970"/>
                <a:gd name="T29" fmla="*/ 622 h 888"/>
                <a:gd name="T30" fmla="*/ 588 w 970"/>
                <a:gd name="T31" fmla="*/ 571 h 888"/>
                <a:gd name="T32" fmla="*/ 576 w 970"/>
                <a:gd name="T33" fmla="*/ 512 h 888"/>
                <a:gd name="T34" fmla="*/ 642 w 970"/>
                <a:gd name="T35" fmla="*/ 484 h 888"/>
                <a:gd name="T36" fmla="*/ 648 w 970"/>
                <a:gd name="T37" fmla="*/ 454 h 888"/>
                <a:gd name="T38" fmla="*/ 655 w 970"/>
                <a:gd name="T39" fmla="*/ 423 h 888"/>
                <a:gd name="T40" fmla="*/ 661 w 970"/>
                <a:gd name="T41" fmla="*/ 302 h 888"/>
                <a:gd name="T42" fmla="*/ 656 w 970"/>
                <a:gd name="T43" fmla="*/ 252 h 888"/>
                <a:gd name="T44" fmla="*/ 653 w 970"/>
                <a:gd name="T45" fmla="*/ 228 h 888"/>
                <a:gd name="T46" fmla="*/ 610 w 970"/>
                <a:gd name="T47" fmla="*/ 264 h 888"/>
                <a:gd name="T48" fmla="*/ 565 w 970"/>
                <a:gd name="T49" fmla="*/ 308 h 888"/>
                <a:gd name="T50" fmla="*/ 481 w 970"/>
                <a:gd name="T51" fmla="*/ 308 h 888"/>
                <a:gd name="T52" fmla="*/ 473 w 970"/>
                <a:gd name="T53" fmla="*/ 275 h 888"/>
                <a:gd name="T54" fmla="*/ 443 w 970"/>
                <a:gd name="T55" fmla="*/ 252 h 888"/>
                <a:gd name="T56" fmla="*/ 390 w 970"/>
                <a:gd name="T57" fmla="*/ 236 h 888"/>
                <a:gd name="T58" fmla="*/ 347 w 970"/>
                <a:gd name="T59" fmla="*/ 232 h 888"/>
                <a:gd name="T60" fmla="*/ 309 w 970"/>
                <a:gd name="T61" fmla="*/ 205 h 888"/>
                <a:gd name="T62" fmla="*/ 292 w 970"/>
                <a:gd name="T63" fmla="*/ 172 h 888"/>
                <a:gd name="T64" fmla="*/ 261 w 970"/>
                <a:gd name="T65" fmla="*/ 136 h 888"/>
                <a:gd name="T66" fmla="*/ 231 w 970"/>
                <a:gd name="T67" fmla="*/ 80 h 888"/>
                <a:gd name="T68" fmla="*/ 194 w 970"/>
                <a:gd name="T69" fmla="*/ 24 h 888"/>
                <a:gd name="T70" fmla="*/ 137 w 970"/>
                <a:gd name="T71" fmla="*/ 13 h 888"/>
                <a:gd name="T72" fmla="*/ 73 w 970"/>
                <a:gd name="T73" fmla="*/ 0 h 888"/>
                <a:gd name="T74" fmla="*/ 4 w 970"/>
                <a:gd name="T75" fmla="*/ 31 h 888"/>
                <a:gd name="T76" fmla="*/ 0 w 970"/>
                <a:gd name="T77" fmla="*/ 91 h 888"/>
                <a:gd name="T78" fmla="*/ 30 w 970"/>
                <a:gd name="T79" fmla="*/ 112 h 888"/>
                <a:gd name="T80" fmla="*/ 68 w 970"/>
                <a:gd name="T81" fmla="*/ 103 h 888"/>
                <a:gd name="T82" fmla="*/ 75 w 970"/>
                <a:gd name="T83" fmla="*/ 145 h 888"/>
                <a:gd name="T84" fmla="*/ 121 w 970"/>
                <a:gd name="T85" fmla="*/ 168 h 888"/>
                <a:gd name="T86" fmla="*/ 149 w 970"/>
                <a:gd name="T87" fmla="*/ 154 h 888"/>
                <a:gd name="T88" fmla="*/ 231 w 970"/>
                <a:gd name="T89" fmla="*/ 160 h 888"/>
                <a:gd name="T90" fmla="*/ 218 w 970"/>
                <a:gd name="T91" fmla="*/ 271 h 888"/>
                <a:gd name="T92" fmla="*/ 205 w 970"/>
                <a:gd name="T93" fmla="*/ 306 h 888"/>
                <a:gd name="T94" fmla="*/ 201 w 970"/>
                <a:gd name="T95" fmla="*/ 378 h 888"/>
                <a:gd name="T96" fmla="*/ 183 w 970"/>
                <a:gd name="T97" fmla="*/ 363 h 888"/>
                <a:gd name="T98" fmla="*/ 142 w 970"/>
                <a:gd name="T99" fmla="*/ 428 h 888"/>
                <a:gd name="T100" fmla="*/ 125 w 970"/>
                <a:gd name="T101" fmla="*/ 460 h 888"/>
                <a:gd name="T102" fmla="*/ 184 w 970"/>
                <a:gd name="T103" fmla="*/ 482 h 888"/>
                <a:gd name="T104" fmla="*/ 183 w 970"/>
                <a:gd name="T105" fmla="*/ 495 h 888"/>
                <a:gd name="T106" fmla="*/ 161 w 970"/>
                <a:gd name="T107" fmla="*/ 522 h 888"/>
                <a:gd name="T108" fmla="*/ 170 w 970"/>
                <a:gd name="T109" fmla="*/ 530 h 88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70"/>
                <a:gd name="T166" fmla="*/ 0 h 888"/>
                <a:gd name="T167" fmla="*/ 970 w 970"/>
                <a:gd name="T168" fmla="*/ 888 h 88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70" h="888">
                  <a:moveTo>
                    <a:pt x="244" y="734"/>
                  </a:moveTo>
                  <a:lnTo>
                    <a:pt x="297" y="724"/>
                  </a:lnTo>
                  <a:lnTo>
                    <a:pt x="318" y="766"/>
                  </a:lnTo>
                  <a:lnTo>
                    <a:pt x="351" y="790"/>
                  </a:lnTo>
                  <a:lnTo>
                    <a:pt x="373" y="779"/>
                  </a:lnTo>
                  <a:lnTo>
                    <a:pt x="394" y="779"/>
                  </a:lnTo>
                  <a:lnTo>
                    <a:pt x="426" y="761"/>
                  </a:lnTo>
                  <a:lnTo>
                    <a:pt x="447" y="785"/>
                  </a:lnTo>
                  <a:lnTo>
                    <a:pt x="463" y="787"/>
                  </a:lnTo>
                  <a:lnTo>
                    <a:pt x="505" y="772"/>
                  </a:lnTo>
                  <a:lnTo>
                    <a:pt x="535" y="787"/>
                  </a:lnTo>
                  <a:lnTo>
                    <a:pt x="547" y="821"/>
                  </a:lnTo>
                  <a:lnTo>
                    <a:pt x="569" y="821"/>
                  </a:lnTo>
                  <a:lnTo>
                    <a:pt x="579" y="835"/>
                  </a:lnTo>
                  <a:lnTo>
                    <a:pt x="607" y="867"/>
                  </a:lnTo>
                  <a:lnTo>
                    <a:pt x="619" y="860"/>
                  </a:lnTo>
                  <a:lnTo>
                    <a:pt x="614" y="821"/>
                  </a:lnTo>
                  <a:lnTo>
                    <a:pt x="629" y="809"/>
                  </a:lnTo>
                  <a:lnTo>
                    <a:pt x="652" y="854"/>
                  </a:lnTo>
                  <a:lnTo>
                    <a:pt x="674" y="862"/>
                  </a:lnTo>
                  <a:lnTo>
                    <a:pt x="695" y="887"/>
                  </a:lnTo>
                  <a:lnTo>
                    <a:pt x="710" y="885"/>
                  </a:lnTo>
                  <a:lnTo>
                    <a:pt x="717" y="874"/>
                  </a:lnTo>
                  <a:lnTo>
                    <a:pt x="750" y="835"/>
                  </a:lnTo>
                  <a:lnTo>
                    <a:pt x="765" y="845"/>
                  </a:lnTo>
                  <a:lnTo>
                    <a:pt x="777" y="830"/>
                  </a:lnTo>
                  <a:lnTo>
                    <a:pt x="787" y="850"/>
                  </a:lnTo>
                  <a:lnTo>
                    <a:pt x="820" y="860"/>
                  </a:lnTo>
                  <a:lnTo>
                    <a:pt x="842" y="860"/>
                  </a:lnTo>
                  <a:lnTo>
                    <a:pt x="860" y="860"/>
                  </a:lnTo>
                  <a:lnTo>
                    <a:pt x="849" y="845"/>
                  </a:lnTo>
                  <a:lnTo>
                    <a:pt x="844" y="790"/>
                  </a:lnTo>
                  <a:lnTo>
                    <a:pt x="805" y="730"/>
                  </a:lnTo>
                  <a:lnTo>
                    <a:pt x="827" y="708"/>
                  </a:lnTo>
                  <a:lnTo>
                    <a:pt x="849" y="669"/>
                  </a:lnTo>
                  <a:lnTo>
                    <a:pt x="921" y="669"/>
                  </a:lnTo>
                  <a:lnTo>
                    <a:pt x="937" y="657"/>
                  </a:lnTo>
                  <a:lnTo>
                    <a:pt x="930" y="628"/>
                  </a:lnTo>
                  <a:lnTo>
                    <a:pt x="947" y="600"/>
                  </a:lnTo>
                  <a:lnTo>
                    <a:pt x="941" y="585"/>
                  </a:lnTo>
                  <a:lnTo>
                    <a:pt x="947" y="558"/>
                  </a:lnTo>
                  <a:lnTo>
                    <a:pt x="947" y="419"/>
                  </a:lnTo>
                  <a:lnTo>
                    <a:pt x="969" y="375"/>
                  </a:lnTo>
                  <a:lnTo>
                    <a:pt x="942" y="349"/>
                  </a:lnTo>
                  <a:lnTo>
                    <a:pt x="947" y="331"/>
                  </a:lnTo>
                  <a:lnTo>
                    <a:pt x="937" y="315"/>
                  </a:lnTo>
                  <a:lnTo>
                    <a:pt x="908" y="327"/>
                  </a:lnTo>
                  <a:lnTo>
                    <a:pt x="875" y="365"/>
                  </a:lnTo>
                  <a:lnTo>
                    <a:pt x="842" y="380"/>
                  </a:lnTo>
                  <a:lnTo>
                    <a:pt x="810" y="426"/>
                  </a:lnTo>
                  <a:lnTo>
                    <a:pt x="729" y="452"/>
                  </a:lnTo>
                  <a:lnTo>
                    <a:pt x="691" y="426"/>
                  </a:lnTo>
                  <a:lnTo>
                    <a:pt x="695" y="408"/>
                  </a:lnTo>
                  <a:lnTo>
                    <a:pt x="678" y="380"/>
                  </a:lnTo>
                  <a:lnTo>
                    <a:pt x="667" y="349"/>
                  </a:lnTo>
                  <a:lnTo>
                    <a:pt x="636" y="349"/>
                  </a:lnTo>
                  <a:lnTo>
                    <a:pt x="581" y="320"/>
                  </a:lnTo>
                  <a:lnTo>
                    <a:pt x="559" y="327"/>
                  </a:lnTo>
                  <a:lnTo>
                    <a:pt x="535" y="315"/>
                  </a:lnTo>
                  <a:lnTo>
                    <a:pt x="497" y="320"/>
                  </a:lnTo>
                  <a:lnTo>
                    <a:pt x="463" y="309"/>
                  </a:lnTo>
                  <a:lnTo>
                    <a:pt x="444" y="283"/>
                  </a:lnTo>
                  <a:lnTo>
                    <a:pt x="426" y="261"/>
                  </a:lnTo>
                  <a:lnTo>
                    <a:pt x="418" y="238"/>
                  </a:lnTo>
                  <a:lnTo>
                    <a:pt x="394" y="209"/>
                  </a:lnTo>
                  <a:lnTo>
                    <a:pt x="375" y="187"/>
                  </a:lnTo>
                  <a:lnTo>
                    <a:pt x="341" y="137"/>
                  </a:lnTo>
                  <a:lnTo>
                    <a:pt x="330" y="110"/>
                  </a:lnTo>
                  <a:lnTo>
                    <a:pt x="291" y="59"/>
                  </a:lnTo>
                  <a:lnTo>
                    <a:pt x="279" y="33"/>
                  </a:lnTo>
                  <a:lnTo>
                    <a:pt x="229" y="6"/>
                  </a:lnTo>
                  <a:lnTo>
                    <a:pt x="196" y="18"/>
                  </a:lnTo>
                  <a:lnTo>
                    <a:pt x="167" y="11"/>
                  </a:lnTo>
                  <a:lnTo>
                    <a:pt x="105" y="0"/>
                  </a:lnTo>
                  <a:lnTo>
                    <a:pt x="19" y="28"/>
                  </a:lnTo>
                  <a:lnTo>
                    <a:pt x="4" y="44"/>
                  </a:lnTo>
                  <a:lnTo>
                    <a:pt x="21" y="66"/>
                  </a:lnTo>
                  <a:lnTo>
                    <a:pt x="0" y="126"/>
                  </a:lnTo>
                  <a:lnTo>
                    <a:pt x="5" y="132"/>
                  </a:lnTo>
                  <a:lnTo>
                    <a:pt x="43" y="155"/>
                  </a:lnTo>
                  <a:lnTo>
                    <a:pt x="62" y="122"/>
                  </a:lnTo>
                  <a:lnTo>
                    <a:pt x="98" y="143"/>
                  </a:lnTo>
                  <a:lnTo>
                    <a:pt x="95" y="158"/>
                  </a:lnTo>
                  <a:lnTo>
                    <a:pt x="108" y="199"/>
                  </a:lnTo>
                  <a:lnTo>
                    <a:pt x="131" y="225"/>
                  </a:lnTo>
                  <a:lnTo>
                    <a:pt x="174" y="232"/>
                  </a:lnTo>
                  <a:lnTo>
                    <a:pt x="187" y="216"/>
                  </a:lnTo>
                  <a:lnTo>
                    <a:pt x="213" y="214"/>
                  </a:lnTo>
                  <a:lnTo>
                    <a:pt x="265" y="170"/>
                  </a:lnTo>
                  <a:lnTo>
                    <a:pt x="330" y="221"/>
                  </a:lnTo>
                  <a:lnTo>
                    <a:pt x="308" y="309"/>
                  </a:lnTo>
                  <a:lnTo>
                    <a:pt x="313" y="375"/>
                  </a:lnTo>
                  <a:lnTo>
                    <a:pt x="313" y="415"/>
                  </a:lnTo>
                  <a:lnTo>
                    <a:pt x="294" y="423"/>
                  </a:lnTo>
                  <a:lnTo>
                    <a:pt x="294" y="525"/>
                  </a:lnTo>
                  <a:lnTo>
                    <a:pt x="289" y="522"/>
                  </a:lnTo>
                  <a:lnTo>
                    <a:pt x="270" y="501"/>
                  </a:lnTo>
                  <a:lnTo>
                    <a:pt x="262" y="501"/>
                  </a:lnTo>
                  <a:lnTo>
                    <a:pt x="258" y="508"/>
                  </a:lnTo>
                  <a:lnTo>
                    <a:pt x="203" y="592"/>
                  </a:lnTo>
                  <a:lnTo>
                    <a:pt x="177" y="625"/>
                  </a:lnTo>
                  <a:lnTo>
                    <a:pt x="179" y="635"/>
                  </a:lnTo>
                  <a:lnTo>
                    <a:pt x="234" y="676"/>
                  </a:lnTo>
                  <a:lnTo>
                    <a:pt x="265" y="666"/>
                  </a:lnTo>
                  <a:lnTo>
                    <a:pt x="268" y="676"/>
                  </a:lnTo>
                  <a:lnTo>
                    <a:pt x="262" y="684"/>
                  </a:lnTo>
                  <a:lnTo>
                    <a:pt x="234" y="698"/>
                  </a:lnTo>
                  <a:lnTo>
                    <a:pt x="231" y="722"/>
                  </a:lnTo>
                  <a:lnTo>
                    <a:pt x="244" y="734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1098">
              <a:extLst>
                <a:ext uri="{FF2B5EF4-FFF2-40B4-BE49-F238E27FC236}">
                  <a16:creationId xmlns:a16="http://schemas.microsoft.com/office/drawing/2014/main" id="{FC8DF32B-44A4-9C82-08F7-D7765026D488}"/>
                </a:ext>
              </a:extLst>
            </p:cNvPr>
            <p:cNvSpPr/>
            <p:nvPr/>
          </p:nvSpPr>
          <p:spPr bwMode="auto">
            <a:xfrm rot="356891">
              <a:off x="7623705" y="3113584"/>
              <a:ext cx="64546" cy="81554"/>
            </a:xfrm>
            <a:custGeom>
              <a:avLst/>
              <a:gdLst>
                <a:gd name="T0" fmla="*/ 30 w 42"/>
                <a:gd name="T1" fmla="*/ 0 h 54"/>
                <a:gd name="T2" fmla="*/ 24 w 42"/>
                <a:gd name="T3" fmla="*/ 18 h 54"/>
                <a:gd name="T4" fmla="*/ 28 w 42"/>
                <a:gd name="T5" fmla="*/ 28 h 54"/>
                <a:gd name="T6" fmla="*/ 6 w 42"/>
                <a:gd name="T7" fmla="*/ 37 h 54"/>
                <a:gd name="T8" fmla="*/ 5 w 42"/>
                <a:gd name="T9" fmla="*/ 22 h 54"/>
                <a:gd name="T10" fmla="*/ 0 w 42"/>
                <a:gd name="T11" fmla="*/ 10 h 54"/>
                <a:gd name="T12" fmla="*/ 30 w 42"/>
                <a:gd name="T13" fmla="*/ 0 h 54"/>
                <a:gd name="T14" fmla="*/ 30 w 42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"/>
                <a:gd name="T25" fmla="*/ 0 h 54"/>
                <a:gd name="T26" fmla="*/ 42 w 42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" h="54">
                  <a:moveTo>
                    <a:pt x="41" y="0"/>
                  </a:moveTo>
                  <a:lnTo>
                    <a:pt x="33" y="26"/>
                  </a:lnTo>
                  <a:lnTo>
                    <a:pt x="38" y="39"/>
                  </a:lnTo>
                  <a:lnTo>
                    <a:pt x="9" y="53"/>
                  </a:lnTo>
                  <a:lnTo>
                    <a:pt x="7" y="31"/>
                  </a:lnTo>
                  <a:lnTo>
                    <a:pt x="0" y="14"/>
                  </a:lnTo>
                  <a:lnTo>
                    <a:pt x="41" y="0"/>
                  </a:ln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未知">
              <a:extLst>
                <a:ext uri="{FF2B5EF4-FFF2-40B4-BE49-F238E27FC236}">
                  <a16:creationId xmlns:a16="http://schemas.microsoft.com/office/drawing/2014/main" id="{01D78A6B-E1D6-A39B-7C71-33D7090601BE}"/>
                </a:ext>
              </a:extLst>
            </p:cNvPr>
            <p:cNvSpPr/>
            <p:nvPr/>
          </p:nvSpPr>
          <p:spPr bwMode="auto">
            <a:xfrm rot="459960">
              <a:off x="6216472" y="4259879"/>
              <a:ext cx="630433" cy="615788"/>
            </a:xfrm>
            <a:custGeom>
              <a:avLst/>
              <a:gdLst>
                <a:gd name="T0" fmla="*/ 19050 w 360"/>
                <a:gd name="T1" fmla="*/ 393700 h 324"/>
                <a:gd name="T2" fmla="*/ 100013 w 360"/>
                <a:gd name="T3" fmla="*/ 455613 h 324"/>
                <a:gd name="T4" fmla="*/ 50800 w 360"/>
                <a:gd name="T5" fmla="*/ 417513 h 324"/>
                <a:gd name="T6" fmla="*/ 19050 w 360"/>
                <a:gd name="T7" fmla="*/ 384175 h 324"/>
                <a:gd name="T8" fmla="*/ 9525 w 360"/>
                <a:gd name="T9" fmla="*/ 336550 h 324"/>
                <a:gd name="T10" fmla="*/ 0 w 360"/>
                <a:gd name="T11" fmla="*/ 298450 h 324"/>
                <a:gd name="T12" fmla="*/ 42863 w 360"/>
                <a:gd name="T13" fmla="*/ 288925 h 324"/>
                <a:gd name="T14" fmla="*/ 95250 w 360"/>
                <a:gd name="T15" fmla="*/ 288925 h 324"/>
                <a:gd name="T16" fmla="*/ 104775 w 360"/>
                <a:gd name="T17" fmla="*/ 274638 h 324"/>
                <a:gd name="T18" fmla="*/ 142875 w 360"/>
                <a:gd name="T19" fmla="*/ 269875 h 324"/>
                <a:gd name="T20" fmla="*/ 185738 w 360"/>
                <a:gd name="T21" fmla="*/ 222250 h 324"/>
                <a:gd name="T22" fmla="*/ 204788 w 360"/>
                <a:gd name="T23" fmla="*/ 207963 h 324"/>
                <a:gd name="T24" fmla="*/ 242888 w 360"/>
                <a:gd name="T25" fmla="*/ 198438 h 324"/>
                <a:gd name="T26" fmla="*/ 271463 w 360"/>
                <a:gd name="T27" fmla="*/ 165100 h 324"/>
                <a:gd name="T28" fmla="*/ 319088 w 360"/>
                <a:gd name="T29" fmla="*/ 155575 h 324"/>
                <a:gd name="T30" fmla="*/ 319088 w 360"/>
                <a:gd name="T31" fmla="*/ 112713 h 324"/>
                <a:gd name="T32" fmla="*/ 342900 w 360"/>
                <a:gd name="T33" fmla="*/ 65088 h 324"/>
                <a:gd name="T34" fmla="*/ 352425 w 360"/>
                <a:gd name="T35" fmla="*/ 26988 h 324"/>
                <a:gd name="T36" fmla="*/ 358775 w 360"/>
                <a:gd name="T37" fmla="*/ 0 h 324"/>
                <a:gd name="T38" fmla="*/ 442913 w 360"/>
                <a:gd name="T39" fmla="*/ 30163 h 324"/>
                <a:gd name="T40" fmla="*/ 460375 w 360"/>
                <a:gd name="T41" fmla="*/ 53975 h 324"/>
                <a:gd name="T42" fmla="*/ 506413 w 360"/>
                <a:gd name="T43" fmla="*/ 42863 h 324"/>
                <a:gd name="T44" fmla="*/ 531813 w 360"/>
                <a:gd name="T45" fmla="*/ 49213 h 324"/>
                <a:gd name="T46" fmla="*/ 563563 w 360"/>
                <a:gd name="T47" fmla="*/ 79375 h 324"/>
                <a:gd name="T48" fmla="*/ 571500 w 360"/>
                <a:gd name="T49" fmla="*/ 144463 h 324"/>
                <a:gd name="T50" fmla="*/ 563563 w 360"/>
                <a:gd name="T51" fmla="*/ 169863 h 324"/>
                <a:gd name="T52" fmla="*/ 544513 w 360"/>
                <a:gd name="T53" fmla="*/ 163513 h 324"/>
                <a:gd name="T54" fmla="*/ 492125 w 360"/>
                <a:gd name="T55" fmla="*/ 204788 h 324"/>
                <a:gd name="T56" fmla="*/ 403225 w 360"/>
                <a:gd name="T57" fmla="*/ 219075 h 324"/>
                <a:gd name="T58" fmla="*/ 379413 w 360"/>
                <a:gd name="T59" fmla="*/ 242888 h 324"/>
                <a:gd name="T60" fmla="*/ 395288 w 360"/>
                <a:gd name="T61" fmla="*/ 265113 h 324"/>
                <a:gd name="T62" fmla="*/ 403225 w 360"/>
                <a:gd name="T63" fmla="*/ 314325 h 324"/>
                <a:gd name="T64" fmla="*/ 423863 w 360"/>
                <a:gd name="T65" fmla="*/ 322263 h 324"/>
                <a:gd name="T66" fmla="*/ 487363 w 360"/>
                <a:gd name="T67" fmla="*/ 393700 h 324"/>
                <a:gd name="T68" fmla="*/ 492125 w 360"/>
                <a:gd name="T69" fmla="*/ 490538 h 324"/>
                <a:gd name="T70" fmla="*/ 447675 w 360"/>
                <a:gd name="T71" fmla="*/ 514350 h 324"/>
                <a:gd name="T72" fmla="*/ 417513 w 360"/>
                <a:gd name="T73" fmla="*/ 484188 h 324"/>
                <a:gd name="T74" fmla="*/ 379413 w 360"/>
                <a:gd name="T75" fmla="*/ 434975 h 324"/>
                <a:gd name="T76" fmla="*/ 379413 w 360"/>
                <a:gd name="T77" fmla="*/ 411163 h 324"/>
                <a:gd name="T78" fmla="*/ 352425 w 360"/>
                <a:gd name="T79" fmla="*/ 404813 h 324"/>
                <a:gd name="T80" fmla="*/ 327025 w 360"/>
                <a:gd name="T81" fmla="*/ 417513 h 324"/>
                <a:gd name="T82" fmla="*/ 276225 w 360"/>
                <a:gd name="T83" fmla="*/ 393700 h 324"/>
                <a:gd name="T84" fmla="*/ 257175 w 360"/>
                <a:gd name="T85" fmla="*/ 442913 h 324"/>
                <a:gd name="T86" fmla="*/ 220663 w 360"/>
                <a:gd name="T87" fmla="*/ 447675 h 324"/>
                <a:gd name="T88" fmla="*/ 187325 w 360"/>
                <a:gd name="T89" fmla="*/ 490538 h 324"/>
                <a:gd name="T90" fmla="*/ 173038 w 360"/>
                <a:gd name="T91" fmla="*/ 477838 h 324"/>
                <a:gd name="T92" fmla="*/ 141288 w 360"/>
                <a:gd name="T93" fmla="*/ 490538 h 324"/>
                <a:gd name="T94" fmla="*/ 104775 w 360"/>
                <a:gd name="T95" fmla="*/ 465138 h 324"/>
                <a:gd name="T96" fmla="*/ 19050 w 360"/>
                <a:gd name="T97" fmla="*/ 393700 h 3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connsiteX0" fmla="*/ 1833 w 10000"/>
                <a:gd name="connsiteY0" fmla="*/ 9043 h 10000"/>
                <a:gd name="connsiteX1" fmla="*/ 1750 w 10000"/>
                <a:gd name="connsiteY1" fmla="*/ 8858 h 10000"/>
                <a:gd name="connsiteX2" fmla="*/ 889 w 10000"/>
                <a:gd name="connsiteY2" fmla="*/ 8117 h 10000"/>
                <a:gd name="connsiteX3" fmla="*/ 333 w 10000"/>
                <a:gd name="connsiteY3" fmla="*/ 7469 h 10000"/>
                <a:gd name="connsiteX4" fmla="*/ 167 w 10000"/>
                <a:gd name="connsiteY4" fmla="*/ 6543 h 10000"/>
                <a:gd name="connsiteX5" fmla="*/ 0 w 10000"/>
                <a:gd name="connsiteY5" fmla="*/ 5802 h 10000"/>
                <a:gd name="connsiteX6" fmla="*/ 750 w 10000"/>
                <a:gd name="connsiteY6" fmla="*/ 5617 h 10000"/>
                <a:gd name="connsiteX7" fmla="*/ 1667 w 10000"/>
                <a:gd name="connsiteY7" fmla="*/ 5617 h 10000"/>
                <a:gd name="connsiteX8" fmla="*/ 1833 w 10000"/>
                <a:gd name="connsiteY8" fmla="*/ 5340 h 10000"/>
                <a:gd name="connsiteX9" fmla="*/ 2500 w 10000"/>
                <a:gd name="connsiteY9" fmla="*/ 5247 h 10000"/>
                <a:gd name="connsiteX10" fmla="*/ 3250 w 10000"/>
                <a:gd name="connsiteY10" fmla="*/ 4321 h 10000"/>
                <a:gd name="connsiteX11" fmla="*/ 3583 w 10000"/>
                <a:gd name="connsiteY11" fmla="*/ 4043 h 10000"/>
                <a:gd name="connsiteX12" fmla="*/ 4250 w 10000"/>
                <a:gd name="connsiteY12" fmla="*/ 3858 h 10000"/>
                <a:gd name="connsiteX13" fmla="*/ 4750 w 10000"/>
                <a:gd name="connsiteY13" fmla="*/ 3210 h 10000"/>
                <a:gd name="connsiteX14" fmla="*/ 5583 w 10000"/>
                <a:gd name="connsiteY14" fmla="*/ 3025 h 10000"/>
                <a:gd name="connsiteX15" fmla="*/ 5583 w 10000"/>
                <a:gd name="connsiteY15" fmla="*/ 2191 h 10000"/>
                <a:gd name="connsiteX16" fmla="*/ 6000 w 10000"/>
                <a:gd name="connsiteY16" fmla="*/ 1265 h 10000"/>
                <a:gd name="connsiteX17" fmla="*/ 6167 w 10000"/>
                <a:gd name="connsiteY17" fmla="*/ 525 h 10000"/>
                <a:gd name="connsiteX18" fmla="*/ 6278 w 10000"/>
                <a:gd name="connsiteY18" fmla="*/ 0 h 10000"/>
                <a:gd name="connsiteX19" fmla="*/ 7750 w 10000"/>
                <a:gd name="connsiteY19" fmla="*/ 586 h 10000"/>
                <a:gd name="connsiteX20" fmla="*/ 8056 w 10000"/>
                <a:gd name="connsiteY20" fmla="*/ 1049 h 10000"/>
                <a:gd name="connsiteX21" fmla="*/ 8861 w 10000"/>
                <a:gd name="connsiteY21" fmla="*/ 833 h 10000"/>
                <a:gd name="connsiteX22" fmla="*/ 9306 w 10000"/>
                <a:gd name="connsiteY22" fmla="*/ 957 h 10000"/>
                <a:gd name="connsiteX23" fmla="*/ 9861 w 10000"/>
                <a:gd name="connsiteY23" fmla="*/ 1543 h 10000"/>
                <a:gd name="connsiteX24" fmla="*/ 10000 w 10000"/>
                <a:gd name="connsiteY24" fmla="*/ 2809 h 10000"/>
                <a:gd name="connsiteX25" fmla="*/ 9861 w 10000"/>
                <a:gd name="connsiteY25" fmla="*/ 3302 h 10000"/>
                <a:gd name="connsiteX26" fmla="*/ 9528 w 10000"/>
                <a:gd name="connsiteY26" fmla="*/ 3179 h 10000"/>
                <a:gd name="connsiteX27" fmla="*/ 8611 w 10000"/>
                <a:gd name="connsiteY27" fmla="*/ 3981 h 10000"/>
                <a:gd name="connsiteX28" fmla="*/ 7056 w 10000"/>
                <a:gd name="connsiteY28" fmla="*/ 4259 h 10000"/>
                <a:gd name="connsiteX29" fmla="*/ 6639 w 10000"/>
                <a:gd name="connsiteY29" fmla="*/ 4722 h 10000"/>
                <a:gd name="connsiteX30" fmla="*/ 6917 w 10000"/>
                <a:gd name="connsiteY30" fmla="*/ 5154 h 10000"/>
                <a:gd name="connsiteX31" fmla="*/ 7056 w 10000"/>
                <a:gd name="connsiteY31" fmla="*/ 6111 h 10000"/>
                <a:gd name="connsiteX32" fmla="*/ 7417 w 10000"/>
                <a:gd name="connsiteY32" fmla="*/ 6265 h 10000"/>
                <a:gd name="connsiteX33" fmla="*/ 8528 w 10000"/>
                <a:gd name="connsiteY33" fmla="*/ 7654 h 10000"/>
                <a:gd name="connsiteX34" fmla="*/ 8611 w 10000"/>
                <a:gd name="connsiteY34" fmla="*/ 9537 h 10000"/>
                <a:gd name="connsiteX35" fmla="*/ 7833 w 10000"/>
                <a:gd name="connsiteY35" fmla="*/ 10000 h 10000"/>
                <a:gd name="connsiteX36" fmla="*/ 7306 w 10000"/>
                <a:gd name="connsiteY36" fmla="*/ 9414 h 10000"/>
                <a:gd name="connsiteX37" fmla="*/ 6639 w 10000"/>
                <a:gd name="connsiteY37" fmla="*/ 8457 h 10000"/>
                <a:gd name="connsiteX38" fmla="*/ 6639 w 10000"/>
                <a:gd name="connsiteY38" fmla="*/ 7994 h 10000"/>
                <a:gd name="connsiteX39" fmla="*/ 6167 w 10000"/>
                <a:gd name="connsiteY39" fmla="*/ 7870 h 10000"/>
                <a:gd name="connsiteX40" fmla="*/ 5722 w 10000"/>
                <a:gd name="connsiteY40" fmla="*/ 8117 h 10000"/>
                <a:gd name="connsiteX41" fmla="*/ 4833 w 10000"/>
                <a:gd name="connsiteY41" fmla="*/ 7654 h 10000"/>
                <a:gd name="connsiteX42" fmla="*/ 4500 w 10000"/>
                <a:gd name="connsiteY42" fmla="*/ 8611 h 10000"/>
                <a:gd name="connsiteX43" fmla="*/ 3861 w 10000"/>
                <a:gd name="connsiteY43" fmla="*/ 8704 h 10000"/>
                <a:gd name="connsiteX44" fmla="*/ 3278 w 10000"/>
                <a:gd name="connsiteY44" fmla="*/ 9537 h 10000"/>
                <a:gd name="connsiteX45" fmla="*/ 3028 w 10000"/>
                <a:gd name="connsiteY45" fmla="*/ 9290 h 10000"/>
                <a:gd name="connsiteX46" fmla="*/ 2472 w 10000"/>
                <a:gd name="connsiteY46" fmla="*/ 9537 h 10000"/>
                <a:gd name="connsiteX47" fmla="*/ 1833 w 10000"/>
                <a:gd name="connsiteY47" fmla="*/ 9043 h 10000"/>
                <a:gd name="connsiteX0-1" fmla="*/ 1833 w 10000"/>
                <a:gd name="connsiteY0-2" fmla="*/ 9043 h 10000"/>
                <a:gd name="connsiteX1-3" fmla="*/ 889 w 10000"/>
                <a:gd name="connsiteY1-4" fmla="*/ 8117 h 10000"/>
                <a:gd name="connsiteX2-5" fmla="*/ 333 w 10000"/>
                <a:gd name="connsiteY2-6" fmla="*/ 7469 h 10000"/>
                <a:gd name="connsiteX3-7" fmla="*/ 167 w 10000"/>
                <a:gd name="connsiteY3-8" fmla="*/ 6543 h 10000"/>
                <a:gd name="connsiteX4-9" fmla="*/ 0 w 10000"/>
                <a:gd name="connsiteY4-10" fmla="*/ 5802 h 10000"/>
                <a:gd name="connsiteX5-11" fmla="*/ 750 w 10000"/>
                <a:gd name="connsiteY5-12" fmla="*/ 5617 h 10000"/>
                <a:gd name="connsiteX6-13" fmla="*/ 1667 w 10000"/>
                <a:gd name="connsiteY6-14" fmla="*/ 5617 h 10000"/>
                <a:gd name="connsiteX7-15" fmla="*/ 1833 w 10000"/>
                <a:gd name="connsiteY7-16" fmla="*/ 5340 h 10000"/>
                <a:gd name="connsiteX8-17" fmla="*/ 2500 w 10000"/>
                <a:gd name="connsiteY8-18" fmla="*/ 5247 h 10000"/>
                <a:gd name="connsiteX9-19" fmla="*/ 3250 w 10000"/>
                <a:gd name="connsiteY9-20" fmla="*/ 4321 h 10000"/>
                <a:gd name="connsiteX10-21" fmla="*/ 3583 w 10000"/>
                <a:gd name="connsiteY10-22" fmla="*/ 4043 h 10000"/>
                <a:gd name="connsiteX11-23" fmla="*/ 4250 w 10000"/>
                <a:gd name="connsiteY11-24" fmla="*/ 3858 h 10000"/>
                <a:gd name="connsiteX12-25" fmla="*/ 4750 w 10000"/>
                <a:gd name="connsiteY12-26" fmla="*/ 3210 h 10000"/>
                <a:gd name="connsiteX13-27" fmla="*/ 5583 w 10000"/>
                <a:gd name="connsiteY13-28" fmla="*/ 3025 h 10000"/>
                <a:gd name="connsiteX14-29" fmla="*/ 5583 w 10000"/>
                <a:gd name="connsiteY14-30" fmla="*/ 2191 h 10000"/>
                <a:gd name="connsiteX15-31" fmla="*/ 6000 w 10000"/>
                <a:gd name="connsiteY15-32" fmla="*/ 1265 h 10000"/>
                <a:gd name="connsiteX16-33" fmla="*/ 6167 w 10000"/>
                <a:gd name="connsiteY16-34" fmla="*/ 525 h 10000"/>
                <a:gd name="connsiteX17-35" fmla="*/ 6278 w 10000"/>
                <a:gd name="connsiteY17-36" fmla="*/ 0 h 10000"/>
                <a:gd name="connsiteX18-37" fmla="*/ 7750 w 10000"/>
                <a:gd name="connsiteY18-38" fmla="*/ 586 h 10000"/>
                <a:gd name="connsiteX19-39" fmla="*/ 8056 w 10000"/>
                <a:gd name="connsiteY19-40" fmla="*/ 1049 h 10000"/>
                <a:gd name="connsiteX20-41" fmla="*/ 8861 w 10000"/>
                <a:gd name="connsiteY20-42" fmla="*/ 833 h 10000"/>
                <a:gd name="connsiteX21-43" fmla="*/ 9306 w 10000"/>
                <a:gd name="connsiteY21-44" fmla="*/ 957 h 10000"/>
                <a:gd name="connsiteX22-45" fmla="*/ 9861 w 10000"/>
                <a:gd name="connsiteY22-46" fmla="*/ 1543 h 10000"/>
                <a:gd name="connsiteX23-47" fmla="*/ 10000 w 10000"/>
                <a:gd name="connsiteY23-48" fmla="*/ 2809 h 10000"/>
                <a:gd name="connsiteX24-49" fmla="*/ 9861 w 10000"/>
                <a:gd name="connsiteY24-50" fmla="*/ 3302 h 10000"/>
                <a:gd name="connsiteX25-51" fmla="*/ 9528 w 10000"/>
                <a:gd name="connsiteY25-52" fmla="*/ 3179 h 10000"/>
                <a:gd name="connsiteX26-53" fmla="*/ 8611 w 10000"/>
                <a:gd name="connsiteY26-54" fmla="*/ 3981 h 10000"/>
                <a:gd name="connsiteX27-55" fmla="*/ 7056 w 10000"/>
                <a:gd name="connsiteY27-56" fmla="*/ 4259 h 10000"/>
                <a:gd name="connsiteX28-57" fmla="*/ 6639 w 10000"/>
                <a:gd name="connsiteY28-58" fmla="*/ 4722 h 10000"/>
                <a:gd name="connsiteX29-59" fmla="*/ 6917 w 10000"/>
                <a:gd name="connsiteY29-60" fmla="*/ 5154 h 10000"/>
                <a:gd name="connsiteX30-61" fmla="*/ 7056 w 10000"/>
                <a:gd name="connsiteY30-62" fmla="*/ 6111 h 10000"/>
                <a:gd name="connsiteX31-63" fmla="*/ 7417 w 10000"/>
                <a:gd name="connsiteY31-64" fmla="*/ 6265 h 10000"/>
                <a:gd name="connsiteX32-65" fmla="*/ 8528 w 10000"/>
                <a:gd name="connsiteY32-66" fmla="*/ 7654 h 10000"/>
                <a:gd name="connsiteX33-67" fmla="*/ 8611 w 10000"/>
                <a:gd name="connsiteY33-68" fmla="*/ 9537 h 10000"/>
                <a:gd name="connsiteX34-69" fmla="*/ 7833 w 10000"/>
                <a:gd name="connsiteY34-70" fmla="*/ 10000 h 10000"/>
                <a:gd name="connsiteX35-71" fmla="*/ 7306 w 10000"/>
                <a:gd name="connsiteY35-72" fmla="*/ 9414 h 10000"/>
                <a:gd name="connsiteX36-73" fmla="*/ 6639 w 10000"/>
                <a:gd name="connsiteY36-74" fmla="*/ 8457 h 10000"/>
                <a:gd name="connsiteX37-75" fmla="*/ 6639 w 10000"/>
                <a:gd name="connsiteY37-76" fmla="*/ 7994 h 10000"/>
                <a:gd name="connsiteX38-77" fmla="*/ 6167 w 10000"/>
                <a:gd name="connsiteY38-78" fmla="*/ 7870 h 10000"/>
                <a:gd name="connsiteX39-79" fmla="*/ 5722 w 10000"/>
                <a:gd name="connsiteY39-80" fmla="*/ 8117 h 10000"/>
                <a:gd name="connsiteX40-81" fmla="*/ 4833 w 10000"/>
                <a:gd name="connsiteY40-82" fmla="*/ 7654 h 10000"/>
                <a:gd name="connsiteX41-83" fmla="*/ 4500 w 10000"/>
                <a:gd name="connsiteY41-84" fmla="*/ 8611 h 10000"/>
                <a:gd name="connsiteX42-85" fmla="*/ 3861 w 10000"/>
                <a:gd name="connsiteY42-86" fmla="*/ 8704 h 10000"/>
                <a:gd name="connsiteX43-87" fmla="*/ 3278 w 10000"/>
                <a:gd name="connsiteY43-88" fmla="*/ 9537 h 10000"/>
                <a:gd name="connsiteX44-89" fmla="*/ 3028 w 10000"/>
                <a:gd name="connsiteY44-90" fmla="*/ 9290 h 10000"/>
                <a:gd name="connsiteX45-91" fmla="*/ 2472 w 10000"/>
                <a:gd name="connsiteY45-92" fmla="*/ 9537 h 10000"/>
                <a:gd name="connsiteX46-93" fmla="*/ 1833 w 10000"/>
                <a:gd name="connsiteY46-94" fmla="*/ 9043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</a:cxnLst>
              <a:rect l="l" t="t" r="r" b="b"/>
              <a:pathLst>
                <a:path w="10000" h="10000">
                  <a:moveTo>
                    <a:pt x="1833" y="9043"/>
                  </a:moveTo>
                  <a:cubicBezTo>
                    <a:pt x="1569" y="8807"/>
                    <a:pt x="1139" y="8379"/>
                    <a:pt x="889" y="8117"/>
                  </a:cubicBezTo>
                  <a:lnTo>
                    <a:pt x="333" y="7469"/>
                  </a:lnTo>
                  <a:cubicBezTo>
                    <a:pt x="278" y="7160"/>
                    <a:pt x="222" y="6852"/>
                    <a:pt x="167" y="6543"/>
                  </a:cubicBezTo>
                  <a:cubicBezTo>
                    <a:pt x="111" y="6296"/>
                    <a:pt x="56" y="6049"/>
                    <a:pt x="0" y="5802"/>
                  </a:cubicBezTo>
                  <a:lnTo>
                    <a:pt x="750" y="5617"/>
                  </a:lnTo>
                  <a:lnTo>
                    <a:pt x="1667" y="5617"/>
                  </a:lnTo>
                  <a:lnTo>
                    <a:pt x="1833" y="5340"/>
                  </a:lnTo>
                  <a:lnTo>
                    <a:pt x="2500" y="5247"/>
                  </a:lnTo>
                  <a:lnTo>
                    <a:pt x="3250" y="4321"/>
                  </a:lnTo>
                  <a:lnTo>
                    <a:pt x="3583" y="4043"/>
                  </a:lnTo>
                  <a:lnTo>
                    <a:pt x="4250" y="3858"/>
                  </a:lnTo>
                  <a:lnTo>
                    <a:pt x="4750" y="3210"/>
                  </a:lnTo>
                  <a:lnTo>
                    <a:pt x="5583" y="3025"/>
                  </a:lnTo>
                  <a:lnTo>
                    <a:pt x="5583" y="2191"/>
                  </a:lnTo>
                  <a:lnTo>
                    <a:pt x="6000" y="1265"/>
                  </a:lnTo>
                  <a:cubicBezTo>
                    <a:pt x="6056" y="1018"/>
                    <a:pt x="6111" y="772"/>
                    <a:pt x="6167" y="525"/>
                  </a:cubicBezTo>
                  <a:lnTo>
                    <a:pt x="6278" y="0"/>
                  </a:lnTo>
                  <a:lnTo>
                    <a:pt x="7750" y="586"/>
                  </a:lnTo>
                  <a:lnTo>
                    <a:pt x="8056" y="1049"/>
                  </a:lnTo>
                  <a:lnTo>
                    <a:pt x="8861" y="833"/>
                  </a:lnTo>
                  <a:lnTo>
                    <a:pt x="9306" y="957"/>
                  </a:lnTo>
                  <a:lnTo>
                    <a:pt x="9861" y="1543"/>
                  </a:lnTo>
                  <a:cubicBezTo>
                    <a:pt x="9907" y="1965"/>
                    <a:pt x="9954" y="2387"/>
                    <a:pt x="10000" y="2809"/>
                  </a:cubicBezTo>
                  <a:cubicBezTo>
                    <a:pt x="9954" y="2973"/>
                    <a:pt x="9907" y="3138"/>
                    <a:pt x="9861" y="3302"/>
                  </a:cubicBezTo>
                  <a:lnTo>
                    <a:pt x="9528" y="3179"/>
                  </a:lnTo>
                  <a:lnTo>
                    <a:pt x="8611" y="3981"/>
                  </a:lnTo>
                  <a:lnTo>
                    <a:pt x="7056" y="4259"/>
                  </a:lnTo>
                  <a:lnTo>
                    <a:pt x="6639" y="4722"/>
                  </a:lnTo>
                  <a:lnTo>
                    <a:pt x="6917" y="5154"/>
                  </a:lnTo>
                  <a:cubicBezTo>
                    <a:pt x="6963" y="5473"/>
                    <a:pt x="7010" y="5792"/>
                    <a:pt x="7056" y="6111"/>
                  </a:cubicBezTo>
                  <a:lnTo>
                    <a:pt x="7417" y="6265"/>
                  </a:lnTo>
                  <a:lnTo>
                    <a:pt x="8528" y="7654"/>
                  </a:lnTo>
                  <a:cubicBezTo>
                    <a:pt x="8556" y="8282"/>
                    <a:pt x="8583" y="8909"/>
                    <a:pt x="8611" y="9537"/>
                  </a:cubicBezTo>
                  <a:lnTo>
                    <a:pt x="7833" y="10000"/>
                  </a:lnTo>
                  <a:lnTo>
                    <a:pt x="7306" y="9414"/>
                  </a:lnTo>
                  <a:lnTo>
                    <a:pt x="6639" y="8457"/>
                  </a:lnTo>
                  <a:lnTo>
                    <a:pt x="6639" y="7994"/>
                  </a:lnTo>
                  <a:lnTo>
                    <a:pt x="6167" y="7870"/>
                  </a:lnTo>
                  <a:lnTo>
                    <a:pt x="5722" y="8117"/>
                  </a:lnTo>
                  <a:lnTo>
                    <a:pt x="4833" y="7654"/>
                  </a:lnTo>
                  <a:lnTo>
                    <a:pt x="4500" y="8611"/>
                  </a:lnTo>
                  <a:lnTo>
                    <a:pt x="3861" y="8704"/>
                  </a:lnTo>
                  <a:lnTo>
                    <a:pt x="3278" y="9537"/>
                  </a:lnTo>
                  <a:lnTo>
                    <a:pt x="3028" y="9290"/>
                  </a:lnTo>
                  <a:lnTo>
                    <a:pt x="2472" y="9537"/>
                  </a:lnTo>
                  <a:lnTo>
                    <a:pt x="1833" y="9043"/>
                  </a:lnTo>
                  <a:close/>
                </a:path>
              </a:pathLst>
            </a:custGeom>
            <a:solidFill>
              <a:srgbClr val="9C9B9B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组合 58">
            <a:extLst>
              <a:ext uri="{FF2B5EF4-FFF2-40B4-BE49-F238E27FC236}">
                <a16:creationId xmlns:a16="http://schemas.microsoft.com/office/drawing/2014/main" id="{AF0BEB6D-A10B-4C72-71F5-4AE6DA3E3F9E}"/>
              </a:ext>
            </a:extLst>
          </p:cNvPr>
          <p:cNvGrpSpPr/>
          <p:nvPr/>
        </p:nvGrpSpPr>
        <p:grpSpPr>
          <a:xfrm>
            <a:off x="5281066" y="1335934"/>
            <a:ext cx="3349991" cy="3186936"/>
            <a:chOff x="6037327" y="1246570"/>
            <a:chExt cx="3349991" cy="3186936"/>
          </a:xfrm>
        </p:grpSpPr>
        <p:grpSp>
          <p:nvGrpSpPr>
            <p:cNvPr id="42" name="组合 80">
              <a:extLst>
                <a:ext uri="{FF2B5EF4-FFF2-40B4-BE49-F238E27FC236}">
                  <a16:creationId xmlns:a16="http://schemas.microsoft.com/office/drawing/2014/main" id="{362C32BE-E56B-1B34-0397-2963E93C8B57}"/>
                </a:ext>
              </a:extLst>
            </p:cNvPr>
            <p:cNvGrpSpPr/>
            <p:nvPr/>
          </p:nvGrpSpPr>
          <p:grpSpPr>
            <a:xfrm>
              <a:off x="6037338" y="1246570"/>
              <a:ext cx="2046224" cy="738664"/>
              <a:chOff x="5625536" y="923359"/>
              <a:chExt cx="3129716" cy="1633323"/>
            </a:xfrm>
          </p:grpSpPr>
          <p:sp>
            <p:nvSpPr>
              <p:cNvPr id="52" name="TextBox 47">
                <a:extLst>
                  <a:ext uri="{FF2B5EF4-FFF2-40B4-BE49-F238E27FC236}">
                    <a16:creationId xmlns:a16="http://schemas.microsoft.com/office/drawing/2014/main" id="{6AF71A7D-2998-6DFE-33AD-BFAA204F36F9}"/>
                  </a:ext>
                </a:extLst>
              </p:cNvPr>
              <p:cNvSpPr txBox="1"/>
              <p:nvPr/>
            </p:nvSpPr>
            <p:spPr>
              <a:xfrm>
                <a:off x="5697164" y="923359"/>
                <a:ext cx="3058088" cy="1633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919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4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2B38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manufacture bases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C2B38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53" name="直接连接符 79">
                <a:extLst>
                  <a:ext uri="{FF2B5EF4-FFF2-40B4-BE49-F238E27FC236}">
                    <a16:creationId xmlns:a16="http://schemas.microsoft.com/office/drawing/2014/main" id="{55984FC2-B5EC-0976-AFE4-78F3878EDDE0}"/>
                  </a:ext>
                </a:extLst>
              </p:cNvPr>
              <p:cNvCxnSpPr/>
              <p:nvPr/>
            </p:nvCxnSpPr>
            <p:spPr>
              <a:xfrm>
                <a:off x="5625536" y="1190570"/>
                <a:ext cx="0" cy="1074636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43" name="组合 81">
              <a:extLst>
                <a:ext uri="{FF2B5EF4-FFF2-40B4-BE49-F238E27FC236}">
                  <a16:creationId xmlns:a16="http://schemas.microsoft.com/office/drawing/2014/main" id="{74205731-A356-06E6-9586-A22D0107FEFC}"/>
                </a:ext>
              </a:extLst>
            </p:cNvPr>
            <p:cNvGrpSpPr/>
            <p:nvPr/>
          </p:nvGrpSpPr>
          <p:grpSpPr>
            <a:xfrm>
              <a:off x="6037327" y="2062661"/>
              <a:ext cx="1933059" cy="738664"/>
              <a:chOff x="5625536" y="991422"/>
              <a:chExt cx="2956637" cy="1633323"/>
            </a:xfrm>
          </p:grpSpPr>
          <p:sp>
            <p:nvSpPr>
              <p:cNvPr id="50" name="TextBox 47">
                <a:extLst>
                  <a:ext uri="{FF2B5EF4-FFF2-40B4-BE49-F238E27FC236}">
                    <a16:creationId xmlns:a16="http://schemas.microsoft.com/office/drawing/2014/main" id="{3274966A-E595-48C4-268A-6D3875E21C7D}"/>
                  </a:ext>
                </a:extLst>
              </p:cNvPr>
              <p:cNvSpPr txBox="1"/>
              <p:nvPr/>
            </p:nvSpPr>
            <p:spPr>
              <a:xfrm>
                <a:off x="5697174" y="991422"/>
                <a:ext cx="2884999" cy="1633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919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320,000</a:t>
                </a:r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919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lang="en-US" altLang="zh-CN" sz="2400" b="1" dirty="0">
                    <a:solidFill>
                      <a:srgbClr val="139193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m</a:t>
                </a:r>
                <a:r>
                  <a:rPr lang="en-US" altLang="zh-CN" sz="2400" b="1" baseline="30000" dirty="0">
                    <a:solidFill>
                      <a:srgbClr val="139193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b="1" dirty="0">
                    <a:solidFill>
                      <a:srgbClr val="1C2B38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manufacture 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2B38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area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C2B38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51" name="直接连接符 83">
                <a:extLst>
                  <a:ext uri="{FF2B5EF4-FFF2-40B4-BE49-F238E27FC236}">
                    <a16:creationId xmlns:a16="http://schemas.microsoft.com/office/drawing/2014/main" id="{49ACBAD4-1689-29C9-9262-677C8C89AF63}"/>
                  </a:ext>
                </a:extLst>
              </p:cNvPr>
              <p:cNvCxnSpPr/>
              <p:nvPr/>
            </p:nvCxnSpPr>
            <p:spPr>
              <a:xfrm>
                <a:off x="5625536" y="1190570"/>
                <a:ext cx="0" cy="1074636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44" name="组合 84">
              <a:extLst>
                <a:ext uri="{FF2B5EF4-FFF2-40B4-BE49-F238E27FC236}">
                  <a16:creationId xmlns:a16="http://schemas.microsoft.com/office/drawing/2014/main" id="{BF26EEAE-98D3-099C-7492-C4E7B67A7315}"/>
                </a:ext>
              </a:extLst>
            </p:cNvPr>
            <p:cNvGrpSpPr/>
            <p:nvPr/>
          </p:nvGrpSpPr>
          <p:grpSpPr>
            <a:xfrm>
              <a:off x="6037333" y="2878752"/>
              <a:ext cx="2111825" cy="738664"/>
              <a:chOff x="5625536" y="991422"/>
              <a:chExt cx="3230055" cy="1633323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8005BEC-BE9A-BD37-AF2B-61B46B540537}"/>
                  </a:ext>
                </a:extLst>
              </p:cNvPr>
              <p:cNvSpPr txBox="1"/>
              <p:nvPr/>
            </p:nvSpPr>
            <p:spPr>
              <a:xfrm>
                <a:off x="5697172" y="991422"/>
                <a:ext cx="3158419" cy="1633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919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2 million units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2B38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annual production 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C2B38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49" name="直接连接符 86">
                <a:extLst>
                  <a:ext uri="{FF2B5EF4-FFF2-40B4-BE49-F238E27FC236}">
                    <a16:creationId xmlns:a16="http://schemas.microsoft.com/office/drawing/2014/main" id="{E7DD16F5-7C8D-09CF-105B-ED196E30B1DF}"/>
                  </a:ext>
                </a:extLst>
              </p:cNvPr>
              <p:cNvCxnSpPr/>
              <p:nvPr/>
            </p:nvCxnSpPr>
            <p:spPr>
              <a:xfrm>
                <a:off x="5625536" y="1190570"/>
                <a:ext cx="0" cy="1074636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45" name="组合 87">
              <a:extLst>
                <a:ext uri="{FF2B5EF4-FFF2-40B4-BE49-F238E27FC236}">
                  <a16:creationId xmlns:a16="http://schemas.microsoft.com/office/drawing/2014/main" id="{0EF31660-DA35-D049-10E0-C4ABD8ECD433}"/>
                </a:ext>
              </a:extLst>
            </p:cNvPr>
            <p:cNvGrpSpPr/>
            <p:nvPr/>
          </p:nvGrpSpPr>
          <p:grpSpPr>
            <a:xfrm>
              <a:off x="6037336" y="3694842"/>
              <a:ext cx="3349982" cy="738664"/>
              <a:chOff x="5625536" y="991422"/>
              <a:chExt cx="5123822" cy="1633323"/>
            </a:xfrm>
          </p:grpSpPr>
          <p:sp>
            <p:nvSpPr>
              <p:cNvPr id="46" name="TextBox 47">
                <a:extLst>
                  <a:ext uri="{FF2B5EF4-FFF2-40B4-BE49-F238E27FC236}">
                    <a16:creationId xmlns:a16="http://schemas.microsoft.com/office/drawing/2014/main" id="{D1CDB84D-1E7E-FD46-9A20-9FE872DC0F89}"/>
                  </a:ext>
                </a:extLst>
              </p:cNvPr>
              <p:cNvSpPr txBox="1"/>
              <p:nvPr/>
            </p:nvSpPr>
            <p:spPr>
              <a:xfrm>
                <a:off x="5697169" y="991422"/>
                <a:ext cx="5052189" cy="1633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400" b="1" dirty="0">
                    <a:solidFill>
                      <a:srgbClr val="139193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40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3919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 GW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b="1" dirty="0">
                    <a:solidFill>
                      <a:srgbClr val="1C2B38"/>
                    </a:solidFill>
                    <a:latin typeface="Calibri" panose="020F0502020204030204" pitchFamily="34" charset="0"/>
                    <a:ea typeface="宋体" panose="02010600030101010101" pitchFamily="2" charset="-122"/>
                  </a:rPr>
                  <a:t>a</a:t>
                </a:r>
                <a:r>
                  <a:rPr kumimoji="0" lang="en-US" altLang="zh-CN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C2B38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nnual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C2B38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 solar production capacity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C2B38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47" name="直接连接符 89">
                <a:extLst>
                  <a:ext uri="{FF2B5EF4-FFF2-40B4-BE49-F238E27FC236}">
                    <a16:creationId xmlns:a16="http://schemas.microsoft.com/office/drawing/2014/main" id="{02604747-E313-B5B4-A5C2-020B89F363C8}"/>
                  </a:ext>
                </a:extLst>
              </p:cNvPr>
              <p:cNvCxnSpPr/>
              <p:nvPr/>
            </p:nvCxnSpPr>
            <p:spPr>
              <a:xfrm>
                <a:off x="5625536" y="1190570"/>
                <a:ext cx="0" cy="1074636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4" name="肘形连接符 40">
            <a:extLst>
              <a:ext uri="{FF2B5EF4-FFF2-40B4-BE49-F238E27FC236}">
                <a16:creationId xmlns:a16="http://schemas.microsoft.com/office/drawing/2014/main" id="{441DB32A-6340-6AE6-1A6F-D47C40AC4B18}"/>
              </a:ext>
            </a:extLst>
          </p:cNvPr>
          <p:cNvCxnSpPr/>
          <p:nvPr/>
        </p:nvCxnSpPr>
        <p:spPr>
          <a:xfrm flipV="1">
            <a:off x="3275856" y="3618854"/>
            <a:ext cx="432048" cy="177032"/>
          </a:xfrm>
          <a:prstGeom prst="bentConnector3">
            <a:avLst>
              <a:gd name="adj1" fmla="val 50000"/>
            </a:avLst>
          </a:prstGeom>
          <a:ln w="19050">
            <a:solidFill>
              <a:srgbClr val="E6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6" name="肘形连接符 44">
            <a:extLst>
              <a:ext uri="{FF2B5EF4-FFF2-40B4-BE49-F238E27FC236}">
                <a16:creationId xmlns:a16="http://schemas.microsoft.com/office/drawing/2014/main" id="{C8FC3EE4-413D-8DB2-F179-0CAD9403D9A9}"/>
              </a:ext>
            </a:extLst>
          </p:cNvPr>
          <p:cNvCxnSpPr/>
          <p:nvPr/>
        </p:nvCxnSpPr>
        <p:spPr>
          <a:xfrm>
            <a:off x="2910257" y="4053766"/>
            <a:ext cx="797649" cy="174173"/>
          </a:xfrm>
          <a:prstGeom prst="bentConnector3">
            <a:avLst>
              <a:gd name="adj1" fmla="val 50000"/>
            </a:avLst>
          </a:prstGeom>
          <a:ln w="19050">
            <a:solidFill>
              <a:srgbClr val="E6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7" name="TextBox 69">
            <a:extLst>
              <a:ext uri="{FF2B5EF4-FFF2-40B4-BE49-F238E27FC236}">
                <a16:creationId xmlns:a16="http://schemas.microsoft.com/office/drawing/2014/main" id="{DC42F01D-8EEA-0058-50DB-BE807FEDD181}"/>
              </a:ext>
            </a:extLst>
          </p:cNvPr>
          <p:cNvSpPr txBox="1"/>
          <p:nvPr/>
        </p:nvSpPr>
        <p:spPr>
          <a:xfrm>
            <a:off x="3707909" y="4083918"/>
            <a:ext cx="808355" cy="3077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3919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Foshan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39193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280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8707C4-FC57-798E-4DA7-FCE08A488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B0BAF8-B337-F7FC-9ACD-9BBC621A0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r>
              <a:rPr lang="en-US" altLang="zh-CN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CAPABILITY</a:t>
            </a: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59DD08A-13CF-FAFF-5CE8-31E359C77205}"/>
              </a:ext>
            </a:extLst>
          </p:cNvPr>
          <p:cNvSpPr txBox="1">
            <a:spLocks/>
          </p:cNvSpPr>
          <p:nvPr/>
        </p:nvSpPr>
        <p:spPr>
          <a:xfrm>
            <a:off x="249948" y="813910"/>
            <a:ext cx="8640000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latin typeface="+mj-lt"/>
              </a:rPr>
              <a:t>Quality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Control</a:t>
            </a:r>
            <a:endParaRPr lang="en-US" sz="1400" dirty="0">
              <a:latin typeface="+mj-lt"/>
            </a:endParaRPr>
          </a:p>
        </p:txBody>
      </p:sp>
      <p:grpSp>
        <p:nvGrpSpPr>
          <p:cNvPr id="5" name="组合 48">
            <a:extLst>
              <a:ext uri="{FF2B5EF4-FFF2-40B4-BE49-F238E27FC236}">
                <a16:creationId xmlns:a16="http://schemas.microsoft.com/office/drawing/2014/main" id="{FF286D5A-F97D-09F1-3E3E-E51DAD837B0C}"/>
              </a:ext>
            </a:extLst>
          </p:cNvPr>
          <p:cNvGrpSpPr/>
          <p:nvPr/>
        </p:nvGrpSpPr>
        <p:grpSpPr>
          <a:xfrm>
            <a:off x="702187" y="866629"/>
            <a:ext cx="7557185" cy="2574785"/>
            <a:chOff x="699110" y="2013189"/>
            <a:chExt cx="7557185" cy="2574785"/>
          </a:xfrm>
        </p:grpSpPr>
        <p:cxnSp>
          <p:nvCxnSpPr>
            <p:cNvPr id="7" name="Straight Connector 30">
              <a:extLst>
                <a:ext uri="{FF2B5EF4-FFF2-40B4-BE49-F238E27FC236}">
                  <a16:creationId xmlns:a16="http://schemas.microsoft.com/office/drawing/2014/main" id="{243BB0B9-BEC5-8673-4318-A3D300CC8274}"/>
                </a:ext>
              </a:extLst>
            </p:cNvPr>
            <p:cNvCxnSpPr/>
            <p:nvPr/>
          </p:nvCxnSpPr>
          <p:spPr>
            <a:xfrm flipV="1">
              <a:off x="7448930" y="2787774"/>
              <a:ext cx="0" cy="216000"/>
            </a:xfrm>
            <a:prstGeom prst="line">
              <a:avLst/>
            </a:prstGeom>
            <a:noFill/>
            <a:ln w="12700" cap="flat" cmpd="sng" algn="ctr">
              <a:solidFill>
                <a:srgbClr val="17B59E"/>
              </a:solidFill>
              <a:prstDash val="solid"/>
            </a:ln>
            <a:effectLst/>
          </p:spPr>
        </p:cxnSp>
        <p:sp>
          <p:nvSpPr>
            <p:cNvPr id="8" name="Text Placeholder 1">
              <a:extLst>
                <a:ext uri="{FF2B5EF4-FFF2-40B4-BE49-F238E27FC236}">
                  <a16:creationId xmlns:a16="http://schemas.microsoft.com/office/drawing/2014/main" id="{527B9447-5840-46C6-28D4-D2381F882EEB}"/>
                </a:ext>
              </a:extLst>
            </p:cNvPr>
            <p:cNvSpPr txBox="1"/>
            <p:nvPr/>
          </p:nvSpPr>
          <p:spPr>
            <a:xfrm>
              <a:off x="915134" y="3003798"/>
              <a:ext cx="2883710" cy="497783"/>
            </a:xfrm>
            <a:prstGeom prst="rect">
              <a:avLst/>
            </a:prstGeom>
          </p:spPr>
          <p:txBody>
            <a:bodyPr vert="horz" lIns="0" tIns="33696" rIns="67391" bIns="33696" rtlCol="0" anchor="ctr">
              <a:noAutofit/>
            </a:bodyPr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Adobe Arabic" panose="02040503050201020203" pitchFamily="18" charset="-78"/>
                </a:rPr>
                <a:t> Supplier Quality Management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Adobe Arabic" panose="02040503050201020203" pitchFamily="18" charset="-78"/>
                </a:rPr>
                <a:t> Incoming Quality Check</a:t>
              </a:r>
            </a:p>
          </p:txBody>
        </p:sp>
        <p:sp>
          <p:nvSpPr>
            <p:cNvPr id="9" name="Text Placeholder 1">
              <a:extLst>
                <a:ext uri="{FF2B5EF4-FFF2-40B4-BE49-F238E27FC236}">
                  <a16:creationId xmlns:a16="http://schemas.microsoft.com/office/drawing/2014/main" id="{D0124062-C6A4-C199-479C-FFB1B3064D1D}"/>
                </a:ext>
              </a:extLst>
            </p:cNvPr>
            <p:cNvSpPr txBox="1"/>
            <p:nvPr/>
          </p:nvSpPr>
          <p:spPr>
            <a:xfrm>
              <a:off x="3939470" y="3003798"/>
              <a:ext cx="2527031" cy="1584176"/>
            </a:xfrm>
            <a:prstGeom prst="rect">
              <a:avLst/>
            </a:prstGeom>
          </p:spPr>
          <p:txBody>
            <a:bodyPr vert="horz" lIns="0" tIns="33696" rIns="67391" bIns="33696" rtlCol="0" anchor="ctr">
              <a:noAutofit/>
            </a:bodyPr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Adobe Arabic" panose="02040503050201020203" pitchFamily="18" charset="-78"/>
                </a:rPr>
                <a:t> Total Quality Management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Adobe Arabic" panose="02040503050201020203" pitchFamily="18" charset="-78"/>
                </a:rPr>
                <a:t> Process Quality Control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Adobe Arabic" panose="02040503050201020203" pitchFamily="18" charset="-78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Adobe Arabic" panose="02040503050201020203" pitchFamily="18" charset="-78"/>
                </a:rPr>
                <a:t>InPut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Adobe Arabic" panose="02040503050201020203" pitchFamily="18" charset="-78"/>
                </a:rPr>
                <a:t> Process Quality Control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Adobe Arabic" panose="02040503050201020203" pitchFamily="18" charset="-78"/>
                </a:rPr>
                <a:t> ORT Outgoing Reliability Testing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dobe Arabic" panose="02040503050201020203" pitchFamily="18" charset="-78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dobe Arabic" panose="02040503050201020203" pitchFamily="18" charset="-78"/>
              </a:endParaRPr>
            </a:p>
          </p:txBody>
        </p:sp>
        <p:sp>
          <p:nvSpPr>
            <p:cNvPr id="10" name="Chevron 13">
              <a:extLst>
                <a:ext uri="{FF2B5EF4-FFF2-40B4-BE49-F238E27FC236}">
                  <a16:creationId xmlns:a16="http://schemas.microsoft.com/office/drawing/2014/main" id="{0856CE9E-493C-4554-94B1-D3129C5933B4}"/>
                </a:ext>
              </a:extLst>
            </p:cNvPr>
            <p:cNvSpPr/>
            <p:nvPr/>
          </p:nvSpPr>
          <p:spPr>
            <a:xfrm>
              <a:off x="6685648" y="2542280"/>
              <a:ext cx="1570647" cy="298685"/>
            </a:xfrm>
            <a:prstGeom prst="chevron">
              <a:avLst>
                <a:gd name="adj" fmla="val 32323"/>
              </a:avLst>
            </a:prstGeom>
            <a:solidFill>
              <a:srgbClr val="139193"/>
            </a:solidFill>
            <a:ln w="38100" cap="flat" cmpd="sng" algn="ctr">
              <a:noFill/>
              <a:prstDash val="solid"/>
            </a:ln>
            <a:effectLst/>
          </p:spPr>
          <p:txBody>
            <a:bodyPr lIns="67391" tIns="33696" rIns="67391" bIns="33696"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3591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7183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0774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4429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68021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1612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5204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68795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718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Chevron 12">
              <a:extLst>
                <a:ext uri="{FF2B5EF4-FFF2-40B4-BE49-F238E27FC236}">
                  <a16:creationId xmlns:a16="http://schemas.microsoft.com/office/drawing/2014/main" id="{990F0A9D-B25F-0F26-E5C9-E9AABBDA7B5A}"/>
                </a:ext>
              </a:extLst>
            </p:cNvPr>
            <p:cNvSpPr/>
            <p:nvPr/>
          </p:nvSpPr>
          <p:spPr>
            <a:xfrm>
              <a:off x="5189013" y="2542280"/>
              <a:ext cx="1570647" cy="298685"/>
            </a:xfrm>
            <a:prstGeom prst="chevron">
              <a:avLst>
                <a:gd name="adj" fmla="val 32323"/>
              </a:avLst>
            </a:prstGeom>
            <a:solidFill>
              <a:srgbClr val="595959"/>
            </a:solidFill>
            <a:ln w="38100" cap="flat" cmpd="sng" algn="ctr">
              <a:noFill/>
              <a:prstDash val="solid"/>
            </a:ln>
            <a:effectLst/>
          </p:spPr>
          <p:txBody>
            <a:bodyPr lIns="67391" tIns="33696" rIns="67391" bIns="33696"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3591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7183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0774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4429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68021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1612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5204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68795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718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Chevron 11">
              <a:extLst>
                <a:ext uri="{FF2B5EF4-FFF2-40B4-BE49-F238E27FC236}">
                  <a16:creationId xmlns:a16="http://schemas.microsoft.com/office/drawing/2014/main" id="{B4BBB4CF-B0F1-3F86-4C0E-92915662AF35}"/>
                </a:ext>
              </a:extLst>
            </p:cNvPr>
            <p:cNvSpPr/>
            <p:nvPr/>
          </p:nvSpPr>
          <p:spPr>
            <a:xfrm>
              <a:off x="3692379" y="2542280"/>
              <a:ext cx="1570647" cy="298685"/>
            </a:xfrm>
            <a:prstGeom prst="chevron">
              <a:avLst>
                <a:gd name="adj" fmla="val 32323"/>
              </a:avLst>
            </a:prstGeom>
            <a:solidFill>
              <a:srgbClr val="139193"/>
            </a:solidFill>
            <a:ln w="38100" cap="flat" cmpd="sng" algn="ctr">
              <a:noFill/>
              <a:prstDash val="solid"/>
            </a:ln>
            <a:effectLst/>
          </p:spPr>
          <p:txBody>
            <a:bodyPr lIns="67391" tIns="33696" rIns="67391" bIns="33696"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3591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7183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0774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4429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68021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1612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5204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68795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718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Chevron 10">
              <a:extLst>
                <a:ext uri="{FF2B5EF4-FFF2-40B4-BE49-F238E27FC236}">
                  <a16:creationId xmlns:a16="http://schemas.microsoft.com/office/drawing/2014/main" id="{FEBF117F-D96A-A7A9-E383-CAC593D3574B}"/>
                </a:ext>
              </a:extLst>
            </p:cNvPr>
            <p:cNvSpPr/>
            <p:nvPr/>
          </p:nvSpPr>
          <p:spPr>
            <a:xfrm>
              <a:off x="2195744" y="2542280"/>
              <a:ext cx="1570647" cy="298685"/>
            </a:xfrm>
            <a:prstGeom prst="chevron">
              <a:avLst>
                <a:gd name="adj" fmla="val 32323"/>
              </a:avLst>
            </a:prstGeom>
            <a:solidFill>
              <a:srgbClr val="595959"/>
            </a:solidFill>
            <a:ln w="38100" cap="flat" cmpd="sng" algn="ctr">
              <a:noFill/>
              <a:prstDash val="solid"/>
            </a:ln>
            <a:effectLst/>
          </p:spPr>
          <p:txBody>
            <a:bodyPr lIns="67391" tIns="33696" rIns="67391" bIns="33696"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3591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7183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0774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4429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68021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1612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5204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68795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718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Chevron 4">
              <a:extLst>
                <a:ext uri="{FF2B5EF4-FFF2-40B4-BE49-F238E27FC236}">
                  <a16:creationId xmlns:a16="http://schemas.microsoft.com/office/drawing/2014/main" id="{A0E53FAE-6238-CCAD-B3B2-F37DB016868C}"/>
                </a:ext>
              </a:extLst>
            </p:cNvPr>
            <p:cNvSpPr/>
            <p:nvPr/>
          </p:nvSpPr>
          <p:spPr>
            <a:xfrm>
              <a:off x="699110" y="2542280"/>
              <a:ext cx="1570647" cy="298685"/>
            </a:xfrm>
            <a:prstGeom prst="chevron">
              <a:avLst>
                <a:gd name="adj" fmla="val 32323"/>
              </a:avLst>
            </a:prstGeom>
            <a:solidFill>
              <a:srgbClr val="139193"/>
            </a:solidFill>
            <a:ln w="38100" cap="flat" cmpd="sng" algn="ctr">
              <a:noFill/>
              <a:prstDash val="solid"/>
            </a:ln>
            <a:effectLst/>
          </p:spPr>
          <p:txBody>
            <a:bodyPr lIns="67391" tIns="33696" rIns="67391" bIns="33696"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3591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7183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0774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4429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68021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1612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352040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687955" algn="l" defTabSz="671830" rtl="0" eaLnBrk="1" latinLnBrk="0" hangingPunct="1">
                <a:defRPr sz="132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718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" name="组合 56">
              <a:extLst>
                <a:ext uri="{FF2B5EF4-FFF2-40B4-BE49-F238E27FC236}">
                  <a16:creationId xmlns:a16="http://schemas.microsoft.com/office/drawing/2014/main" id="{82EE9F0D-9392-C5A2-9627-D86B3B6156AF}"/>
                </a:ext>
              </a:extLst>
            </p:cNvPr>
            <p:cNvGrpSpPr/>
            <p:nvPr/>
          </p:nvGrpSpPr>
          <p:grpSpPr>
            <a:xfrm>
              <a:off x="1793462" y="2013189"/>
              <a:ext cx="936104" cy="512030"/>
              <a:chOff x="2012876" y="1653149"/>
              <a:chExt cx="936104" cy="512030"/>
            </a:xfrm>
          </p:grpSpPr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9BAA22EA-05E9-662A-8DB8-EEFDED63C3C2}"/>
                  </a:ext>
                </a:extLst>
              </p:cNvPr>
              <p:cNvSpPr/>
              <p:nvPr/>
            </p:nvSpPr>
            <p:spPr bwMode="auto">
              <a:xfrm>
                <a:off x="2051720" y="1653149"/>
                <a:ext cx="588640" cy="512030"/>
              </a:xfrm>
              <a:custGeom>
                <a:avLst/>
                <a:gdLst>
                  <a:gd name="T0" fmla="*/ 262 w 432"/>
                  <a:gd name="T1" fmla="*/ 0 h 531"/>
                  <a:gd name="T2" fmla="*/ 170 w 432"/>
                  <a:gd name="T3" fmla="*/ 0 h 531"/>
                  <a:gd name="T4" fmla="*/ 0 w 432"/>
                  <a:gd name="T5" fmla="*/ 170 h 531"/>
                  <a:gd name="T6" fmla="*/ 0 w 432"/>
                  <a:gd name="T7" fmla="*/ 238 h 531"/>
                  <a:gd name="T8" fmla="*/ 170 w 432"/>
                  <a:gd name="T9" fmla="*/ 408 h 531"/>
                  <a:gd name="T10" fmla="*/ 200 w 432"/>
                  <a:gd name="T11" fmla="*/ 408 h 531"/>
                  <a:gd name="T12" fmla="*/ 217 w 432"/>
                  <a:gd name="T13" fmla="*/ 531 h 531"/>
                  <a:gd name="T14" fmla="*/ 233 w 432"/>
                  <a:gd name="T15" fmla="*/ 408 h 531"/>
                  <a:gd name="T16" fmla="*/ 262 w 432"/>
                  <a:gd name="T17" fmla="*/ 408 h 531"/>
                  <a:gd name="T18" fmla="*/ 432 w 432"/>
                  <a:gd name="T19" fmla="*/ 238 h 531"/>
                  <a:gd name="T20" fmla="*/ 432 w 432"/>
                  <a:gd name="T21" fmla="*/ 170 h 531"/>
                  <a:gd name="T22" fmla="*/ 262 w 432"/>
                  <a:gd name="T23" fmla="*/ 0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2" h="531">
                    <a:moveTo>
                      <a:pt x="262" y="0"/>
                    </a:moveTo>
                    <a:cubicBezTo>
                      <a:pt x="170" y="0"/>
                      <a:pt x="170" y="0"/>
                      <a:pt x="170" y="0"/>
                    </a:cubicBezTo>
                    <a:cubicBezTo>
                      <a:pt x="76" y="0"/>
                      <a:pt x="0" y="76"/>
                      <a:pt x="0" y="170"/>
                    </a:cubicBezTo>
                    <a:cubicBezTo>
                      <a:pt x="0" y="238"/>
                      <a:pt x="0" y="238"/>
                      <a:pt x="0" y="238"/>
                    </a:cubicBezTo>
                    <a:cubicBezTo>
                      <a:pt x="0" y="332"/>
                      <a:pt x="76" y="408"/>
                      <a:pt x="170" y="408"/>
                    </a:cubicBezTo>
                    <a:cubicBezTo>
                      <a:pt x="200" y="408"/>
                      <a:pt x="200" y="408"/>
                      <a:pt x="200" y="408"/>
                    </a:cubicBezTo>
                    <a:cubicBezTo>
                      <a:pt x="217" y="531"/>
                      <a:pt x="217" y="531"/>
                      <a:pt x="217" y="531"/>
                    </a:cubicBezTo>
                    <a:cubicBezTo>
                      <a:pt x="233" y="408"/>
                      <a:pt x="233" y="408"/>
                      <a:pt x="233" y="408"/>
                    </a:cubicBezTo>
                    <a:cubicBezTo>
                      <a:pt x="262" y="408"/>
                      <a:pt x="262" y="408"/>
                      <a:pt x="262" y="408"/>
                    </a:cubicBezTo>
                    <a:cubicBezTo>
                      <a:pt x="356" y="408"/>
                      <a:pt x="432" y="332"/>
                      <a:pt x="432" y="238"/>
                    </a:cubicBezTo>
                    <a:cubicBezTo>
                      <a:pt x="432" y="170"/>
                      <a:pt x="432" y="170"/>
                      <a:pt x="432" y="170"/>
                    </a:cubicBezTo>
                    <a:cubicBezTo>
                      <a:pt x="432" y="76"/>
                      <a:pt x="356" y="0"/>
                      <a:pt x="262" y="0"/>
                    </a:cubicBezTo>
                    <a:close/>
                  </a:path>
                </a:pathLst>
              </a:custGeom>
              <a:solidFill>
                <a:srgbClr val="17B59E"/>
              </a:solidFill>
              <a:ln>
                <a:noFill/>
              </a:ln>
            </p:spPr>
            <p:txBody>
              <a:bodyPr vert="horz" wrap="square" lIns="89855" tIns="44928" rIns="89855" bIns="44928" numCol="1" anchor="t" anchorCtr="0" compatLnSpc="1"/>
              <a:lstStyle>
                <a:defPPr>
                  <a:defRPr lang="en-US"/>
                </a:defPPr>
                <a:lvl1pPr marL="0" algn="l" defTabSz="671830" rtl="0" eaLnBrk="1" latinLnBrk="0" hangingPunct="1">
                  <a:defRPr sz="132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35915" algn="l" defTabSz="671830" rtl="0" eaLnBrk="1" latinLnBrk="0" hangingPunct="1">
                  <a:defRPr sz="132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71830" algn="l" defTabSz="671830" rtl="0" eaLnBrk="1" latinLnBrk="0" hangingPunct="1">
                  <a:defRPr sz="132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7745" algn="l" defTabSz="671830" rtl="0" eaLnBrk="1" latinLnBrk="0" hangingPunct="1">
                  <a:defRPr sz="132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44295" algn="l" defTabSz="671830" rtl="0" eaLnBrk="1" latinLnBrk="0" hangingPunct="1">
                  <a:defRPr sz="132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80210" algn="l" defTabSz="671830" rtl="0" eaLnBrk="1" latinLnBrk="0" hangingPunct="1">
                  <a:defRPr sz="132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16125" algn="l" defTabSz="671830" rtl="0" eaLnBrk="1" latinLnBrk="0" hangingPunct="1">
                  <a:defRPr sz="132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352040" algn="l" defTabSz="671830" rtl="0" eaLnBrk="1" latinLnBrk="0" hangingPunct="1">
                  <a:defRPr sz="132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687955" algn="l" defTabSz="671830" rtl="0" eaLnBrk="1" latinLnBrk="0" hangingPunct="1">
                  <a:defRPr sz="1325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718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E33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TextBox 131">
                <a:extLst>
                  <a:ext uri="{FF2B5EF4-FFF2-40B4-BE49-F238E27FC236}">
                    <a16:creationId xmlns:a16="http://schemas.microsoft.com/office/drawing/2014/main" id="{B3DA43BF-2B01-507F-B101-FEE50D0AB92F}"/>
                  </a:ext>
                </a:extLst>
              </p:cNvPr>
              <p:cNvSpPr txBox="1"/>
              <p:nvPr/>
            </p:nvSpPr>
            <p:spPr>
              <a:xfrm>
                <a:off x="2012876" y="1679119"/>
                <a:ext cx="9361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</a:rPr>
                  <a:t>Order</a:t>
                </a: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6" name="右中括号 42">
              <a:extLst>
                <a:ext uri="{FF2B5EF4-FFF2-40B4-BE49-F238E27FC236}">
                  <a16:creationId xmlns:a16="http://schemas.microsoft.com/office/drawing/2014/main" id="{654AFFB4-6D46-C568-7A49-3A030B998DD9}"/>
                </a:ext>
              </a:extLst>
            </p:cNvPr>
            <p:cNvSpPr/>
            <p:nvPr/>
          </p:nvSpPr>
          <p:spPr>
            <a:xfrm rot="5400000">
              <a:off x="2133643" y="1478645"/>
              <a:ext cx="117726" cy="2880000"/>
            </a:xfrm>
            <a:prstGeom prst="rightBracket">
              <a:avLst/>
            </a:prstGeom>
            <a:noFill/>
            <a:ln w="9525" cap="flat" cmpd="sng" algn="ctr">
              <a:solidFill>
                <a:srgbClr val="61BF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右中括号 45">
              <a:extLst>
                <a:ext uri="{FF2B5EF4-FFF2-40B4-BE49-F238E27FC236}">
                  <a16:creationId xmlns:a16="http://schemas.microsoft.com/office/drawing/2014/main" id="{FBF0F0FB-02BA-660E-7DEA-B059246A6859}"/>
                </a:ext>
              </a:extLst>
            </p:cNvPr>
            <p:cNvSpPr/>
            <p:nvPr/>
          </p:nvSpPr>
          <p:spPr>
            <a:xfrm rot="5400000">
              <a:off x="5157979" y="1478645"/>
              <a:ext cx="117726" cy="2880000"/>
            </a:xfrm>
            <a:prstGeom prst="rightBracket">
              <a:avLst/>
            </a:prstGeom>
            <a:noFill/>
            <a:ln w="9525" cap="flat" cmpd="sng" algn="ctr">
              <a:solidFill>
                <a:srgbClr val="61BF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0" name="组合 65">
            <a:extLst>
              <a:ext uri="{FF2B5EF4-FFF2-40B4-BE49-F238E27FC236}">
                <a16:creationId xmlns:a16="http://schemas.microsoft.com/office/drawing/2014/main" id="{BDC91259-A4B5-BFD9-937D-43E9F8257C03}"/>
              </a:ext>
            </a:extLst>
          </p:cNvPr>
          <p:cNvGrpSpPr/>
          <p:nvPr/>
        </p:nvGrpSpPr>
        <p:grpSpPr>
          <a:xfrm>
            <a:off x="662040" y="2865351"/>
            <a:ext cx="7452608" cy="1764016"/>
            <a:chOff x="683568" y="3003798"/>
            <a:chExt cx="7452608" cy="1764016"/>
          </a:xfrm>
        </p:grpSpPr>
        <p:grpSp>
          <p:nvGrpSpPr>
            <p:cNvPr id="21" name="组合 46">
              <a:extLst>
                <a:ext uri="{FF2B5EF4-FFF2-40B4-BE49-F238E27FC236}">
                  <a16:creationId xmlns:a16="http://schemas.microsoft.com/office/drawing/2014/main" id="{44D4EF9E-9486-B5AD-F5D0-418134CC740F}"/>
                </a:ext>
              </a:extLst>
            </p:cNvPr>
            <p:cNvGrpSpPr/>
            <p:nvPr/>
          </p:nvGrpSpPr>
          <p:grpSpPr>
            <a:xfrm>
              <a:off x="683568" y="3003798"/>
              <a:ext cx="1296144" cy="1731801"/>
              <a:chOff x="441026" y="339500"/>
              <a:chExt cx="2029804" cy="3272010"/>
            </a:xfrm>
          </p:grpSpPr>
          <p:pic>
            <p:nvPicPr>
              <p:cNvPr id="25" name="图片 40">
                <a:extLst>
                  <a:ext uri="{FF2B5EF4-FFF2-40B4-BE49-F238E27FC236}">
                    <a16:creationId xmlns:a16="http://schemas.microsoft.com/office/drawing/2014/main" id="{684D7AB4-26F7-B478-070E-EF039E141FEC}"/>
                  </a:ext>
                </a:extLst>
              </p:cNvPr>
              <p:cNvPicPr/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728" y="2652344"/>
                <a:ext cx="1888401" cy="959166"/>
              </a:xfrm>
              <a:prstGeom prst="rect">
                <a:avLst/>
              </a:prstGeom>
            </p:spPr>
          </p:pic>
          <p:pic>
            <p:nvPicPr>
              <p:cNvPr id="26" name="图片 41">
                <a:extLst>
                  <a:ext uri="{FF2B5EF4-FFF2-40B4-BE49-F238E27FC236}">
                    <a16:creationId xmlns:a16="http://schemas.microsoft.com/office/drawing/2014/main" id="{CB72E781-1F0B-521B-AC7A-8DAF94C14D08}"/>
                  </a:ext>
                </a:extLst>
              </p:cNvPr>
              <p:cNvPicPr/>
              <p:nvPr/>
            </p:nvPicPr>
            <p:blipFill rotWithShape="1">
              <a:blip r:embed="rId4" cstate="print">
                <a:clrChange>
                  <a:clrFrom>
                    <a:srgbClr val="F2F2F2"/>
                  </a:clrFrom>
                  <a:clrTo>
                    <a:srgbClr val="F2F2F2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1317"/>
              <a:stretch>
                <a:fillRect/>
              </a:stretch>
            </p:blipFill>
            <p:spPr>
              <a:xfrm>
                <a:off x="441026" y="339500"/>
                <a:ext cx="2029804" cy="1260619"/>
              </a:xfrm>
              <a:prstGeom prst="rect">
                <a:avLst/>
              </a:prstGeom>
            </p:spPr>
          </p:pic>
          <p:pic>
            <p:nvPicPr>
              <p:cNvPr id="27" name="图片 44">
                <a:extLst>
                  <a:ext uri="{FF2B5EF4-FFF2-40B4-BE49-F238E27FC236}">
                    <a16:creationId xmlns:a16="http://schemas.microsoft.com/office/drawing/2014/main" id="{3794F9A7-4D09-7CDA-663D-99B8F2D6EF11}"/>
                  </a:ext>
                </a:extLst>
              </p:cNvPr>
              <p:cNvPicPr/>
              <p:nvPr/>
            </p:nvPicPr>
            <p:blipFill rotWithShape="1">
              <a:blip r:embed="rId4" cstate="print">
                <a:clrChange>
                  <a:clrFrom>
                    <a:srgbClr val="F2F2F2"/>
                  </a:clrFrom>
                  <a:clrTo>
                    <a:srgbClr val="F2F2F2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378"/>
              <a:stretch>
                <a:fillRect/>
              </a:stretch>
            </p:blipFill>
            <p:spPr>
              <a:xfrm>
                <a:off x="441026" y="1441113"/>
                <a:ext cx="2029804" cy="1370238"/>
              </a:xfrm>
              <a:prstGeom prst="rect">
                <a:avLst/>
              </a:prstGeom>
            </p:spPr>
          </p:pic>
        </p:grpSp>
        <p:pic>
          <p:nvPicPr>
            <p:cNvPr id="22" name="图片 49" descr="捕获.PNG">
              <a:extLst>
                <a:ext uri="{FF2B5EF4-FFF2-40B4-BE49-F238E27FC236}">
                  <a16:creationId xmlns:a16="http://schemas.microsoft.com/office/drawing/2014/main" id="{989526C3-106B-B975-0DE6-F12CC2CB9E13}"/>
                </a:ext>
              </a:extLst>
            </p:cNvPr>
            <p:cNvPicPr/>
            <p:nvPr/>
          </p:nvPicPr>
          <p:blipFill>
            <a:blip r:embed="rId5" cstate="print"/>
            <a:srcRect l="13311" r="3363"/>
            <a:stretch>
              <a:fillRect/>
            </a:stretch>
          </p:blipFill>
          <p:spPr>
            <a:xfrm>
              <a:off x="6156176" y="3147814"/>
              <a:ext cx="1980000" cy="1620000"/>
            </a:xfrm>
            <a:prstGeom prst="rect">
              <a:avLst/>
            </a:prstGeom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E30DBE98-F20E-C274-060D-021FC1D2D7E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27864" y="3147814"/>
              <a:ext cx="1980000" cy="1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160AE189-87DA-3683-023A-63F53C6C472B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92020" y="3147814"/>
              <a:ext cx="1980000" cy="1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DBA34570-7B99-1C13-7D3F-4EF0D659FD8C}"/>
              </a:ext>
            </a:extLst>
          </p:cNvPr>
          <p:cNvSpPr txBox="1"/>
          <p:nvPr/>
        </p:nvSpPr>
        <p:spPr>
          <a:xfrm>
            <a:off x="6523056" y="1988048"/>
            <a:ext cx="1939855" cy="504056"/>
          </a:xfrm>
          <a:prstGeom prst="rect">
            <a:avLst/>
          </a:prstGeom>
        </p:spPr>
        <p:txBody>
          <a:bodyPr vert="horz" lIns="0" tIns="33696" rIns="67391" bIns="3369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微软雅黑" panose="020B0503020204020204" pitchFamily="34" charset="-122"/>
                <a:cs typeface="Adobe Arabic" panose="02040503050201020203" pitchFamily="18" charset="-78"/>
              </a:rPr>
              <a:t> Outgoing Quality Control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微软雅黑" panose="020B0503020204020204" pitchFamily="34" charset="-122"/>
                <a:cs typeface="Adobe Arabic" panose="02040503050201020203" pitchFamily="18" charset="-78"/>
              </a:rPr>
              <a:t> Final Quality Control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微软雅黑" panose="020B0503020204020204" pitchFamily="34" charset="-122"/>
                <a:cs typeface="Adobe Arabic" panose="02040503050201020203" pitchFamily="18" charset="-78"/>
              </a:rPr>
              <a:t>Quality</a:t>
            </a:r>
            <a:r>
              <a:rPr lang="zh-CN" alt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微软雅黑" panose="020B0503020204020204" pitchFamily="34" charset="-122"/>
                <a:cs typeface="Adobe Arabic" panose="02040503050201020203" pitchFamily="18" charset="-78"/>
              </a:rPr>
              <a:t> 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微软雅黑" panose="020B0503020204020204" pitchFamily="34" charset="-122"/>
                <a:cs typeface="Adobe Arabic" panose="02040503050201020203" pitchFamily="18" charset="-78"/>
              </a:rPr>
              <a:t>Tracking</a:t>
            </a:r>
            <a:r>
              <a:rPr lang="zh-CN" alt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微软雅黑" panose="020B0503020204020204" pitchFamily="34" charset="-122"/>
                <a:cs typeface="Adobe Arabic" panose="02040503050201020203" pitchFamily="18" charset="-78"/>
              </a:rPr>
              <a:t> 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微软雅黑" panose="020B0503020204020204" pitchFamily="34" charset="-122"/>
                <a:cs typeface="Adobe Arabic" panose="02040503050201020203" pitchFamily="18" charset="-78"/>
              </a:rPr>
              <a:t>&amp;</a:t>
            </a:r>
            <a:r>
              <a:rPr lang="zh-CN" alt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微软雅黑" panose="020B0503020204020204" pitchFamily="34" charset="-122"/>
                <a:cs typeface="Adobe Arabic" panose="02040503050201020203" pitchFamily="18" charset="-78"/>
              </a:rPr>
              <a:t> 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微软雅黑" panose="020B0503020204020204" pitchFamily="34" charset="-122"/>
                <a:cs typeface="Adobe Arabic" panose="02040503050201020203" pitchFamily="18" charset="-78"/>
              </a:rPr>
              <a:t>Analysis</a:t>
            </a:r>
            <a:endParaRPr lang="en-US" dirty="0">
              <a:solidFill>
                <a:prstClr val="black">
                  <a:lumMod val="85000"/>
                  <a:lumOff val="15000"/>
                </a:prstClr>
              </a:solidFill>
              <a:latin typeface="Calibri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grpSp>
        <p:nvGrpSpPr>
          <p:cNvPr id="29" name="Group 146">
            <a:extLst>
              <a:ext uri="{FF2B5EF4-FFF2-40B4-BE49-F238E27FC236}">
                <a16:creationId xmlns:a16="http://schemas.microsoft.com/office/drawing/2014/main" id="{842AECD9-5ADC-8067-6F76-981DCEEB3C40}"/>
              </a:ext>
            </a:extLst>
          </p:cNvPr>
          <p:cNvGrpSpPr/>
          <p:nvPr/>
        </p:nvGrpSpPr>
        <p:grpSpPr>
          <a:xfrm>
            <a:off x="950883" y="1423548"/>
            <a:ext cx="6890641" cy="237327"/>
            <a:chOff x="934191" y="1429422"/>
            <a:chExt cx="6890641" cy="237327"/>
          </a:xfrm>
        </p:grpSpPr>
        <p:sp>
          <p:nvSpPr>
            <p:cNvPr id="30" name="Rectangle 20">
              <a:extLst>
                <a:ext uri="{FF2B5EF4-FFF2-40B4-BE49-F238E27FC236}">
                  <a16:creationId xmlns:a16="http://schemas.microsoft.com/office/drawing/2014/main" id="{A25721A4-D3F2-26A0-4031-E3818C53821F}"/>
                </a:ext>
              </a:extLst>
            </p:cNvPr>
            <p:cNvSpPr/>
            <p:nvPr/>
          </p:nvSpPr>
          <p:spPr>
            <a:xfrm>
              <a:off x="934191" y="1429422"/>
              <a:ext cx="1006529" cy="237327"/>
            </a:xfrm>
            <a:prstGeom prst="rect">
              <a:avLst/>
            </a:prstGeom>
          </p:spPr>
          <p:txBody>
            <a:bodyPr wrap="none" lIns="67391" tIns="33696" rIns="67391" bIns="33696">
              <a:spAutoFit/>
            </a:bodyPr>
            <a:lstStyle>
              <a:defPPr>
                <a:defRPr lang="en-US"/>
              </a:defPPr>
              <a:lvl1pPr marL="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3591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7183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774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4429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8021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1612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5204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8795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Procurement</a:t>
              </a:r>
            </a:p>
          </p:txBody>
        </p:sp>
        <p:sp>
          <p:nvSpPr>
            <p:cNvPr id="31" name="Rectangle 21">
              <a:extLst>
                <a:ext uri="{FF2B5EF4-FFF2-40B4-BE49-F238E27FC236}">
                  <a16:creationId xmlns:a16="http://schemas.microsoft.com/office/drawing/2014/main" id="{D39D9900-D11D-44CF-D597-8FF54E2E3056}"/>
                </a:ext>
              </a:extLst>
            </p:cNvPr>
            <p:cNvSpPr/>
            <p:nvPr/>
          </p:nvSpPr>
          <p:spPr>
            <a:xfrm>
              <a:off x="2591293" y="1429422"/>
              <a:ext cx="802947" cy="237327"/>
            </a:xfrm>
            <a:prstGeom prst="rect">
              <a:avLst/>
            </a:prstGeom>
          </p:spPr>
          <p:txBody>
            <a:bodyPr wrap="none" lIns="67391" tIns="33696" rIns="67391" bIns="33696">
              <a:spAutoFit/>
            </a:bodyPr>
            <a:lstStyle>
              <a:defPPr>
                <a:defRPr lang="en-US"/>
              </a:defPPr>
              <a:lvl1pPr marL="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3591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7183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774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4429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8021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1612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5204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8795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Receiving</a:t>
              </a:r>
              <a:endParaRPr lang="en-US" sz="1100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2" name="Rectangle 22">
              <a:extLst>
                <a:ext uri="{FF2B5EF4-FFF2-40B4-BE49-F238E27FC236}">
                  <a16:creationId xmlns:a16="http://schemas.microsoft.com/office/drawing/2014/main" id="{88E47006-CC6D-6E26-E06B-87503A2F8EAC}"/>
                </a:ext>
              </a:extLst>
            </p:cNvPr>
            <p:cNvSpPr/>
            <p:nvPr/>
          </p:nvSpPr>
          <p:spPr>
            <a:xfrm>
              <a:off x="4048656" y="1429422"/>
              <a:ext cx="881495" cy="237327"/>
            </a:xfrm>
            <a:prstGeom prst="rect">
              <a:avLst/>
            </a:prstGeom>
          </p:spPr>
          <p:txBody>
            <a:bodyPr wrap="none" lIns="67391" tIns="33696" rIns="67391" bIns="33696">
              <a:spAutoFit/>
            </a:bodyPr>
            <a:lstStyle>
              <a:defPPr>
                <a:defRPr lang="en-US"/>
              </a:defPPr>
              <a:lvl1pPr marL="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3591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7183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774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4429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8021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1612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5204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8795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P</a:t>
              </a:r>
              <a:r>
                <a:rPr lang="en-US" altLang="zh-CN" sz="11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roduction</a:t>
              </a:r>
              <a:endParaRPr lang="en-US" sz="1100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9ED2D3ED-5FCE-0C67-62EE-1A8B4DC34C9D}"/>
                </a:ext>
              </a:extLst>
            </p:cNvPr>
            <p:cNvSpPr/>
            <p:nvPr/>
          </p:nvSpPr>
          <p:spPr>
            <a:xfrm>
              <a:off x="5667115" y="1429422"/>
              <a:ext cx="637839" cy="237327"/>
            </a:xfrm>
            <a:prstGeom prst="rect">
              <a:avLst/>
            </a:prstGeom>
          </p:spPr>
          <p:txBody>
            <a:bodyPr wrap="none" lIns="67391" tIns="33696" rIns="67391" bIns="33696">
              <a:spAutoFit/>
            </a:bodyPr>
            <a:lstStyle>
              <a:defPPr>
                <a:defRPr lang="en-US"/>
              </a:defPPr>
              <a:lvl1pPr marL="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3591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7183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774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4429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8021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1612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5204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8795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T</a:t>
              </a:r>
              <a:r>
                <a:rPr lang="en-US" altLang="zh-CN" sz="11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esting</a:t>
              </a:r>
              <a:endParaRPr lang="en-US" sz="1100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34" name="Rectangle 24">
              <a:extLst>
                <a:ext uri="{FF2B5EF4-FFF2-40B4-BE49-F238E27FC236}">
                  <a16:creationId xmlns:a16="http://schemas.microsoft.com/office/drawing/2014/main" id="{548BB288-1F1B-0252-A91A-5FA57A1D6A2F}"/>
                </a:ext>
              </a:extLst>
            </p:cNvPr>
            <p:cNvSpPr/>
            <p:nvPr/>
          </p:nvSpPr>
          <p:spPr>
            <a:xfrm>
              <a:off x="7140507" y="1429422"/>
              <a:ext cx="684325" cy="237327"/>
            </a:xfrm>
            <a:prstGeom prst="rect">
              <a:avLst/>
            </a:prstGeom>
          </p:spPr>
          <p:txBody>
            <a:bodyPr wrap="none" lIns="67391" tIns="33696" rIns="67391" bIns="33696">
              <a:spAutoFit/>
            </a:bodyPr>
            <a:lstStyle>
              <a:defPPr>
                <a:defRPr lang="en-US"/>
              </a:defPPr>
              <a:lvl1pPr marL="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3591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7183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0774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4429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8021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1612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352040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687955" algn="l" defTabSz="671830" rtl="0" eaLnBrk="1" latinLnBrk="0" hangingPunct="1">
                <a:defRPr sz="132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D</a:t>
              </a:r>
              <a:r>
                <a:rPr lang="en-US" altLang="zh-CN" sz="11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elivery</a:t>
              </a:r>
              <a:endParaRPr lang="en-US" sz="1100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7142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8707C4-FC57-798E-4DA7-FCE08A488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E1F494C-77B8-0913-AC22-47F214694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20" y="1735703"/>
            <a:ext cx="2355884" cy="172724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F79A363-64BC-BBFD-48BA-F125D23DB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r>
              <a:rPr lang="en-US" altLang="zh-CN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CAPABILITY</a:t>
            </a: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8888075-C65D-E3F3-FEEF-578D0EFB38D2}"/>
              </a:ext>
            </a:extLst>
          </p:cNvPr>
          <p:cNvSpPr txBox="1">
            <a:spLocks/>
          </p:cNvSpPr>
          <p:nvPr/>
        </p:nvSpPr>
        <p:spPr>
          <a:xfrm>
            <a:off x="250604" y="813910"/>
            <a:ext cx="8640000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latin typeface="+mj-lt"/>
              </a:rPr>
              <a:t>Service</a:t>
            </a:r>
            <a:endParaRPr lang="en-US" sz="1400" dirty="0">
              <a:latin typeface="+mj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28E38F-0A3D-D63E-401F-6BD766C748E2}"/>
              </a:ext>
            </a:extLst>
          </p:cNvPr>
          <p:cNvSpPr txBox="1">
            <a:spLocks/>
          </p:cNvSpPr>
          <p:nvPr/>
        </p:nvSpPr>
        <p:spPr>
          <a:xfrm>
            <a:off x="249276" y="1448394"/>
            <a:ext cx="8640000" cy="189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68">
              <a:spcBef>
                <a:spcPts val="0"/>
              </a:spcBef>
              <a:buNone/>
            </a:pPr>
            <a:r>
              <a:rPr lang="en-US" altLang="zh-CN" sz="1200" b="1" dirty="0">
                <a:solidFill>
                  <a:srgbClr val="139193"/>
                </a:solidFill>
                <a:latin typeface="Arial" pitchFamily="34" charset="0"/>
                <a:cs typeface="Arial" pitchFamily="34" charset="0"/>
              </a:rPr>
              <a:t>3A</a:t>
            </a:r>
            <a:r>
              <a:rPr lang="zh-CN" altLang="en-US" sz="1200" b="1" dirty="0">
                <a:solidFill>
                  <a:srgbClr val="13919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200" b="1" dirty="0">
                <a:solidFill>
                  <a:srgbClr val="139193"/>
                </a:solidFill>
                <a:latin typeface="Arial" pitchFamily="34" charset="0"/>
                <a:cs typeface="Arial" pitchFamily="34" charset="0"/>
              </a:rPr>
              <a:t>Service</a:t>
            </a:r>
            <a:r>
              <a:rPr lang="zh-CN" altLang="en-US" sz="1200" b="1" dirty="0">
                <a:solidFill>
                  <a:srgbClr val="13919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200" b="1" dirty="0">
                <a:solidFill>
                  <a:srgbClr val="139193"/>
                </a:solidFill>
                <a:latin typeface="Arial" pitchFamily="34" charset="0"/>
                <a:cs typeface="Arial" pitchFamily="34" charset="0"/>
              </a:rPr>
              <a:t>System</a:t>
            </a:r>
            <a:r>
              <a:rPr lang="zh-CN" altLang="en-US" sz="1200" b="1" dirty="0">
                <a:solidFill>
                  <a:srgbClr val="13919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200" b="1" dirty="0">
                <a:solidFill>
                  <a:srgbClr val="139193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zh-CN" altLang="en-US" sz="1200" b="1" dirty="0">
                <a:solidFill>
                  <a:srgbClr val="13919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srgbClr val="139193"/>
                </a:solidFill>
                <a:latin typeface="Arial" pitchFamily="34" charset="0"/>
                <a:cs typeface="Arial" pitchFamily="34" charset="0"/>
              </a:rPr>
              <a:t>Assured</a:t>
            </a:r>
            <a:r>
              <a:rPr lang="zh-CN" altLang="en-US" sz="1200" b="1" dirty="0">
                <a:solidFill>
                  <a:srgbClr val="13919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srgbClr val="139193"/>
                </a:solidFill>
                <a:latin typeface="Arial" pitchFamily="34" charset="0"/>
                <a:cs typeface="Arial" pitchFamily="34" charset="0"/>
              </a:rPr>
              <a:t>Apropos Active</a:t>
            </a: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9CDE4445-2BB2-F045-AE98-24B94AD29AF6}"/>
              </a:ext>
            </a:extLst>
          </p:cNvPr>
          <p:cNvGrpSpPr/>
          <p:nvPr/>
        </p:nvGrpSpPr>
        <p:grpSpPr>
          <a:xfrm>
            <a:off x="356097" y="1718044"/>
            <a:ext cx="2639018" cy="2871718"/>
            <a:chOff x="467412" y="1651623"/>
            <a:chExt cx="2664296" cy="3291958"/>
          </a:xfrm>
        </p:grpSpPr>
        <p:sp>
          <p:nvSpPr>
            <p:cNvPr id="8" name="TextBox 58">
              <a:extLst>
                <a:ext uri="{FF2B5EF4-FFF2-40B4-BE49-F238E27FC236}">
                  <a16:creationId xmlns:a16="http://schemas.microsoft.com/office/drawing/2014/main" id="{E8CE56F5-D290-71EF-A02A-CC7763A495CA}"/>
                </a:ext>
              </a:extLst>
            </p:cNvPr>
            <p:cNvSpPr txBox="1"/>
            <p:nvPr/>
          </p:nvSpPr>
          <p:spPr>
            <a:xfrm>
              <a:off x="467412" y="4174140"/>
              <a:ext cx="26642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Calibri" panose="020F0502020204030204" pitchFamily="34" charset="0"/>
                  <a:sym typeface="思源黑体旧字形 ExtraLight" panose="020B0200000000000000" pitchFamily="34" charset="-128"/>
                </a:rPr>
                <a:t>Empower technical engineers of partners with service abilities. Materials and seminars to assist installation, commissioning, product update etc. 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思源黑体旧字形 ExtraLight" panose="020B0200000000000000" pitchFamily="34" charset="-128"/>
                <a:cs typeface="Calibri" panose="020F0502020204030204" pitchFamily="34" charset="0"/>
                <a:sym typeface="思源黑体旧字形 ExtraLight" panose="020B0200000000000000" pitchFamily="34" charset="-128"/>
              </a:endParaRPr>
            </a:p>
          </p:txBody>
        </p:sp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8C7F8AFA-9353-B82E-29DD-FE7D210BB249}"/>
                </a:ext>
              </a:extLst>
            </p:cNvPr>
            <p:cNvGrpSpPr/>
            <p:nvPr/>
          </p:nvGrpSpPr>
          <p:grpSpPr>
            <a:xfrm>
              <a:off x="611560" y="1651623"/>
              <a:ext cx="2378549" cy="2423179"/>
              <a:chOff x="611560" y="931543"/>
              <a:chExt cx="2378549" cy="2423179"/>
            </a:xfrm>
          </p:grpSpPr>
          <p:pic>
            <p:nvPicPr>
              <p:cNvPr id="10" name="Picture 2" descr="D:\用户目录\Desktop\Our Service (1).jpg">
                <a:extLst>
                  <a:ext uri="{FF2B5EF4-FFF2-40B4-BE49-F238E27FC236}">
                    <a16:creationId xmlns:a16="http://schemas.microsoft.com/office/drawing/2014/main" id="{B131B4F1-C635-62C3-AB33-A0393F8647DC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11560" y="931543"/>
                <a:ext cx="2376000" cy="2000246"/>
              </a:xfrm>
              <a:prstGeom prst="rect">
                <a:avLst/>
              </a:prstGeom>
              <a:noFill/>
            </p:spPr>
          </p:pic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A57A3DE4-8724-6D8B-FEBA-F8C96F90981E}"/>
                  </a:ext>
                </a:extLst>
              </p:cNvPr>
              <p:cNvSpPr/>
              <p:nvPr/>
            </p:nvSpPr>
            <p:spPr>
              <a:xfrm>
                <a:off x="613845" y="2963076"/>
                <a:ext cx="2376264" cy="391646"/>
              </a:xfrm>
              <a:prstGeom prst="rect">
                <a:avLst/>
              </a:prstGeom>
              <a:solidFill>
                <a:srgbClr val="9E3938"/>
              </a:solidFill>
              <a:ln>
                <a:solidFill>
                  <a:srgbClr val="9E39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400" b="1" dirty="0"/>
                  <a:t>Training &amp; Guidance</a:t>
                </a:r>
              </a:p>
            </p:txBody>
          </p:sp>
        </p:grpSp>
      </p:grpSp>
      <p:grpSp>
        <p:nvGrpSpPr>
          <p:cNvPr id="12" name="Group 10">
            <a:extLst>
              <a:ext uri="{FF2B5EF4-FFF2-40B4-BE49-F238E27FC236}">
                <a16:creationId xmlns:a16="http://schemas.microsoft.com/office/drawing/2014/main" id="{D246B468-F9F2-17AA-5353-0014A6650B56}"/>
              </a:ext>
            </a:extLst>
          </p:cNvPr>
          <p:cNvGrpSpPr/>
          <p:nvPr/>
        </p:nvGrpSpPr>
        <p:grpSpPr>
          <a:xfrm>
            <a:off x="3359538" y="1718045"/>
            <a:ext cx="2456096" cy="2727701"/>
            <a:chOff x="3470853" y="1672699"/>
            <a:chExt cx="2479622" cy="3126866"/>
          </a:xfrm>
        </p:grpSpPr>
        <p:sp>
          <p:nvSpPr>
            <p:cNvPr id="13" name="TextBox 56">
              <a:extLst>
                <a:ext uri="{FF2B5EF4-FFF2-40B4-BE49-F238E27FC236}">
                  <a16:creationId xmlns:a16="http://schemas.microsoft.com/office/drawing/2014/main" id="{3533ED5D-E2A7-E755-6435-775393BB78FF}"/>
                </a:ext>
              </a:extLst>
            </p:cNvPr>
            <p:cNvSpPr txBox="1"/>
            <p:nvPr/>
          </p:nvSpPr>
          <p:spPr>
            <a:xfrm>
              <a:off x="3470853" y="4199401"/>
              <a:ext cx="247962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Calibri" panose="020F0502020204030204" pitchFamily="34" charset="0"/>
                  <a:sym typeface="思源黑体旧字形 ExtraLight" panose="020B0200000000000000" pitchFamily="34" charset="-128"/>
                </a:rPr>
                <a:t>Based on the concept of full lifecycle</a:t>
              </a: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Calibri" panose="020F0502020204030204" pitchFamily="34" charset="0"/>
                  <a:sym typeface="思源黑体旧字形 ExtraLight" panose="020B0200000000000000" pitchFamily="34" charset="-128"/>
                </a:rPr>
                <a:t> 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Calibri" panose="020F0502020204030204" pitchFamily="34" charset="0"/>
                  <a:sym typeface="思源黑体旧字形 ExtraLight" panose="020B0200000000000000" pitchFamily="34" charset="-128"/>
                </a:rPr>
                <a:t>service, we put responsiveness and responsibility before all else.</a:t>
              </a:r>
            </a:p>
          </p:txBody>
        </p:sp>
        <p:grpSp>
          <p:nvGrpSpPr>
            <p:cNvPr id="14" name="Group 12">
              <a:extLst>
                <a:ext uri="{FF2B5EF4-FFF2-40B4-BE49-F238E27FC236}">
                  <a16:creationId xmlns:a16="http://schemas.microsoft.com/office/drawing/2014/main" id="{FA5F3F03-B696-077E-67D5-B4EE239197E0}"/>
                </a:ext>
              </a:extLst>
            </p:cNvPr>
            <p:cNvGrpSpPr/>
            <p:nvPr/>
          </p:nvGrpSpPr>
          <p:grpSpPr>
            <a:xfrm>
              <a:off x="3497874" y="1672699"/>
              <a:ext cx="2376264" cy="2410389"/>
              <a:chOff x="3351483" y="1878494"/>
              <a:chExt cx="2376264" cy="2410389"/>
            </a:xfrm>
          </p:grpSpPr>
          <p:pic>
            <p:nvPicPr>
              <p:cNvPr id="15" name="Picture 13" descr="D:\用户目录\Desktop\20170731——RF——网络——412-13370.tif">
                <a:extLst>
                  <a:ext uri="{FF2B5EF4-FFF2-40B4-BE49-F238E27FC236}">
                    <a16:creationId xmlns:a16="http://schemas.microsoft.com/office/drawing/2014/main" id="{8B13398D-EB0B-B7AC-B6DD-EA215DDAAA9C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351483" y="1878494"/>
                <a:ext cx="2376001" cy="1980001"/>
              </a:xfrm>
              <a:prstGeom prst="rect">
                <a:avLst/>
              </a:prstGeom>
              <a:noFill/>
            </p:spPr>
          </p:pic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F2CFB908-CA03-07F0-B408-E11D929E9A49}"/>
                  </a:ext>
                </a:extLst>
              </p:cNvPr>
              <p:cNvSpPr/>
              <p:nvPr/>
            </p:nvSpPr>
            <p:spPr>
              <a:xfrm>
                <a:off x="3351483" y="3897237"/>
                <a:ext cx="2376264" cy="391646"/>
              </a:xfrm>
              <a:prstGeom prst="rect">
                <a:avLst/>
              </a:prstGeom>
              <a:solidFill>
                <a:srgbClr val="9E3938"/>
              </a:solidFill>
              <a:ln>
                <a:solidFill>
                  <a:srgbClr val="9E39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r>
                  <a:rPr lang="en-US" sz="1400" b="1" dirty="0"/>
                  <a:t>24/7 Online Support</a:t>
                </a:r>
              </a:p>
            </p:txBody>
          </p:sp>
        </p:grpSp>
      </p:grpSp>
      <p:grpSp>
        <p:nvGrpSpPr>
          <p:cNvPr id="17" name="Group 15">
            <a:extLst>
              <a:ext uri="{FF2B5EF4-FFF2-40B4-BE49-F238E27FC236}">
                <a16:creationId xmlns:a16="http://schemas.microsoft.com/office/drawing/2014/main" id="{05DA82AC-89DD-2DA5-DDA0-49F98E0E9DE2}"/>
              </a:ext>
            </a:extLst>
          </p:cNvPr>
          <p:cNvGrpSpPr/>
          <p:nvPr/>
        </p:nvGrpSpPr>
        <p:grpSpPr>
          <a:xfrm>
            <a:off x="6218777" y="3495668"/>
            <a:ext cx="2456096" cy="1192317"/>
            <a:chOff x="6330092" y="3689381"/>
            <a:chExt cx="2479622" cy="1366798"/>
          </a:xfrm>
        </p:grpSpPr>
        <p:sp>
          <p:nvSpPr>
            <p:cNvPr id="18" name="TextBox 62">
              <a:extLst>
                <a:ext uri="{FF2B5EF4-FFF2-40B4-BE49-F238E27FC236}">
                  <a16:creationId xmlns:a16="http://schemas.microsoft.com/office/drawing/2014/main" id="{5D0E49D5-70A2-9B81-9D04-F1EFDA24F1E6}"/>
                </a:ext>
              </a:extLst>
            </p:cNvPr>
            <p:cNvSpPr txBox="1"/>
            <p:nvPr/>
          </p:nvSpPr>
          <p:spPr>
            <a:xfrm>
              <a:off x="6330092" y="4174140"/>
              <a:ext cx="2479622" cy="882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思源黑体旧字形 ExtraLight" panose="020B0200000000000000" pitchFamily="34" charset="-128"/>
                  <a:cs typeface="Calibri" panose="020F0502020204030204" pitchFamily="34" charset="0"/>
                  <a:sym typeface="思源黑体旧字形 ExtraLight" panose="020B0200000000000000" pitchFamily="34" charset="-128"/>
                </a:rPr>
                <a:t>Service network covers China, India, USA, Middle East, France, Indonesia, South Korea and Vietnam. Quick response in local area.</a:t>
              </a:r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1CF3D7E3-E469-F4C5-374F-4ED9307DB6F7}"/>
                </a:ext>
              </a:extLst>
            </p:cNvPr>
            <p:cNvSpPr/>
            <p:nvPr/>
          </p:nvSpPr>
          <p:spPr>
            <a:xfrm>
              <a:off x="6381903" y="3689381"/>
              <a:ext cx="2376265" cy="391646"/>
            </a:xfrm>
            <a:prstGeom prst="rect">
              <a:avLst/>
            </a:prstGeom>
            <a:solidFill>
              <a:srgbClr val="9E3938"/>
            </a:solidFill>
            <a:ln>
              <a:solidFill>
                <a:srgbClr val="9E39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400" b="1" dirty="0"/>
                <a:t>Onsite Support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61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4D95F3-B505-0D7F-61FA-F50C5A97A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9F85F08-F158-FF38-615D-E6E1C7CF4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B14F0E4-11DD-9603-2962-EA4A890ABD77}"/>
              </a:ext>
            </a:extLst>
          </p:cNvPr>
          <p:cNvSpPr txBox="1">
            <a:spLocks/>
          </p:cNvSpPr>
          <p:nvPr/>
        </p:nvSpPr>
        <p:spPr>
          <a:xfrm>
            <a:off x="435935" y="1923655"/>
            <a:ext cx="8497962" cy="1296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b="1" dirty="0">
                <a:solidFill>
                  <a:schemeClr val="bg1"/>
                </a:solidFill>
              </a:rPr>
              <a:t>PRODUCTS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E0ED10C-7495-F723-B096-DA2D17DCBB05}"/>
              </a:ext>
            </a:extLst>
          </p:cNvPr>
          <p:cNvSpPr txBox="1">
            <a:spLocks/>
          </p:cNvSpPr>
          <p:nvPr/>
        </p:nvSpPr>
        <p:spPr>
          <a:xfrm>
            <a:off x="435935" y="2707982"/>
            <a:ext cx="8497962" cy="1296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30+ Years Power Conversion Expert</a:t>
            </a:r>
          </a:p>
        </p:txBody>
      </p:sp>
    </p:spTree>
    <p:extLst>
      <p:ext uri="{BB962C8B-B14F-4D97-AF65-F5344CB8AC3E}">
        <p14:creationId xmlns:p14="http://schemas.microsoft.com/office/powerpoint/2010/main" val="2663034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3A5B50B-EF00-9C19-DE2F-F1BC7C8E4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" y="1320375"/>
            <a:ext cx="9144000" cy="2857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5CB2584-3298-2342-7C35-76572C64D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55" y="1886997"/>
            <a:ext cx="1588011" cy="133197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276CF01-A421-9B52-84B3-15F751A08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582" y="1901094"/>
            <a:ext cx="3349759" cy="13319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6DBF9E6-F9A0-0A21-E5AA-9ED9E9B1A1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6" y="1880622"/>
            <a:ext cx="3349759" cy="13319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8707C4-FC57-798E-4DA7-FCE08A488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sp>
        <p:nvSpPr>
          <p:cNvPr id="31" name="Title 2">
            <a:extLst>
              <a:ext uri="{FF2B5EF4-FFF2-40B4-BE49-F238E27FC236}">
                <a16:creationId xmlns:a16="http://schemas.microsoft.com/office/drawing/2014/main" id="{592D6F20-9285-F06B-8628-20487ED1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r>
              <a:rPr lang="en-US" altLang="zh-CN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PRODUCTS</a:t>
            </a: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Subtitle 3">
            <a:extLst>
              <a:ext uri="{FF2B5EF4-FFF2-40B4-BE49-F238E27FC236}">
                <a16:creationId xmlns:a16="http://schemas.microsoft.com/office/drawing/2014/main" id="{04117E8D-101E-F783-0CEE-F95CFF28ABF0}"/>
              </a:ext>
            </a:extLst>
          </p:cNvPr>
          <p:cNvSpPr txBox="1">
            <a:spLocks/>
          </p:cNvSpPr>
          <p:nvPr/>
        </p:nvSpPr>
        <p:spPr>
          <a:xfrm>
            <a:off x="249948" y="813910"/>
            <a:ext cx="8640000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latin typeface="+mj-lt"/>
              </a:rPr>
              <a:t>Critical Power</a:t>
            </a:r>
            <a:endParaRPr lang="en-US" sz="1400" dirty="0">
              <a:latin typeface="+mj-lt"/>
            </a:endParaRPr>
          </a:p>
        </p:txBody>
      </p:sp>
      <p:sp>
        <p:nvSpPr>
          <p:cNvPr id="44" name="TextBox 32">
            <a:extLst>
              <a:ext uri="{FF2B5EF4-FFF2-40B4-BE49-F238E27FC236}">
                <a16:creationId xmlns:a16="http://schemas.microsoft.com/office/drawing/2014/main" id="{644A0EC7-5C76-86A8-6C41-8FE5BCA9945D}"/>
              </a:ext>
            </a:extLst>
          </p:cNvPr>
          <p:cNvSpPr txBox="1"/>
          <p:nvPr/>
        </p:nvSpPr>
        <p:spPr>
          <a:xfrm>
            <a:off x="3050942" y="3324258"/>
            <a:ext cx="4320480" cy="46935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Transformer-based UPS</a:t>
            </a:r>
          </a:p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FR-UK</a:t>
            </a:r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Series, Single Unit</a:t>
            </a:r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1-600kVA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0" name="TextBox 45">
            <a:extLst>
              <a:ext uri="{FF2B5EF4-FFF2-40B4-BE49-F238E27FC236}">
                <a16:creationId xmlns:a16="http://schemas.microsoft.com/office/drawing/2014/main" id="{1977DBF7-047C-D17E-2680-60A65FE7F398}"/>
              </a:ext>
            </a:extLst>
          </p:cNvPr>
          <p:cNvSpPr txBox="1"/>
          <p:nvPr/>
        </p:nvSpPr>
        <p:spPr>
          <a:xfrm>
            <a:off x="6127080" y="3357306"/>
            <a:ext cx="3557488" cy="46935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Modular UPS</a:t>
            </a:r>
          </a:p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MR</a:t>
            </a:r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Series, Single Unit</a:t>
            </a:r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50-1200kVA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94EB1A30-DDD1-B91D-BD48-BD94C47A701B}"/>
              </a:ext>
            </a:extLst>
          </p:cNvPr>
          <p:cNvSpPr txBox="1"/>
          <p:nvPr/>
        </p:nvSpPr>
        <p:spPr>
          <a:xfrm>
            <a:off x="0" y="3357306"/>
            <a:ext cx="3468270" cy="46935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Transformer-less UPS</a:t>
            </a:r>
          </a:p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KR</a:t>
            </a:r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Series, Single Unit</a:t>
            </a:r>
            <a:r>
              <a: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1-1200kVA</a:t>
            </a:r>
            <a:endParaRPr lang="zh-CN" altLang="en-US" sz="12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9018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8707C4-FC57-798E-4DA7-FCE08A488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72"/>
            <a:ext cx="9144000" cy="5143309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BB5AE19A-4727-B616-0F9D-B9173D9F3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" y="3196168"/>
            <a:ext cx="9144000" cy="1874520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CE22ECA5-BF96-7DFB-BB7D-0BFB3A2F3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" y="1202547"/>
            <a:ext cx="9144000" cy="184342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1EE1FE1-6533-BB3E-26C0-AEBCAA754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09" y="1502989"/>
            <a:ext cx="1188622" cy="9935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BCDFFA3F-F0BB-2D3B-2331-ED367A9847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043" y="3442896"/>
            <a:ext cx="353539" cy="115204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B026CD2-892D-21F3-52DB-BEDFF7605E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82" y="3436551"/>
            <a:ext cx="408398" cy="115204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F0EBD1A-360C-4734-1482-F7D16B9959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59" y="3446263"/>
            <a:ext cx="1207008" cy="111556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C7221CD-8E54-D521-A213-F7F9830980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56" y="1511641"/>
            <a:ext cx="1621536" cy="97536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F085029B-34E8-8E42-A72B-02A1BF87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r>
              <a:rPr lang="en-US" altLang="zh-CN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PRODUCTS</a:t>
            </a: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612E97C3-4E76-AA8C-32E1-7C545C876127}"/>
              </a:ext>
            </a:extLst>
          </p:cNvPr>
          <p:cNvSpPr txBox="1">
            <a:spLocks/>
          </p:cNvSpPr>
          <p:nvPr/>
        </p:nvSpPr>
        <p:spPr>
          <a:xfrm>
            <a:off x="249948" y="813910"/>
            <a:ext cx="8640000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latin typeface="+mj-lt"/>
              </a:rPr>
              <a:t>UPS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-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Special Application</a:t>
            </a:r>
            <a:endParaRPr lang="en-US" sz="1400" dirty="0">
              <a:latin typeface="+mj-lt"/>
            </a:endParaRPr>
          </a:p>
        </p:txBody>
      </p:sp>
      <p:grpSp>
        <p:nvGrpSpPr>
          <p:cNvPr id="9" name="组合 42">
            <a:extLst>
              <a:ext uri="{FF2B5EF4-FFF2-40B4-BE49-F238E27FC236}">
                <a16:creationId xmlns:a16="http://schemas.microsoft.com/office/drawing/2014/main" id="{212B49F5-5304-973A-5AFF-2EF382A66E43}"/>
              </a:ext>
            </a:extLst>
          </p:cNvPr>
          <p:cNvGrpSpPr/>
          <p:nvPr/>
        </p:nvGrpSpPr>
        <p:grpSpPr>
          <a:xfrm>
            <a:off x="832402" y="1466083"/>
            <a:ext cx="7536017" cy="1549477"/>
            <a:chOff x="607189" y="1011820"/>
            <a:chExt cx="7536017" cy="1549477"/>
          </a:xfrm>
        </p:grpSpPr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A841987D-D2E1-996E-3E63-5A7B2AB4E08F}"/>
                </a:ext>
              </a:extLst>
            </p:cNvPr>
            <p:cNvSpPr txBox="1"/>
            <p:nvPr/>
          </p:nvSpPr>
          <p:spPr>
            <a:xfrm>
              <a:off x="3407087" y="2066716"/>
              <a:ext cx="2077855" cy="469357"/>
            </a:xfrm>
            <a:prstGeom prst="rect">
              <a:avLst/>
            </a:prstGeom>
            <a:noFill/>
          </p:spPr>
          <p:txBody>
            <a:bodyPr wrap="square" lIns="68573" tIns="34289" rIns="68573" bIns="34289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Power industry UPS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FR-UK31DL Series</a:t>
              </a:r>
            </a:p>
          </p:txBody>
        </p:sp>
        <p:grpSp>
          <p:nvGrpSpPr>
            <p:cNvPr id="11" name="组合 40">
              <a:extLst>
                <a:ext uri="{FF2B5EF4-FFF2-40B4-BE49-F238E27FC236}">
                  <a16:creationId xmlns:a16="http://schemas.microsoft.com/office/drawing/2014/main" id="{24B9345A-B493-345E-D873-B3957BEC5F24}"/>
                </a:ext>
              </a:extLst>
            </p:cNvPr>
            <p:cNvGrpSpPr/>
            <p:nvPr/>
          </p:nvGrpSpPr>
          <p:grpSpPr>
            <a:xfrm>
              <a:off x="6012159" y="1011820"/>
              <a:ext cx="2131047" cy="1549477"/>
              <a:chOff x="7112523" y="987574"/>
              <a:chExt cx="2131047" cy="1549477"/>
            </a:xfrm>
          </p:grpSpPr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D72069A0-F01E-36A1-D242-1870D32FD71F}"/>
                  </a:ext>
                </a:extLst>
              </p:cNvPr>
              <p:cNvSpPr txBox="1"/>
              <p:nvPr/>
            </p:nvSpPr>
            <p:spPr>
              <a:xfrm>
                <a:off x="7112523" y="2067694"/>
                <a:ext cx="2131047" cy="469357"/>
              </a:xfrm>
              <a:prstGeom prst="rect">
                <a:avLst/>
              </a:prstGeom>
              <a:noFill/>
            </p:spPr>
            <p:txBody>
              <a:bodyPr wrap="square" lIns="68573" tIns="34289" rIns="68573" bIns="34289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+mn-cs"/>
                  </a:rPr>
                  <a:t>Rail transit power supply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+mn-cs"/>
                  </a:rPr>
                  <a:t>FR-UK-GEL Series</a:t>
                </a:r>
              </a:p>
            </p:txBody>
          </p:sp>
          <p:pic>
            <p:nvPicPr>
              <p:cNvPr id="16" name="Picture 3" descr="\\192.168.104.11\各中心文件临时交换区$\Iris\临时\品牌画册\产品图\UPS 其他产品图\Rail transit power supply FR-UK-GEL series.png">
                <a:extLst>
                  <a:ext uri="{FF2B5EF4-FFF2-40B4-BE49-F238E27FC236}">
                    <a16:creationId xmlns:a16="http://schemas.microsoft.com/office/drawing/2014/main" id="{57A94E5F-6C18-2D83-731E-D57385CA42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4369" y="987574"/>
                <a:ext cx="406209" cy="1080000"/>
              </a:xfrm>
              <a:prstGeom prst="rect">
                <a:avLst/>
              </a:prstGeom>
              <a:noFill/>
            </p:spPr>
          </p:pic>
        </p:grp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AE732E1F-1746-0B9E-0BD7-E7D0D7E0A3F3}"/>
                </a:ext>
              </a:extLst>
            </p:cNvPr>
            <p:cNvSpPr txBox="1"/>
            <p:nvPr/>
          </p:nvSpPr>
          <p:spPr>
            <a:xfrm>
              <a:off x="607189" y="2066716"/>
              <a:ext cx="2362676" cy="469357"/>
            </a:xfrm>
            <a:prstGeom prst="rect">
              <a:avLst/>
            </a:prstGeom>
            <a:noFill/>
          </p:spPr>
          <p:txBody>
            <a:bodyPr wrap="square" lIns="68573" tIns="34289" rIns="68573" bIns="34289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Nuclear island class UPS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FR-UK-HD Series</a:t>
              </a:r>
            </a:p>
          </p:txBody>
        </p:sp>
      </p:grpSp>
      <p:grpSp>
        <p:nvGrpSpPr>
          <p:cNvPr id="19" name="组合 47">
            <a:extLst>
              <a:ext uri="{FF2B5EF4-FFF2-40B4-BE49-F238E27FC236}">
                <a16:creationId xmlns:a16="http://schemas.microsoft.com/office/drawing/2014/main" id="{214BAF2D-5FA2-2E3C-D03F-B6F83605ACF3}"/>
              </a:ext>
            </a:extLst>
          </p:cNvPr>
          <p:cNvGrpSpPr/>
          <p:nvPr/>
        </p:nvGrpSpPr>
        <p:grpSpPr>
          <a:xfrm>
            <a:off x="767175" y="3435037"/>
            <a:ext cx="7703692" cy="1565374"/>
            <a:chOff x="628951" y="3075806"/>
            <a:chExt cx="7703692" cy="1565374"/>
          </a:xfrm>
        </p:grpSpPr>
        <p:grpSp>
          <p:nvGrpSpPr>
            <p:cNvPr id="20" name="组合 45">
              <a:extLst>
                <a:ext uri="{FF2B5EF4-FFF2-40B4-BE49-F238E27FC236}">
                  <a16:creationId xmlns:a16="http://schemas.microsoft.com/office/drawing/2014/main" id="{64E5426D-450E-8074-AEF0-F3D810AC3958}"/>
                </a:ext>
              </a:extLst>
            </p:cNvPr>
            <p:cNvGrpSpPr/>
            <p:nvPr/>
          </p:nvGrpSpPr>
          <p:grpSpPr>
            <a:xfrm>
              <a:off x="4454199" y="3075806"/>
              <a:ext cx="2005487" cy="1565374"/>
              <a:chOff x="4479940" y="3040161"/>
              <a:chExt cx="2005487" cy="1565374"/>
            </a:xfrm>
          </p:grpSpPr>
          <p:sp>
            <p:nvSpPr>
              <p:cNvPr id="30" name="TextBox 27">
                <a:extLst>
                  <a:ext uri="{FF2B5EF4-FFF2-40B4-BE49-F238E27FC236}">
                    <a16:creationId xmlns:a16="http://schemas.microsoft.com/office/drawing/2014/main" id="{0788DA87-1915-59A0-E353-B1F8E3BDBADF}"/>
                  </a:ext>
                </a:extLst>
              </p:cNvPr>
              <p:cNvSpPr txBox="1"/>
              <p:nvPr/>
            </p:nvSpPr>
            <p:spPr>
              <a:xfrm>
                <a:off x="4479940" y="4166955"/>
                <a:ext cx="2005487" cy="438580"/>
              </a:xfrm>
              <a:prstGeom prst="rect">
                <a:avLst/>
              </a:prstGeom>
              <a:noFill/>
            </p:spPr>
            <p:txBody>
              <a:bodyPr wrap="square" lIns="68573" tIns="34289" rIns="68573" bIns="34289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+mn-cs"/>
                  </a:rPr>
                  <a:t>Double-fed subway brake energy feedback device</a:t>
                </a:r>
              </a:p>
            </p:txBody>
          </p:sp>
          <p:pic>
            <p:nvPicPr>
              <p:cNvPr id="31" name="Picture 2" descr="\\192.168.104.11\各中心文件临时交换区$\Iris\临时\品牌画册\产品图\UPS 其他产品图\double-fed subway brake energy feedback device.png">
                <a:extLst>
                  <a:ext uri="{FF2B5EF4-FFF2-40B4-BE49-F238E27FC236}">
                    <a16:creationId xmlns:a16="http://schemas.microsoft.com/office/drawing/2014/main" id="{74318823-C23C-8DBF-D53D-9798C2BF39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1993" y="3040161"/>
                <a:ext cx="975628" cy="1116000"/>
              </a:xfrm>
              <a:prstGeom prst="rect">
                <a:avLst/>
              </a:prstGeom>
              <a:noFill/>
            </p:spPr>
          </p:pic>
        </p:grpSp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1931AF44-4C0D-74BE-0589-9DA18E547FE7}"/>
                </a:ext>
              </a:extLst>
            </p:cNvPr>
            <p:cNvSpPr txBox="1"/>
            <p:nvPr/>
          </p:nvSpPr>
          <p:spPr>
            <a:xfrm>
              <a:off x="628951" y="4202600"/>
              <a:ext cx="1926825" cy="438580"/>
            </a:xfrm>
            <a:prstGeom prst="rect">
              <a:avLst/>
            </a:prstGeom>
            <a:noFill/>
          </p:spPr>
          <p:txBody>
            <a:bodyPr wrap="square" lIns="68573" tIns="34289" rIns="68573" bIns="34289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Industrial anti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-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vibration power supply 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DC-BANK</a:t>
              </a: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6DAF563E-0CFD-2872-2FD6-123799E98578}"/>
                </a:ext>
              </a:extLst>
            </p:cNvPr>
            <p:cNvSpPr txBox="1"/>
            <p:nvPr/>
          </p:nvSpPr>
          <p:spPr>
            <a:xfrm>
              <a:off x="2784459" y="4202600"/>
              <a:ext cx="1605940" cy="438580"/>
            </a:xfrm>
            <a:prstGeom prst="rect">
              <a:avLst/>
            </a:prstGeom>
            <a:noFill/>
          </p:spPr>
          <p:txBody>
            <a:bodyPr wrap="square" lIns="68573" tIns="34289" rIns="68573" bIns="34289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200" b="1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Emergency Power Supply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TextBox 21">
              <a:extLst>
                <a:ext uri="{FF2B5EF4-FFF2-40B4-BE49-F238E27FC236}">
                  <a16:creationId xmlns:a16="http://schemas.microsoft.com/office/drawing/2014/main" id="{2167D3E1-C7E0-B176-E01A-75C8F51C5B33}"/>
                </a:ext>
              </a:extLst>
            </p:cNvPr>
            <p:cNvSpPr txBox="1"/>
            <p:nvPr/>
          </p:nvSpPr>
          <p:spPr>
            <a:xfrm>
              <a:off x="6595545" y="4294933"/>
              <a:ext cx="1737098" cy="253914"/>
            </a:xfrm>
            <a:prstGeom prst="rect">
              <a:avLst/>
            </a:prstGeom>
            <a:noFill/>
          </p:spPr>
          <p:txBody>
            <a:bodyPr wrap="square" lIns="68573" tIns="34289" rIns="68573" bIns="34289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HVDC power supply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7953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D3D75F98-CBA1-8C1D-08A7-B2B76B6DD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B2E495A-F1C8-6D06-8EE9-CCBB73041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6" cy="5143500"/>
          </a:xfrm>
          <a:prstGeom prst="rect">
            <a:avLst/>
          </a:prstGeom>
        </p:spPr>
      </p:pic>
      <p:sp>
        <p:nvSpPr>
          <p:cNvPr id="35" name="文本占位符 1">
            <a:extLst>
              <a:ext uri="{FF2B5EF4-FFF2-40B4-BE49-F238E27FC236}">
                <a16:creationId xmlns:a16="http://schemas.microsoft.com/office/drawing/2014/main" id="{DC0A3002-B48A-E88A-3E4D-A71A692051E0}"/>
              </a:ext>
            </a:extLst>
          </p:cNvPr>
          <p:cNvSpPr txBox="1">
            <a:spLocks/>
          </p:cNvSpPr>
          <p:nvPr/>
        </p:nvSpPr>
        <p:spPr>
          <a:xfrm>
            <a:off x="3924300" y="1521229"/>
            <a:ext cx="4464050" cy="24189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68">
              <a:lnSpc>
                <a:spcPct val="150000"/>
              </a:lnSpc>
              <a:spcBef>
                <a:spcPts val="450"/>
              </a:spcBef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About Leistung Energie</a:t>
            </a:r>
          </a:p>
          <a:p>
            <a:pPr marL="171450" indent="-171450" defTabSz="685868">
              <a:lnSpc>
                <a:spcPct val="150000"/>
              </a:lnSpc>
              <a:spcBef>
                <a:spcPts val="450"/>
              </a:spcBef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Capability</a:t>
            </a:r>
          </a:p>
          <a:p>
            <a:pPr marL="171450" indent="-171450" defTabSz="685868">
              <a:lnSpc>
                <a:spcPct val="150000"/>
              </a:lnSpc>
              <a:spcBef>
                <a:spcPts val="450"/>
              </a:spcBef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Products</a:t>
            </a:r>
          </a:p>
          <a:p>
            <a:pPr marL="171450" indent="-171450" defTabSz="685868">
              <a:lnSpc>
                <a:spcPct val="150000"/>
              </a:lnSpc>
              <a:spcBef>
                <a:spcPts val="450"/>
              </a:spcBef>
              <a:buFont typeface="Wingdings" panose="05000000000000000000" pitchFamily="2" charset="2"/>
              <a:buChar char="l"/>
            </a:pPr>
            <a:r>
              <a:rPr lang="en-US" altLang="zh-CN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References</a:t>
            </a:r>
          </a:p>
        </p:txBody>
      </p:sp>
      <p:sp>
        <p:nvSpPr>
          <p:cNvPr id="36" name="文本占位符 1">
            <a:extLst>
              <a:ext uri="{FF2B5EF4-FFF2-40B4-BE49-F238E27FC236}">
                <a16:creationId xmlns:a16="http://schemas.microsoft.com/office/drawing/2014/main" id="{93BC142D-C48A-51FC-A094-F8B99C76E782}"/>
              </a:ext>
            </a:extLst>
          </p:cNvPr>
          <p:cNvSpPr txBox="1">
            <a:spLocks/>
          </p:cNvSpPr>
          <p:nvPr/>
        </p:nvSpPr>
        <p:spPr>
          <a:xfrm>
            <a:off x="3921763" y="1032586"/>
            <a:ext cx="1835150" cy="4885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68">
              <a:lnSpc>
                <a:spcPct val="150000"/>
              </a:lnSpc>
              <a:spcBef>
                <a:spcPts val="450"/>
              </a:spcBef>
            </a:pPr>
            <a:r>
              <a:rPr lang="en-US" altLang="zh-CN" sz="2800" b="1" dirty="0">
                <a:solidFill>
                  <a:srgbClr val="139193"/>
                </a:solidFill>
                <a:latin typeface="Arial" pitchFamily="34" charset="0"/>
                <a:cs typeface="Arial" pitchFamily="34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927521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8707C4-FC57-798E-4DA7-FCE08A488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23F19A5-DBA7-DF36-F627-593E43C2E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1472"/>
            <a:ext cx="9144000" cy="187452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08C944B-F183-DC5D-EE26-794C8864F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9" y="1255279"/>
            <a:ext cx="9144000" cy="184342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A281E6C-0342-F315-A276-F08B89288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76" y="1498506"/>
            <a:ext cx="1016743" cy="116895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E8D283D-8D49-125B-6AE5-ECCBB732A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28" y="1471635"/>
            <a:ext cx="1067978" cy="144024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ED775BA-D608-1EF9-3245-A6EBB118B5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60" y="1507677"/>
            <a:ext cx="1305984" cy="144024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280EF59-0646-9162-E71F-63410B934A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80" y="1570435"/>
            <a:ext cx="1870844" cy="1242644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201E3A36-5FA0-C754-F76F-D83C7F990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72" y="3773555"/>
            <a:ext cx="1073450" cy="87938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A0C1AAF8-3004-184A-3900-4F52925462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19" y="3562712"/>
            <a:ext cx="1562564" cy="11353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72FFC7B9-6F8E-FBEE-7360-F7F106DB3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r>
              <a:rPr lang="en-US" altLang="zh-CN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PRODUCTS</a:t>
            </a: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3EC40F65-30F4-A7A9-0CF1-5817DFB1DC1C}"/>
              </a:ext>
            </a:extLst>
          </p:cNvPr>
          <p:cNvSpPr txBox="1">
            <a:spLocks/>
          </p:cNvSpPr>
          <p:nvPr/>
        </p:nvSpPr>
        <p:spPr>
          <a:xfrm>
            <a:off x="249948" y="813910"/>
            <a:ext cx="8640000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latin typeface="+mj-lt"/>
              </a:rPr>
              <a:t>String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Inverter</a:t>
            </a:r>
            <a:endParaRPr lang="en-US" sz="1400" dirty="0">
              <a:latin typeface="+mj-lt"/>
            </a:endParaRPr>
          </a:p>
        </p:txBody>
      </p:sp>
      <p:grpSp>
        <p:nvGrpSpPr>
          <p:cNvPr id="9" name="组合 50">
            <a:extLst>
              <a:ext uri="{FF2B5EF4-FFF2-40B4-BE49-F238E27FC236}">
                <a16:creationId xmlns:a16="http://schemas.microsoft.com/office/drawing/2014/main" id="{3725F705-13D6-2423-F09A-13D0723F6B86}"/>
              </a:ext>
            </a:extLst>
          </p:cNvPr>
          <p:cNvGrpSpPr/>
          <p:nvPr/>
        </p:nvGrpSpPr>
        <p:grpSpPr>
          <a:xfrm>
            <a:off x="1275088" y="2816505"/>
            <a:ext cx="7151780" cy="276999"/>
            <a:chOff x="915048" y="2440334"/>
            <a:chExt cx="7151780" cy="276999"/>
          </a:xfrm>
        </p:grpSpPr>
        <p:sp>
          <p:nvSpPr>
            <p:cNvPr id="21" name="TextBox 19">
              <a:extLst>
                <a:ext uri="{FF2B5EF4-FFF2-40B4-BE49-F238E27FC236}">
                  <a16:creationId xmlns:a16="http://schemas.microsoft.com/office/drawing/2014/main" id="{144D8377-6A65-56F9-85C5-3582A39E2F17}"/>
                </a:ext>
              </a:extLst>
            </p:cNvPr>
            <p:cNvSpPr txBox="1"/>
            <p:nvPr/>
          </p:nvSpPr>
          <p:spPr>
            <a:xfrm>
              <a:off x="915048" y="2440334"/>
              <a:ext cx="1584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SPI 3-6kW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1C6EE570-6BD2-7A71-496E-BFEF973EC644}"/>
                </a:ext>
              </a:extLst>
            </p:cNvPr>
            <p:cNvSpPr txBox="1"/>
            <p:nvPr/>
          </p:nvSpPr>
          <p:spPr>
            <a:xfrm>
              <a:off x="4572000" y="2440334"/>
              <a:ext cx="1584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SPI 30-60kW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43EBE9A3-8AD1-75F7-DEB3-AE543EE9C18C}"/>
                </a:ext>
              </a:extLst>
            </p:cNvPr>
            <p:cNvSpPr txBox="1"/>
            <p:nvPr/>
          </p:nvSpPr>
          <p:spPr>
            <a:xfrm>
              <a:off x="2699792" y="2440334"/>
              <a:ext cx="1584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SPI 5-20kW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07C8D9F4-6AFD-D8CF-9C1D-970E8F74AECC}"/>
                </a:ext>
              </a:extLst>
            </p:cNvPr>
            <p:cNvSpPr txBox="1"/>
            <p:nvPr/>
          </p:nvSpPr>
          <p:spPr>
            <a:xfrm>
              <a:off x="6482652" y="2440334"/>
              <a:ext cx="1584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SPI 125/250kW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3" name="标题 1">
            <a:extLst>
              <a:ext uri="{FF2B5EF4-FFF2-40B4-BE49-F238E27FC236}">
                <a16:creationId xmlns:a16="http://schemas.microsoft.com/office/drawing/2014/main" id="{A3AABCC2-AB98-3530-9A4A-3CFFECA1778D}"/>
              </a:ext>
            </a:extLst>
          </p:cNvPr>
          <p:cNvSpPr txBox="1"/>
          <p:nvPr/>
        </p:nvSpPr>
        <p:spPr bwMode="auto">
          <a:xfrm>
            <a:off x="5178173" y="4762722"/>
            <a:ext cx="1587568" cy="2485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9" tIns="45719" rIns="91439" bIns="45719" anchor="ctr">
            <a:noAutofit/>
          </a:bodyPr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AC/DC Combiner Box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CF03603E-E1F7-D6A1-9957-06DCD7C2F776}"/>
              </a:ext>
            </a:extLst>
          </p:cNvPr>
          <p:cNvSpPr txBox="1"/>
          <p:nvPr/>
        </p:nvSpPr>
        <p:spPr bwMode="auto">
          <a:xfrm>
            <a:off x="2067176" y="4738521"/>
            <a:ext cx="2718748" cy="2969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9" tIns="45719" rIns="91439" bIns="45719" anchor="ctr">
            <a:noAutofit/>
          </a:bodyPr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WiseEnergy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 Monitoring System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3259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9E9C00A-BEF4-A07C-C266-665DAC1D9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59D4616B-5C78-4374-0C24-69BBE4B4B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1649"/>
            <a:ext cx="9144000" cy="187452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073E177-47C4-41AF-F55B-2C7DC1BA1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5784"/>
            <a:ext cx="9144000" cy="184342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6FE5033-660A-A65F-E8BC-670B6669A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91508"/>
            <a:ext cx="431465" cy="9844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723FE8-36E3-6521-6C43-1636068CD2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08" y="1491916"/>
            <a:ext cx="662390" cy="99662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91CE5EE6-DCB3-7FBE-2E78-E110BA0F94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699" y="1612160"/>
            <a:ext cx="718053" cy="864097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4E0E3CA7-23A3-E675-5E0A-B48E360FAB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109" y="1402482"/>
            <a:ext cx="1802444" cy="130142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BCA7B35-E5A6-5B25-A7C4-3D3C281488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64" y="1476296"/>
            <a:ext cx="1802444" cy="130142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948EC8F-EB33-0891-39AF-4CD4E1196F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56176"/>
            <a:ext cx="1081466" cy="64765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858EF644-F828-CE3D-9842-AB1F573DDB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62" y="1424926"/>
            <a:ext cx="1979026" cy="143098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3FA3CBC1-94FC-8429-E86A-CE436EE8D7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15" y="3569746"/>
            <a:ext cx="720366" cy="107444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286B19ED-1F84-A059-A803-F0CD714E0D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416" y="3560174"/>
            <a:ext cx="791343" cy="105309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AC91AE7-BB87-10B8-1698-6A102FDFDC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590" y="3495007"/>
            <a:ext cx="2058013" cy="133344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55FA5FA3-44B1-38A9-D0F2-B90544AAA2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543" y="3532819"/>
            <a:ext cx="1911720" cy="1238965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23FD0C8B-13E9-49FB-39AB-1C95168D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PRODUCTS</a:t>
            </a: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4E70C5B2-2F92-439D-757E-3B2E7D28BFF7}"/>
              </a:ext>
            </a:extLst>
          </p:cNvPr>
          <p:cNvSpPr txBox="1">
            <a:spLocks/>
          </p:cNvSpPr>
          <p:nvPr/>
        </p:nvSpPr>
        <p:spPr>
          <a:xfrm>
            <a:off x="249948" y="813910"/>
            <a:ext cx="8640000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+mj-lt"/>
              </a:rPr>
              <a:t>Central Inverter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90D18E41-2DAA-0BE6-4963-143100D583AD}"/>
              </a:ext>
            </a:extLst>
          </p:cNvPr>
          <p:cNvSpPr txBox="1"/>
          <p:nvPr/>
        </p:nvSpPr>
        <p:spPr>
          <a:xfrm>
            <a:off x="323528" y="2452985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Single Unit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500-1000kW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6ECA894A-2216-01D4-9A9D-29BA93047E6C}"/>
              </a:ext>
            </a:extLst>
          </p:cNvPr>
          <p:cNvSpPr txBox="1"/>
          <p:nvPr/>
        </p:nvSpPr>
        <p:spPr>
          <a:xfrm>
            <a:off x="3131840" y="2452985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Container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0.8-6.8MW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A7B1B941-5F69-0AE3-74C9-124C6A8979DD}"/>
              </a:ext>
            </a:extLst>
          </p:cNvPr>
          <p:cNvSpPr txBox="1"/>
          <p:nvPr/>
        </p:nvSpPr>
        <p:spPr>
          <a:xfrm>
            <a:off x="6084168" y="2452985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Turnkey Solution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1-6.8MW (10kV/35kV)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5" name="直接连接符 54">
            <a:extLst>
              <a:ext uri="{FF2B5EF4-FFF2-40B4-BE49-F238E27FC236}">
                <a16:creationId xmlns:a16="http://schemas.microsoft.com/office/drawing/2014/main" id="{2D4CD0F1-DEB9-DD70-0BEF-E6D02C71BF2A}"/>
              </a:ext>
            </a:extLst>
          </p:cNvPr>
          <p:cNvCxnSpPr/>
          <p:nvPr/>
        </p:nvCxnSpPr>
        <p:spPr>
          <a:xfrm>
            <a:off x="2123728" y="1366650"/>
            <a:ext cx="0" cy="1548000"/>
          </a:xfrm>
          <a:prstGeom prst="line">
            <a:avLst/>
          </a:prstGeom>
          <a:ln w="19050">
            <a:prstDash val="sys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接连接符 56">
            <a:extLst>
              <a:ext uri="{FF2B5EF4-FFF2-40B4-BE49-F238E27FC236}">
                <a16:creationId xmlns:a16="http://schemas.microsoft.com/office/drawing/2014/main" id="{A35769A6-423F-D156-196C-64D9AB864B2A}"/>
              </a:ext>
            </a:extLst>
          </p:cNvPr>
          <p:cNvCxnSpPr/>
          <p:nvPr/>
        </p:nvCxnSpPr>
        <p:spPr>
          <a:xfrm>
            <a:off x="5724128" y="1366650"/>
            <a:ext cx="0" cy="1548000"/>
          </a:xfrm>
          <a:prstGeom prst="line">
            <a:avLst/>
          </a:prstGeom>
          <a:ln w="19050">
            <a:prstDash val="sysDot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24" name="组合 80">
            <a:extLst>
              <a:ext uri="{FF2B5EF4-FFF2-40B4-BE49-F238E27FC236}">
                <a16:creationId xmlns:a16="http://schemas.microsoft.com/office/drawing/2014/main" id="{E7A51B4A-CFF9-753B-9537-7E3ED2086C20}"/>
              </a:ext>
            </a:extLst>
          </p:cNvPr>
          <p:cNvGrpSpPr/>
          <p:nvPr/>
        </p:nvGrpSpPr>
        <p:grpSpPr>
          <a:xfrm>
            <a:off x="539552" y="3491106"/>
            <a:ext cx="8712968" cy="1627953"/>
            <a:chOff x="179512" y="2967966"/>
            <a:chExt cx="8712968" cy="1627953"/>
          </a:xfrm>
        </p:grpSpPr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B1601F7E-485B-6419-89A1-DEF9C338A133}"/>
                </a:ext>
              </a:extLst>
            </p:cNvPr>
            <p:cNvSpPr txBox="1"/>
            <p:nvPr/>
          </p:nvSpPr>
          <p:spPr>
            <a:xfrm>
              <a:off x="6228184" y="4119922"/>
              <a:ext cx="2664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Intelligent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MPPT Controller</a:t>
              </a:r>
            </a:p>
          </p:txBody>
        </p:sp>
        <p:sp>
          <p:nvSpPr>
            <p:cNvPr id="26" name="TextBox 22">
              <a:extLst>
                <a:ext uri="{FF2B5EF4-FFF2-40B4-BE49-F238E27FC236}">
                  <a16:creationId xmlns:a16="http://schemas.microsoft.com/office/drawing/2014/main" id="{EDD69FFD-FFE9-B639-FD0F-2E55F8BAD770}"/>
                </a:ext>
              </a:extLst>
            </p:cNvPr>
            <p:cNvSpPr txBox="1"/>
            <p:nvPr/>
          </p:nvSpPr>
          <p:spPr>
            <a:xfrm>
              <a:off x="3474822" y="4134254"/>
              <a:ext cx="1656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200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Outdoor</a:t>
              </a:r>
              <a:r>
                <a:rPr lang="zh-CN" altLang="en-US" sz="1200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 </a:t>
              </a:r>
              <a:r>
                <a:rPr lang="en-US" altLang="zh-CN" sz="1200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Container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200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3125/4167kW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TextBox 23">
              <a:extLst>
                <a:ext uri="{FF2B5EF4-FFF2-40B4-BE49-F238E27FC236}">
                  <a16:creationId xmlns:a16="http://schemas.microsoft.com/office/drawing/2014/main" id="{1D5AF4F0-EEFD-E217-6EED-F34A0F047911}"/>
                </a:ext>
              </a:extLst>
            </p:cNvPr>
            <p:cNvSpPr txBox="1"/>
            <p:nvPr/>
          </p:nvSpPr>
          <p:spPr>
            <a:xfrm>
              <a:off x="179512" y="4119922"/>
              <a:ext cx="16561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Single Unit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1000-1700kW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28" name="直接连接符 64">
              <a:extLst>
                <a:ext uri="{FF2B5EF4-FFF2-40B4-BE49-F238E27FC236}">
                  <a16:creationId xmlns:a16="http://schemas.microsoft.com/office/drawing/2014/main" id="{EA3683D7-44DD-276B-048D-6CEE6B713CC5}"/>
                </a:ext>
              </a:extLst>
            </p:cNvPr>
            <p:cNvCxnSpPr/>
            <p:nvPr/>
          </p:nvCxnSpPr>
          <p:spPr>
            <a:xfrm>
              <a:off x="2195736" y="2967966"/>
              <a:ext cx="0" cy="1548000"/>
            </a:xfrm>
            <a:prstGeom prst="line">
              <a:avLst/>
            </a:prstGeom>
            <a:ln w="19050">
              <a:prstDash val="sysDot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直接连接符 71">
              <a:extLst>
                <a:ext uri="{FF2B5EF4-FFF2-40B4-BE49-F238E27FC236}">
                  <a16:creationId xmlns:a16="http://schemas.microsoft.com/office/drawing/2014/main" id="{9918089E-D10F-B22C-15BD-71161C2976F0}"/>
                </a:ext>
              </a:extLst>
            </p:cNvPr>
            <p:cNvCxnSpPr/>
            <p:nvPr/>
          </p:nvCxnSpPr>
          <p:spPr>
            <a:xfrm>
              <a:off x="6444208" y="2967966"/>
              <a:ext cx="0" cy="1548000"/>
            </a:xfrm>
            <a:prstGeom prst="line">
              <a:avLst/>
            </a:prstGeom>
            <a:ln w="19050">
              <a:prstDash val="sysDot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0712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9E9C00A-BEF4-A07C-C266-665DAC1D9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1FE13D2-ABE5-7285-326C-675678442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852"/>
            <a:ext cx="9144000" cy="184342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DFEDDD13-705C-22C5-F469-075F5F927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" y="3267114"/>
            <a:ext cx="9144000" cy="187452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54D1AB8-2196-DBC4-34A7-A60D44ED8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05" y="1510043"/>
            <a:ext cx="574533" cy="114295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8EB517E-014A-B3E5-3534-4643E8608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871" y="1501169"/>
            <a:ext cx="633181" cy="114459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C03EFD27-9A25-CE37-8CBE-4F8F0EF613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299" y="1529056"/>
            <a:ext cx="790407" cy="113697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09E0A32-2DB0-43E4-A7EF-E3208556E4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15" y="1438817"/>
            <a:ext cx="1356330" cy="13563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BF33689-F1EC-29EB-AE22-09BE6DB6EB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01" y="3572296"/>
            <a:ext cx="671414" cy="117192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B9937E9B-7DCE-51BA-817D-DAF14AE52A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31" y="3752955"/>
            <a:ext cx="1584098" cy="91131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46BBA4F4-E9AA-E365-6413-4C042A74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PRODUCTS</a:t>
            </a:r>
          </a:p>
        </p:txBody>
      </p:sp>
      <p:sp>
        <p:nvSpPr>
          <p:cNvPr id="8" name="Subtitle 3">
            <a:extLst>
              <a:ext uri="{FF2B5EF4-FFF2-40B4-BE49-F238E27FC236}">
                <a16:creationId xmlns:a16="http://schemas.microsoft.com/office/drawing/2014/main" id="{13224139-FE05-4B8D-8970-C7DAC21BB684}"/>
              </a:ext>
            </a:extLst>
          </p:cNvPr>
          <p:cNvSpPr txBox="1">
            <a:spLocks/>
          </p:cNvSpPr>
          <p:nvPr/>
        </p:nvSpPr>
        <p:spPr>
          <a:xfrm>
            <a:off x="249948" y="813910"/>
            <a:ext cx="8640000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+mj-lt"/>
              </a:rPr>
              <a:t>Energy Storage</a:t>
            </a:r>
          </a:p>
        </p:txBody>
      </p:sp>
      <p:grpSp>
        <p:nvGrpSpPr>
          <p:cNvPr id="9" name="组合 98">
            <a:extLst>
              <a:ext uri="{FF2B5EF4-FFF2-40B4-BE49-F238E27FC236}">
                <a16:creationId xmlns:a16="http://schemas.microsoft.com/office/drawing/2014/main" id="{30301A0A-41F3-9593-F2BD-7C0638193369}"/>
              </a:ext>
            </a:extLst>
          </p:cNvPr>
          <p:cNvGrpSpPr/>
          <p:nvPr/>
        </p:nvGrpSpPr>
        <p:grpSpPr>
          <a:xfrm>
            <a:off x="1043608" y="3668220"/>
            <a:ext cx="3240201" cy="1318556"/>
            <a:chOff x="971600" y="3444376"/>
            <a:chExt cx="3455440" cy="1344796"/>
          </a:xfrm>
        </p:grpSpPr>
        <p:pic>
          <p:nvPicPr>
            <p:cNvPr id="10" name="Picture 3" descr="C:\Users\Administrator\Desktop\储能彩页产品图片（新增）\40GP-3_60740.png">
              <a:extLst>
                <a:ext uri="{FF2B5EF4-FFF2-40B4-BE49-F238E27FC236}">
                  <a16:creationId xmlns:a16="http://schemas.microsoft.com/office/drawing/2014/main" id="{B45BB9D1-5666-2CFA-408B-8A35B17090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3444376"/>
              <a:ext cx="3455440" cy="999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标题 1">
              <a:extLst>
                <a:ext uri="{FF2B5EF4-FFF2-40B4-BE49-F238E27FC236}">
                  <a16:creationId xmlns:a16="http://schemas.microsoft.com/office/drawing/2014/main" id="{B1FA435B-3616-D625-67A6-2AB146A777B5}"/>
                </a:ext>
              </a:extLst>
            </p:cNvPr>
            <p:cNvSpPr txBox="1"/>
            <p:nvPr/>
          </p:nvSpPr>
          <p:spPr bwMode="auto">
            <a:xfrm>
              <a:off x="1339983" y="4478657"/>
              <a:ext cx="2845844" cy="31051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lIns="91430" tIns="45715" rIns="91430" bIns="45715" anchor="ctr">
              <a:noAutofit/>
            </a:bodyPr>
            <a:lstStyle/>
            <a:p>
              <a:pPr marL="0" marR="0" lvl="0" indent="0" algn="ctr" defTabSz="6858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  <a:sym typeface="微软雅黑" panose="020B0503020204020204" pitchFamily="34" charset="-122"/>
                </a:rPr>
                <a:t>Containerized Energy Storage System</a:t>
              </a:r>
            </a:p>
          </p:txBody>
        </p:sp>
      </p:grpSp>
      <p:sp>
        <p:nvSpPr>
          <p:cNvPr id="13" name="标题 1">
            <a:extLst>
              <a:ext uri="{FF2B5EF4-FFF2-40B4-BE49-F238E27FC236}">
                <a16:creationId xmlns:a16="http://schemas.microsoft.com/office/drawing/2014/main" id="{57EBB99E-C1B2-71B2-27EE-522DC4CBF03E}"/>
              </a:ext>
            </a:extLst>
          </p:cNvPr>
          <p:cNvSpPr txBox="1"/>
          <p:nvPr/>
        </p:nvSpPr>
        <p:spPr bwMode="auto">
          <a:xfrm>
            <a:off x="1359273" y="2615863"/>
            <a:ext cx="1296851" cy="26967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74" tIns="34289" rIns="68574" bIns="34289" numCol="1" anchor="ctr" anchorCtr="0" compatLnSpc="1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BCS 100-500kW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ED38A08F-9717-2D7A-8FCE-F94C2A9DB1C8}"/>
              </a:ext>
            </a:extLst>
          </p:cNvPr>
          <p:cNvSpPr txBox="1"/>
          <p:nvPr/>
        </p:nvSpPr>
        <p:spPr bwMode="auto">
          <a:xfrm>
            <a:off x="3086879" y="2615862"/>
            <a:ext cx="1214611" cy="26967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2" tIns="45716" rIns="91432" bIns="45716" numCol="1" anchor="ctr" anchorCtr="0" compatLnSpc="1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BCS 250-630kW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B9A11EEA-BDEC-1172-0504-37B4D46D30C2}"/>
              </a:ext>
            </a:extLst>
          </p:cNvPr>
          <p:cNvSpPr txBox="1"/>
          <p:nvPr/>
        </p:nvSpPr>
        <p:spPr bwMode="auto">
          <a:xfrm>
            <a:off x="4750665" y="2647104"/>
            <a:ext cx="1709682" cy="2157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2" tIns="45716" rIns="91432" bIns="45716" numCol="1" anchor="ctr" anchorCtr="0" compatLnSpc="1">
            <a:no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BCS-B-H 1250-1500kW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C07E03E0-002A-1CFC-E07A-F665A40BA003}"/>
              </a:ext>
            </a:extLst>
          </p:cNvPr>
          <p:cNvSpPr txBox="1"/>
          <p:nvPr/>
        </p:nvSpPr>
        <p:spPr bwMode="auto">
          <a:xfrm>
            <a:off x="6860732" y="2625485"/>
            <a:ext cx="1249316" cy="28227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2" tIns="45716" rIns="91432" bIns="45716" numCol="1" anchor="ctr" anchorCtr="0" compatLnSpc="1">
            <a:noAutofit/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iStoragE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E8C30188-59F4-FB4C-106A-0E8CF6052EDF}"/>
              </a:ext>
            </a:extLst>
          </p:cNvPr>
          <p:cNvSpPr txBox="1"/>
          <p:nvPr/>
        </p:nvSpPr>
        <p:spPr bwMode="auto">
          <a:xfrm>
            <a:off x="6813901" y="4737223"/>
            <a:ext cx="1296144" cy="16684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74" tIns="34289" rIns="68574" bIns="34289" numCol="1" anchor="ctr" anchorCtr="0" compatLnSpc="1">
            <a:noAutofit/>
          </a:bodyPr>
          <a:lstStyle>
            <a:defPPr>
              <a:defRPr lang="zh-CN"/>
            </a:defPPr>
            <a:lvl1pPr algn="ctr" defTabSz="685800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j-cs"/>
                <a:sym typeface="微软雅黑" panose="020B0503020204020204" pitchFamily="34" charset="-122"/>
              </a:rPr>
              <a:t>DC-DC</a:t>
            </a: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62473156-C891-1769-3B6E-03087782F6B9}"/>
              </a:ext>
            </a:extLst>
          </p:cNvPr>
          <p:cNvSpPr txBox="1"/>
          <p:nvPr/>
        </p:nvSpPr>
        <p:spPr bwMode="auto">
          <a:xfrm>
            <a:off x="4787703" y="4678704"/>
            <a:ext cx="1693607" cy="2907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430" tIns="45715" rIns="91430" bIns="45715" anchor="ctr">
            <a:noAutofit/>
          </a:bodyPr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MW-level ESS</a:t>
            </a:r>
          </a:p>
        </p:txBody>
      </p:sp>
    </p:spTree>
    <p:extLst>
      <p:ext uri="{BB962C8B-B14F-4D97-AF65-F5344CB8AC3E}">
        <p14:creationId xmlns:p14="http://schemas.microsoft.com/office/powerpoint/2010/main" val="3182080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9E9C00A-BEF4-A07C-C266-665DAC1D9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1B1CB96-D82A-E88F-6244-750E304E0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" y="1420298"/>
            <a:ext cx="9144000" cy="2857500"/>
          </a:xfrm>
          <a:prstGeom prst="rect">
            <a:avLst/>
          </a:prstGeom>
        </p:spPr>
      </p:pic>
      <p:pic>
        <p:nvPicPr>
          <p:cNvPr id="32" name="图片 31" descr="电子设备&#10;&#10;描述已自动生成">
            <a:extLst>
              <a:ext uri="{FF2B5EF4-FFF2-40B4-BE49-F238E27FC236}">
                <a16:creationId xmlns:a16="http://schemas.microsoft.com/office/drawing/2014/main" id="{A328027B-65EF-14EA-6E20-176602C42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4" y="1990115"/>
            <a:ext cx="2169244" cy="121622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4666135-1187-DCA1-8653-DEEF45361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727" y="2142721"/>
            <a:ext cx="1914144" cy="9387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1281C7-BF8E-0E2E-51C8-E0B74F14E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99" y="2164057"/>
            <a:ext cx="505968" cy="8961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B4993B-3441-B8B2-D2B2-84C96C1557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94" y="1626948"/>
            <a:ext cx="2278712" cy="16672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2182FAD-D162-89D1-4D5E-7985F8F73C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04" y="1727744"/>
            <a:ext cx="1659898" cy="1991878"/>
          </a:xfrm>
          <a:prstGeom prst="rect">
            <a:avLst/>
          </a:prstGeo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101281F7-7C3A-3818-2F09-30CC64C6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PRODUCTS</a:t>
            </a:r>
          </a:p>
        </p:txBody>
      </p:sp>
      <p:sp>
        <p:nvSpPr>
          <p:cNvPr id="22" name="Subtitle 3">
            <a:extLst>
              <a:ext uri="{FF2B5EF4-FFF2-40B4-BE49-F238E27FC236}">
                <a16:creationId xmlns:a16="http://schemas.microsoft.com/office/drawing/2014/main" id="{97D20CB4-ABBC-3BE6-873D-E8BB6DD8141F}"/>
              </a:ext>
            </a:extLst>
          </p:cNvPr>
          <p:cNvSpPr txBox="1">
            <a:spLocks/>
          </p:cNvSpPr>
          <p:nvPr/>
        </p:nvSpPr>
        <p:spPr>
          <a:xfrm>
            <a:off x="249948" y="813910"/>
            <a:ext cx="8640000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+mj-lt"/>
              </a:rPr>
              <a:t>EV Charging</a:t>
            </a:r>
          </a:p>
        </p:txBody>
      </p:sp>
      <p:sp>
        <p:nvSpPr>
          <p:cNvPr id="23" name="TextBox 30">
            <a:extLst>
              <a:ext uri="{FF2B5EF4-FFF2-40B4-BE49-F238E27FC236}">
                <a16:creationId xmlns:a16="http://schemas.microsoft.com/office/drawing/2014/main" id="{57CC08D8-4091-FAE0-ABCC-6F7F5A41421A}"/>
              </a:ext>
            </a:extLst>
          </p:cNvPr>
          <p:cNvSpPr txBox="1"/>
          <p:nvPr/>
        </p:nvSpPr>
        <p:spPr>
          <a:xfrm>
            <a:off x="2105509" y="3791564"/>
            <a:ext cx="1717082" cy="236604"/>
          </a:xfrm>
          <a:prstGeom prst="rect">
            <a:avLst/>
          </a:prstGeom>
          <a:noFill/>
        </p:spPr>
        <p:txBody>
          <a:bodyPr vert="horz" wrap="square" lIns="51431" tIns="25718" rIns="51431" bIns="25718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AC Charger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TextBox 30">
            <a:extLst>
              <a:ext uri="{FF2B5EF4-FFF2-40B4-BE49-F238E27FC236}">
                <a16:creationId xmlns:a16="http://schemas.microsoft.com/office/drawing/2014/main" id="{C63BBC41-3705-3CA5-0D60-A3955288BB8E}"/>
              </a:ext>
            </a:extLst>
          </p:cNvPr>
          <p:cNvSpPr txBox="1"/>
          <p:nvPr/>
        </p:nvSpPr>
        <p:spPr>
          <a:xfrm>
            <a:off x="468236" y="4476963"/>
            <a:ext cx="1814874" cy="421270"/>
          </a:xfrm>
          <a:prstGeom prst="rect">
            <a:avLst/>
          </a:prstGeom>
          <a:noFill/>
        </p:spPr>
        <p:txBody>
          <a:bodyPr vert="horz" wrap="square" lIns="51431" tIns="25718" rIns="51431" bIns="25718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Integrated Charger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Single gun/Double gun 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3BA1BA8D-085A-04F4-CF7E-74F92710BA77}"/>
              </a:ext>
            </a:extLst>
          </p:cNvPr>
          <p:cNvSpPr txBox="1"/>
          <p:nvPr/>
        </p:nvSpPr>
        <p:spPr>
          <a:xfrm>
            <a:off x="2497954" y="4476963"/>
            <a:ext cx="1806460" cy="421270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51431" tIns="25718" rIns="51431" bIns="25718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Split Charger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Single gun/Double gun </a:t>
            </a:r>
          </a:p>
        </p:txBody>
      </p:sp>
      <p:sp>
        <p:nvSpPr>
          <p:cNvPr id="28" name="TextBox 25">
            <a:extLst>
              <a:ext uri="{FF2B5EF4-FFF2-40B4-BE49-F238E27FC236}">
                <a16:creationId xmlns:a16="http://schemas.microsoft.com/office/drawing/2014/main" id="{9A4E3FF6-5F42-C480-D160-7FC3EC1D69D3}"/>
              </a:ext>
            </a:extLst>
          </p:cNvPr>
          <p:cNvSpPr txBox="1"/>
          <p:nvPr/>
        </p:nvSpPr>
        <p:spPr>
          <a:xfrm>
            <a:off x="6246826" y="3683076"/>
            <a:ext cx="1821407" cy="421270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51431" tIns="25718" rIns="51431" bIns="25718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Charging Operation Management Platform 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3DD12F69-E378-88F9-8E3A-400B4960ACDE}"/>
              </a:ext>
            </a:extLst>
          </p:cNvPr>
          <p:cNvSpPr txBox="1"/>
          <p:nvPr/>
        </p:nvSpPr>
        <p:spPr>
          <a:xfrm>
            <a:off x="8180830" y="3780346"/>
            <a:ext cx="865997" cy="236604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51431" tIns="25718" rIns="51431" bIns="25718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APP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00A1EAC2-9D85-BDC5-DC95-3D7A1822025E}"/>
              </a:ext>
            </a:extLst>
          </p:cNvPr>
          <p:cNvSpPr txBox="1"/>
          <p:nvPr/>
        </p:nvSpPr>
        <p:spPr>
          <a:xfrm>
            <a:off x="4471015" y="4561601"/>
            <a:ext cx="1350787" cy="236604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51431" tIns="25718" rIns="51431" bIns="25718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Charging Module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TextBox 30">
            <a:extLst>
              <a:ext uri="{FF2B5EF4-FFF2-40B4-BE49-F238E27FC236}">
                <a16:creationId xmlns:a16="http://schemas.microsoft.com/office/drawing/2014/main" id="{E4F1A607-26BF-B6F3-34A7-5E9042931C89}"/>
              </a:ext>
            </a:extLst>
          </p:cNvPr>
          <p:cNvSpPr txBox="1"/>
          <p:nvPr/>
        </p:nvSpPr>
        <p:spPr>
          <a:xfrm>
            <a:off x="4132963" y="3806785"/>
            <a:ext cx="1717082" cy="236604"/>
          </a:xfrm>
          <a:prstGeom prst="rect">
            <a:avLst/>
          </a:prstGeom>
          <a:noFill/>
        </p:spPr>
        <p:txBody>
          <a:bodyPr vert="horz" wrap="square" lIns="51431" tIns="25718" rIns="51431" bIns="25718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DC Charger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C64F2321-2624-E725-598F-FC78BF3C1CA8}"/>
              </a:ext>
            </a:extLst>
          </p:cNvPr>
          <p:cNvSpPr txBox="1"/>
          <p:nvPr/>
        </p:nvSpPr>
        <p:spPr>
          <a:xfrm>
            <a:off x="349400" y="3776155"/>
            <a:ext cx="1717082" cy="236604"/>
          </a:xfrm>
          <a:prstGeom prst="rect">
            <a:avLst/>
          </a:prstGeom>
          <a:noFill/>
        </p:spPr>
        <p:txBody>
          <a:bodyPr vert="horz" wrap="square" lIns="51431" tIns="25718" rIns="51431" bIns="25718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Charger Module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99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E22C0814-9FFA-6A30-44CD-B04EAF799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4539"/>
            <a:ext cx="9144000" cy="28575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F70B259-E7B5-F229-544B-7A5607E61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93" y="1754035"/>
            <a:ext cx="1909645" cy="19096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30B2B37-7CB1-BDC1-EC25-D15A1F9D4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79" y="1307665"/>
            <a:ext cx="4239229" cy="25909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9E9C00A-BEF4-A07C-C266-665DAC1D9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D8EB0902-E2CE-A062-5FB4-563CEDFEC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PRODUCTS</a:t>
            </a: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99866CE9-1029-5BF7-451D-BE944ECD7869}"/>
              </a:ext>
            </a:extLst>
          </p:cNvPr>
          <p:cNvSpPr txBox="1">
            <a:spLocks/>
          </p:cNvSpPr>
          <p:nvPr/>
        </p:nvSpPr>
        <p:spPr>
          <a:xfrm>
            <a:off x="249948" y="813910"/>
            <a:ext cx="8640000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+mj-lt"/>
              </a:rPr>
              <a:t>Cloud Infrastructure</a:t>
            </a: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8D946679-0FE6-8406-8185-6C61B69A7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988" y="4555915"/>
            <a:ext cx="981343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PUE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t>&lt;1.4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组合 22">
            <a:extLst>
              <a:ext uri="{FF2B5EF4-FFF2-40B4-BE49-F238E27FC236}">
                <a16:creationId xmlns:a16="http://schemas.microsoft.com/office/drawing/2014/main" id="{F7EF1695-E7AA-815F-B051-D08AB64ED78F}"/>
              </a:ext>
            </a:extLst>
          </p:cNvPr>
          <p:cNvGrpSpPr/>
          <p:nvPr/>
        </p:nvGrpSpPr>
        <p:grpSpPr>
          <a:xfrm>
            <a:off x="739080" y="1839813"/>
            <a:ext cx="7030005" cy="2347695"/>
            <a:chOff x="739078" y="1467244"/>
            <a:chExt cx="7030005" cy="2491131"/>
          </a:xfrm>
        </p:grpSpPr>
        <p:pic>
          <p:nvPicPr>
            <p:cNvPr id="10" name="Picture 4" descr="\\192.168.104.11\营销中心$\海外区\03 营销共享\01 产品图片 Lisa\3.1 数据中心\Wise-M 2.png">
              <a:extLst>
                <a:ext uri="{FF2B5EF4-FFF2-40B4-BE49-F238E27FC236}">
                  <a16:creationId xmlns:a16="http://schemas.microsoft.com/office/drawing/2014/main" id="{AE4B5729-2A96-B4A9-E7D2-134266A26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716" y="1467244"/>
              <a:ext cx="2286613" cy="1856846"/>
            </a:xfrm>
            <a:prstGeom prst="rect">
              <a:avLst/>
            </a:prstGeom>
            <a:noFill/>
          </p:spPr>
        </p:pic>
        <p:sp>
          <p:nvSpPr>
            <p:cNvPr id="11" name="矩形 23">
              <a:extLst>
                <a:ext uri="{FF2B5EF4-FFF2-40B4-BE49-F238E27FC236}">
                  <a16:creationId xmlns:a16="http://schemas.microsoft.com/office/drawing/2014/main" id="{30065DA3-3FFF-2C8A-91B7-7B6A2DE9C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078" y="3435845"/>
              <a:ext cx="1257139" cy="52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WiseCabinet</a:t>
              </a:r>
              <a:endParaRPr lang="en-US" altLang="zh-CN" b="1" dirty="0">
                <a:solidFill>
                  <a:schemeClr val="bg1"/>
                </a:solidFill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200" b="1" dirty="0">
                  <a:solidFill>
                    <a:schemeClr val="bg1"/>
                  </a:solidFill>
                </a:rPr>
                <a:t>M</a:t>
              </a:r>
              <a:r>
                <a:rPr kumimoji="0" lang="en-US" altLang="zh-CN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ini</a:t>
              </a:r>
              <a:r>
                <a:rPr kumimoji="0" lang="en-US" altLang="zh-CN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 </a:t>
              </a:r>
              <a:r>
                <a:rPr lang="en-US" altLang="zh-CN" sz="1200" dirty="0">
                  <a:solidFill>
                    <a:schemeClr val="bg1"/>
                  </a:solidFill>
                </a:rPr>
                <a:t>D</a:t>
              </a:r>
              <a:r>
                <a:rPr kumimoji="0" lang="en-US" altLang="zh-CN" sz="1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ata</a:t>
              </a:r>
              <a:r>
                <a:rPr kumimoji="0" lang="en-US" altLang="zh-CN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 Center</a:t>
              </a: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23">
              <a:extLst>
                <a:ext uri="{FF2B5EF4-FFF2-40B4-BE49-F238E27FC236}">
                  <a16:creationId xmlns:a16="http://schemas.microsoft.com/office/drawing/2014/main" id="{E91AFE71-D396-51DE-A779-829359F12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8670" y="3435845"/>
              <a:ext cx="1300421" cy="52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WiseRow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200" dirty="0">
                  <a:solidFill>
                    <a:schemeClr val="bg1"/>
                  </a:solidFill>
                </a:rPr>
                <a:t>Small </a:t>
              </a:r>
              <a:r>
                <a:rPr kumimoji="0" lang="en-US" altLang="zh-CN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Data Center</a:t>
              </a:r>
              <a:endPara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23">
              <a:extLst>
                <a:ext uri="{FF2B5EF4-FFF2-40B4-BE49-F238E27FC236}">
                  <a16:creationId xmlns:a16="http://schemas.microsoft.com/office/drawing/2014/main" id="{E3E9B5FE-3236-7E3F-F69A-F8F5AB23F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753" y="3435845"/>
              <a:ext cx="1393330" cy="50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WiseAisle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rPr>
                <a:t>Modular Data Center</a:t>
              </a:r>
              <a:endParaRPr kumimoji="0" lang="zh-CN" altLang="en-US" sz="11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959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CF67075-259A-F10F-221C-BD33D6476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7E7C2E5-E556-FDCE-9670-7050D6002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672B118-0432-01ED-A7D3-BA3588099350}"/>
              </a:ext>
            </a:extLst>
          </p:cNvPr>
          <p:cNvSpPr txBox="1">
            <a:spLocks/>
          </p:cNvSpPr>
          <p:nvPr/>
        </p:nvSpPr>
        <p:spPr>
          <a:xfrm>
            <a:off x="435935" y="1923655"/>
            <a:ext cx="8497962" cy="1296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b="1" dirty="0">
                <a:solidFill>
                  <a:schemeClr val="bg1"/>
                </a:solidFill>
              </a:rPr>
              <a:t>REFERENCES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801BC8-9773-8C7E-9725-7BD1DBDF38E5}"/>
              </a:ext>
            </a:extLst>
          </p:cNvPr>
          <p:cNvSpPr txBox="1">
            <a:spLocks/>
          </p:cNvSpPr>
          <p:nvPr/>
        </p:nvSpPr>
        <p:spPr>
          <a:xfrm>
            <a:off x="435935" y="2707982"/>
            <a:ext cx="8497962" cy="1296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30+ Years Power Conversion Expert</a:t>
            </a:r>
          </a:p>
        </p:txBody>
      </p:sp>
    </p:spTree>
    <p:extLst>
      <p:ext uri="{BB962C8B-B14F-4D97-AF65-F5344CB8AC3E}">
        <p14:creationId xmlns:p14="http://schemas.microsoft.com/office/powerpoint/2010/main" val="751352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">
            <a:extLst>
              <a:ext uri="{FF2B5EF4-FFF2-40B4-BE49-F238E27FC236}">
                <a16:creationId xmlns:a16="http://schemas.microsoft.com/office/drawing/2014/main" id="{48C4DC2A-20FC-ED8F-6DEE-418DC79C83FF}"/>
              </a:ext>
            </a:extLst>
          </p:cNvPr>
          <p:cNvSpPr txBox="1"/>
          <p:nvPr/>
        </p:nvSpPr>
        <p:spPr>
          <a:xfrm>
            <a:off x="-1476672" y="123478"/>
            <a:ext cx="44279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latin typeface="Calibri" pitchFamily="34" charset="0"/>
                <a:ea typeface="微软雅黑" panose="020B0503020204020204" pitchFamily="34" charset="-122"/>
              </a:rPr>
              <a:t>Power solutions for </a:t>
            </a:r>
          </a:p>
          <a:p>
            <a:pPr algn="r"/>
            <a:r>
              <a:rPr lang="en-US" altLang="zh-CN" sz="1400" b="1" dirty="0">
                <a:latin typeface="Calibri" pitchFamily="34" charset="0"/>
                <a:ea typeface="微软雅黑" panose="020B0503020204020204" pitchFamily="34" charset="-122"/>
              </a:rPr>
              <a:t>Brunei </a:t>
            </a:r>
            <a:r>
              <a:rPr lang="en-US" altLang="zh-CN" sz="1400" b="1" dirty="0" err="1">
                <a:latin typeface="Calibri" pitchFamily="34" charset="0"/>
                <a:ea typeface="微软雅黑" panose="020B0503020204020204" pitchFamily="34" charset="-122"/>
              </a:rPr>
              <a:t>Hengyi</a:t>
            </a:r>
            <a:r>
              <a:rPr lang="en-US" altLang="zh-CN" sz="1400" b="1" dirty="0">
                <a:latin typeface="Calibri" pitchFamily="34" charset="0"/>
                <a:ea typeface="微软雅黑" panose="020B0503020204020204" pitchFamily="34" charset="-122"/>
              </a:rPr>
              <a:t> PMB project </a:t>
            </a:r>
          </a:p>
          <a:p>
            <a:pPr algn="r"/>
            <a:r>
              <a:rPr lang="en-US" altLang="zh-CN" sz="1200" dirty="0">
                <a:latin typeface="Calibri" pitchFamily="34" charset="0"/>
                <a:ea typeface="微软雅黑" panose="020B0503020204020204" pitchFamily="34" charset="-122"/>
              </a:rPr>
              <a:t>world’s largest petrochemical industry base.</a:t>
            </a:r>
            <a:endParaRPr lang="zh-CN" altLang="en-US" sz="1200" dirty="0"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矩形 13">
            <a:extLst>
              <a:ext uri="{FF2B5EF4-FFF2-40B4-BE49-F238E27FC236}">
                <a16:creationId xmlns:a16="http://schemas.microsoft.com/office/drawing/2014/main" id="{22C2FF5F-CBF3-7F9D-5521-13D636216892}"/>
              </a:ext>
            </a:extLst>
          </p:cNvPr>
          <p:cNvSpPr/>
          <p:nvPr/>
        </p:nvSpPr>
        <p:spPr>
          <a:xfrm>
            <a:off x="6660232" y="0"/>
            <a:ext cx="2448272" cy="5143500"/>
          </a:xfrm>
          <a:prstGeom prst="rect">
            <a:avLst/>
          </a:prstGeom>
          <a:solidFill>
            <a:srgbClr val="5B6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spcAft>
                <a:spcPts val="600"/>
              </a:spcAft>
            </a:pPr>
            <a:r>
              <a:rPr lang="en-US" altLang="zh-CN" sz="23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ENERGY &amp; CHEMICAL INDUSTRY</a:t>
            </a:r>
          </a:p>
          <a:p>
            <a:pPr marL="180000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Contributions to the accuracy and safety of energy &amp; chemical  production and distribution. Leistung Energie solutions have been recognized by leading companies in the industry.</a:t>
            </a:r>
          </a:p>
          <a:p>
            <a:pPr marL="180000"/>
            <a:endParaRPr lang="en-US" altLang="zh-CN" sz="2400" dirty="0">
              <a:solidFill>
                <a:schemeClr val="bg1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3" name="组合 23">
            <a:extLst>
              <a:ext uri="{FF2B5EF4-FFF2-40B4-BE49-F238E27FC236}">
                <a16:creationId xmlns:a16="http://schemas.microsoft.com/office/drawing/2014/main" id="{1E575555-4F3B-A347-FDF4-32F159D98C95}"/>
              </a:ext>
            </a:extLst>
          </p:cNvPr>
          <p:cNvGrpSpPr/>
          <p:nvPr/>
        </p:nvGrpSpPr>
        <p:grpSpPr>
          <a:xfrm>
            <a:off x="35136" y="771550"/>
            <a:ext cx="6553088" cy="3672208"/>
            <a:chOff x="-756952" y="1275606"/>
            <a:chExt cx="6553088" cy="3672208"/>
          </a:xfrm>
        </p:grpSpPr>
        <p:pic>
          <p:nvPicPr>
            <p:cNvPr id="34" name="Picture 6" descr="D:\用户目录\Desktop\恒逸.jpg">
              <a:extLst>
                <a:ext uri="{FF2B5EF4-FFF2-40B4-BE49-F238E27FC236}">
                  <a16:creationId xmlns:a16="http://schemas.microsoft.com/office/drawing/2014/main" id="{E6862200-CD49-63E6-6503-1BAEFE0CE89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56952" y="1275606"/>
              <a:ext cx="3240000" cy="1800000"/>
            </a:xfrm>
            <a:prstGeom prst="rect">
              <a:avLst/>
            </a:prstGeom>
            <a:noFill/>
          </p:spPr>
        </p:pic>
        <p:pic>
          <p:nvPicPr>
            <p:cNvPr id="35" name="Picture 8" descr="\\192.168.104.11\营销中心$\产品与市场规划中心\市场资料\最终确认资料\海外\案例画册\# Project Showcases\Links\pm0069-8829ct.jpg">
              <a:extLst>
                <a:ext uri="{FF2B5EF4-FFF2-40B4-BE49-F238E27FC236}">
                  <a16:creationId xmlns:a16="http://schemas.microsoft.com/office/drawing/2014/main" id="{F068A27B-C5D5-1C9C-4278-FC6507E2388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56232" y="3147814"/>
              <a:ext cx="3240000" cy="1800000"/>
            </a:xfrm>
            <a:prstGeom prst="rect">
              <a:avLst/>
            </a:prstGeom>
            <a:noFill/>
          </p:spPr>
        </p:pic>
        <p:pic>
          <p:nvPicPr>
            <p:cNvPr id="36" name="图片 16" descr="1.jpg">
              <a:extLst>
                <a:ext uri="{FF2B5EF4-FFF2-40B4-BE49-F238E27FC236}">
                  <a16:creationId xmlns:a16="http://schemas.microsoft.com/office/drawing/2014/main" id="{D6386F41-DA94-7EDC-D159-EBA39DF23D55}"/>
                </a:ext>
              </a:extLst>
            </p:cNvPr>
            <p:cNvPicPr>
              <a:picLocks/>
            </p:cNvPicPr>
            <p:nvPr/>
          </p:nvPicPr>
          <p:blipFill>
            <a:blip r:embed="rId4" cstate="screen">
              <a:lum contrast="-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6136" y="3147814"/>
              <a:ext cx="3240000" cy="1800000"/>
            </a:xfrm>
            <a:prstGeom prst="rect">
              <a:avLst/>
            </a:prstGeom>
          </p:spPr>
        </p:pic>
        <p:pic>
          <p:nvPicPr>
            <p:cNvPr id="37" name="图片 17" descr="2.jpg">
              <a:extLst>
                <a:ext uri="{FF2B5EF4-FFF2-40B4-BE49-F238E27FC236}">
                  <a16:creationId xmlns:a16="http://schemas.microsoft.com/office/drawing/2014/main" id="{E8EC8455-8C7F-6A30-47DB-F8F3BDB37873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lum contrast="-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5776" y="1275606"/>
              <a:ext cx="3240000" cy="1800000"/>
            </a:xfrm>
            <a:prstGeom prst="rect">
              <a:avLst/>
            </a:prstGeom>
          </p:spPr>
        </p:pic>
      </p:grpSp>
      <p:cxnSp>
        <p:nvCxnSpPr>
          <p:cNvPr id="38" name="肘形连接符 24">
            <a:extLst>
              <a:ext uri="{FF2B5EF4-FFF2-40B4-BE49-F238E27FC236}">
                <a16:creationId xmlns:a16="http://schemas.microsoft.com/office/drawing/2014/main" id="{1BA4D71E-ED2A-BFAC-23B4-BE4077392AD4}"/>
              </a:ext>
            </a:extLst>
          </p:cNvPr>
          <p:cNvCxnSpPr/>
          <p:nvPr/>
        </p:nvCxnSpPr>
        <p:spPr>
          <a:xfrm rot="10800000">
            <a:off x="2915848" y="483519"/>
            <a:ext cx="288000" cy="432000"/>
          </a:xfrm>
          <a:prstGeom prst="bentConnector3">
            <a:avLst>
              <a:gd name="adj1" fmla="val 28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肘形连接符 25">
            <a:extLst>
              <a:ext uri="{FF2B5EF4-FFF2-40B4-BE49-F238E27FC236}">
                <a16:creationId xmlns:a16="http://schemas.microsoft.com/office/drawing/2014/main" id="{7B56AC5F-BD64-D5C4-CF84-D46F7BDEB38F}"/>
              </a:ext>
            </a:extLst>
          </p:cNvPr>
          <p:cNvCxnSpPr/>
          <p:nvPr/>
        </p:nvCxnSpPr>
        <p:spPr>
          <a:xfrm rot="10800000" flipH="1">
            <a:off x="3419872" y="627534"/>
            <a:ext cx="540000" cy="324000"/>
          </a:xfrm>
          <a:prstGeom prst="bentConnector3">
            <a:avLst>
              <a:gd name="adj1" fmla="val 28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肘形连接符 26">
            <a:extLst>
              <a:ext uri="{FF2B5EF4-FFF2-40B4-BE49-F238E27FC236}">
                <a16:creationId xmlns:a16="http://schemas.microsoft.com/office/drawing/2014/main" id="{65E451D9-B462-E91D-60BC-36B8B55F4854}"/>
              </a:ext>
            </a:extLst>
          </p:cNvPr>
          <p:cNvCxnSpPr/>
          <p:nvPr/>
        </p:nvCxnSpPr>
        <p:spPr>
          <a:xfrm rot="10800000" flipV="1">
            <a:off x="2627785" y="4335981"/>
            <a:ext cx="540000" cy="324000"/>
          </a:xfrm>
          <a:prstGeom prst="bentConnector3">
            <a:avLst>
              <a:gd name="adj1" fmla="val 28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肘形连接符 27">
            <a:extLst>
              <a:ext uri="{FF2B5EF4-FFF2-40B4-BE49-F238E27FC236}">
                <a16:creationId xmlns:a16="http://schemas.microsoft.com/office/drawing/2014/main" id="{9A5E6096-0A6E-318C-5866-C6BE1F3257C3}"/>
              </a:ext>
            </a:extLst>
          </p:cNvPr>
          <p:cNvCxnSpPr/>
          <p:nvPr/>
        </p:nvCxnSpPr>
        <p:spPr>
          <a:xfrm rot="10800000" flipH="1" flipV="1">
            <a:off x="3455897" y="4335981"/>
            <a:ext cx="540000" cy="324000"/>
          </a:xfrm>
          <a:prstGeom prst="bentConnector3">
            <a:avLst>
              <a:gd name="adj1" fmla="val 28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12">
            <a:extLst>
              <a:ext uri="{FF2B5EF4-FFF2-40B4-BE49-F238E27FC236}">
                <a16:creationId xmlns:a16="http://schemas.microsoft.com/office/drawing/2014/main" id="{CBD9A15D-2859-B7AD-176B-528396C62CDF}"/>
              </a:ext>
            </a:extLst>
          </p:cNvPr>
          <p:cNvSpPr txBox="1"/>
          <p:nvPr/>
        </p:nvSpPr>
        <p:spPr>
          <a:xfrm>
            <a:off x="3779912" y="4443958"/>
            <a:ext cx="27083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Calibri" pitchFamily="34" charset="0"/>
                <a:ea typeface="微软雅黑" panose="020B0503020204020204" pitchFamily="34" charset="-122"/>
              </a:rPr>
              <a:t>Leistung Energie UPS applied in </a:t>
            </a:r>
          </a:p>
          <a:p>
            <a:pPr algn="ctr"/>
            <a:r>
              <a:rPr lang="en-US" altLang="zh-CN" sz="1400" b="1" dirty="0">
                <a:latin typeface="Calibri" pitchFamily="34" charset="0"/>
                <a:ea typeface="微软雅黑" panose="020B0503020204020204" pitchFamily="34" charset="-122"/>
              </a:rPr>
              <a:t>Gazprom </a:t>
            </a:r>
            <a:r>
              <a:rPr lang="en-US" altLang="zh-CN" sz="1400" b="1" dirty="0" err="1">
                <a:latin typeface="Calibri" pitchFamily="34" charset="0"/>
                <a:ea typeface="微软雅黑" panose="020B0503020204020204" pitchFamily="34" charset="-122"/>
              </a:rPr>
              <a:t>Neft</a:t>
            </a:r>
            <a:r>
              <a:rPr lang="en-US" altLang="zh-CN" sz="1400" b="1" dirty="0">
                <a:latin typeface="Calibri" pitchFamily="34" charset="0"/>
                <a:ea typeface="微软雅黑" panose="020B0503020204020204" pitchFamily="34" charset="-122"/>
              </a:rPr>
              <a:t> Russia</a:t>
            </a:r>
            <a:r>
              <a:rPr lang="en-US" altLang="zh-CN" sz="1200" dirty="0">
                <a:latin typeface="Calibri" pitchFamily="34" charset="0"/>
                <a:ea typeface="微软雅黑" panose="020B0503020204020204" pitchFamily="34" charset="-122"/>
              </a:rPr>
              <a:t>, one of the Top3 oil refining companies in the nation. </a:t>
            </a:r>
          </a:p>
        </p:txBody>
      </p:sp>
      <p:sp>
        <p:nvSpPr>
          <p:cNvPr id="43" name="TextBox 13">
            <a:extLst>
              <a:ext uri="{FF2B5EF4-FFF2-40B4-BE49-F238E27FC236}">
                <a16:creationId xmlns:a16="http://schemas.microsoft.com/office/drawing/2014/main" id="{11511665-E4A1-41CC-2022-20B403BD1301}"/>
              </a:ext>
            </a:extLst>
          </p:cNvPr>
          <p:cNvSpPr txBox="1"/>
          <p:nvPr/>
        </p:nvSpPr>
        <p:spPr>
          <a:xfrm>
            <a:off x="-136092" y="4443958"/>
            <a:ext cx="28511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b="1" dirty="0">
                <a:latin typeface="Calibri" pitchFamily="34" charset="0"/>
                <a:ea typeface="微软雅黑" panose="020B0503020204020204" pitchFamily="34" charset="-122"/>
              </a:rPr>
              <a:t>Pemex</a:t>
            </a:r>
            <a:r>
              <a:rPr lang="zh-CN" altLang="en-US" sz="1400" b="1" dirty="0"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Calibri" pitchFamily="34" charset="0"/>
                <a:ea typeface="微软雅黑" panose="020B0503020204020204" pitchFamily="34" charset="-122"/>
              </a:rPr>
              <a:t>Mexico</a:t>
            </a:r>
            <a:r>
              <a:rPr lang="en-US" altLang="zh-CN" sz="1200" dirty="0">
                <a:latin typeface="Calibri" pitchFamily="34" charset="0"/>
                <a:ea typeface="微软雅黑" panose="020B0503020204020204" pitchFamily="34" charset="-122"/>
              </a:rPr>
              <a:t>, the largest oil company in Mexico, adopted Leistung Energie UPS for production control system</a:t>
            </a:r>
            <a:endParaRPr lang="zh-CN" altLang="en-US" sz="1200" dirty="0"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TextBox 14">
            <a:extLst>
              <a:ext uri="{FF2B5EF4-FFF2-40B4-BE49-F238E27FC236}">
                <a16:creationId xmlns:a16="http://schemas.microsoft.com/office/drawing/2014/main" id="{DFCCB8E0-5615-D71E-9CFA-5470DF85493A}"/>
              </a:ext>
            </a:extLst>
          </p:cNvPr>
          <p:cNvSpPr txBox="1"/>
          <p:nvPr/>
        </p:nvSpPr>
        <p:spPr>
          <a:xfrm>
            <a:off x="3347864" y="63664"/>
            <a:ext cx="3311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Calibri" pitchFamily="34" charset="0"/>
                <a:ea typeface="微软雅黑" panose="020B0503020204020204" pitchFamily="34" charset="-122"/>
              </a:rPr>
              <a:t>High power UPS system for </a:t>
            </a:r>
          </a:p>
          <a:p>
            <a:pPr algn="ctr"/>
            <a:r>
              <a:rPr lang="en-US" altLang="zh-CN" sz="1200" dirty="0">
                <a:latin typeface="Calibri" pitchFamily="34" charset="0"/>
                <a:ea typeface="微软雅黑" panose="020B0503020204020204" pitchFamily="34" charset="-122"/>
              </a:rPr>
              <a:t>the drilling platform of </a:t>
            </a:r>
            <a:r>
              <a:rPr lang="en-US" altLang="zh-CN" sz="1400" b="1" dirty="0">
                <a:latin typeface="Calibri" pitchFamily="34" charset="0"/>
                <a:ea typeface="微软雅黑" panose="020B0503020204020204" pitchFamily="34" charset="-122"/>
              </a:rPr>
              <a:t>China National Offshore Oil Corporation</a:t>
            </a:r>
            <a:endParaRPr lang="zh-CN" altLang="en-US" sz="1200" b="1" dirty="0">
              <a:latin typeface="Calibri" pitchFamily="34" charset="0"/>
              <a:ea typeface="微软雅黑" panose="020B0503020204020204" pitchFamily="34" charset="-122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F235D3E6-C92C-F549-D3F3-DB04DF7B7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92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9E9C00A-BEF4-A07C-C266-665DAC1D9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sp>
        <p:nvSpPr>
          <p:cNvPr id="3" name="矩形 35">
            <a:extLst>
              <a:ext uri="{FF2B5EF4-FFF2-40B4-BE49-F238E27FC236}">
                <a16:creationId xmlns:a16="http://schemas.microsoft.com/office/drawing/2014/main" id="{348FB3C8-28A4-2A72-8665-83EB309C0B92}"/>
              </a:ext>
            </a:extLst>
          </p:cNvPr>
          <p:cNvSpPr/>
          <p:nvPr/>
        </p:nvSpPr>
        <p:spPr>
          <a:xfrm>
            <a:off x="107504" y="0"/>
            <a:ext cx="2808312" cy="5143500"/>
          </a:xfrm>
          <a:prstGeom prst="rect">
            <a:avLst/>
          </a:prstGeom>
          <a:solidFill>
            <a:srgbClr val="5B6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TRANSPORTATION INDUSTRY</a:t>
            </a:r>
          </a:p>
          <a:p>
            <a:pPr marL="180000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40+ Cities.</a:t>
            </a:r>
          </a:p>
          <a:p>
            <a:pPr marL="180000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100+ Routes.</a:t>
            </a:r>
          </a:p>
          <a:p>
            <a:pPr marL="180000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Over 35% market share of critical power for rail transportation.</a:t>
            </a:r>
          </a:p>
          <a:p>
            <a:pPr marL="180000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Increasing participation overseas.</a:t>
            </a:r>
          </a:p>
          <a:p>
            <a:pPr marL="180000"/>
            <a:endParaRPr lang="en-US" altLang="zh-CN" sz="2400" dirty="0">
              <a:solidFill>
                <a:schemeClr val="bg1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151D753-A920-883B-2AD5-39478C434D1B}"/>
              </a:ext>
            </a:extLst>
          </p:cNvPr>
          <p:cNvSpPr txBox="1"/>
          <p:nvPr/>
        </p:nvSpPr>
        <p:spPr>
          <a:xfrm>
            <a:off x="3168352" y="267494"/>
            <a:ext cx="28438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微软雅黑" panose="020B0503020204020204" pitchFamily="34" charset="-122"/>
              </a:rPr>
              <a:t>Power protection for the control system of </a:t>
            </a: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微软雅黑" panose="020B0503020204020204" pitchFamily="34" charset="-122"/>
              </a:rPr>
              <a:t>Ethiopia railway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微软雅黑" panose="020B0503020204020204" pitchFamily="34" charset="-122"/>
              </a:rPr>
              <a:t>.</a:t>
            </a:r>
          </a:p>
          <a:p>
            <a:pPr algn="l"/>
            <a:endParaRPr lang="zh-CN" altLang="en-US" sz="1200" dirty="0">
              <a:solidFill>
                <a:schemeClr val="bg2">
                  <a:lumMod val="25000"/>
                </a:schemeClr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095A0B7-A448-51AE-C8C8-A3C635920940}"/>
              </a:ext>
            </a:extLst>
          </p:cNvPr>
          <p:cNvSpPr txBox="1"/>
          <p:nvPr/>
        </p:nvSpPr>
        <p:spPr>
          <a:xfrm>
            <a:off x="6084168" y="195486"/>
            <a:ext cx="28083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微软雅黑" panose="020B0503020204020204" pitchFamily="34" charset="-122"/>
              </a:rPr>
              <a:t>Power solution for </a:t>
            </a:r>
          </a:p>
          <a:p>
            <a:pPr algn="r"/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微软雅黑" panose="020B0503020204020204" pitchFamily="34" charset="-122"/>
              </a:rPr>
              <a:t>the port security system of </a:t>
            </a:r>
          </a:p>
          <a:p>
            <a:pPr algn="r"/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微软雅黑" panose="020B0503020204020204" pitchFamily="34" charset="-122"/>
              </a:rPr>
              <a:t>Hong Kong-</a:t>
            </a:r>
            <a:r>
              <a:rPr lang="en-US" altLang="zh-CN" sz="1400" b="1" dirty="0" err="1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微软雅黑" panose="020B0503020204020204" pitchFamily="34" charset="-122"/>
              </a:rPr>
              <a:t>Zhuhai</a:t>
            </a: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微软雅黑" panose="020B0503020204020204" pitchFamily="34" charset="-122"/>
              </a:rPr>
              <a:t>-Macao Bridge.</a:t>
            </a:r>
            <a:endParaRPr lang="zh-CN" altLang="en-US" sz="1400" dirty="0">
              <a:solidFill>
                <a:schemeClr val="bg2">
                  <a:lumMod val="25000"/>
                </a:schemeClr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7" name="组合 44">
            <a:extLst>
              <a:ext uri="{FF2B5EF4-FFF2-40B4-BE49-F238E27FC236}">
                <a16:creationId xmlns:a16="http://schemas.microsoft.com/office/drawing/2014/main" id="{765ABF47-A26B-E1F5-230E-7964436D64AE}"/>
              </a:ext>
            </a:extLst>
          </p:cNvPr>
          <p:cNvGrpSpPr/>
          <p:nvPr/>
        </p:nvGrpSpPr>
        <p:grpSpPr>
          <a:xfrm>
            <a:off x="3024160" y="915566"/>
            <a:ext cx="6048008" cy="3312368"/>
            <a:chOff x="2988156" y="1059582"/>
            <a:chExt cx="6048008" cy="3312368"/>
          </a:xfrm>
          <a:effectLst/>
        </p:grpSpPr>
        <p:pic>
          <p:nvPicPr>
            <p:cNvPr id="8" name="Picture 3" descr="D:\用户目录\Desktop\图片13.png">
              <a:extLst>
                <a:ext uri="{FF2B5EF4-FFF2-40B4-BE49-F238E27FC236}">
                  <a16:creationId xmlns:a16="http://schemas.microsoft.com/office/drawing/2014/main" id="{DCF7981E-92F5-9EF1-6870-BFF5586E3F4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156" y="2751950"/>
              <a:ext cx="2988000" cy="162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Picture 4" descr="D:\用户目录\Desktop\图片10.png">
              <a:extLst>
                <a:ext uri="{FF2B5EF4-FFF2-40B4-BE49-F238E27FC236}">
                  <a16:creationId xmlns:a16="http://schemas.microsoft.com/office/drawing/2014/main" id="{628183F9-22F9-2D7F-04A7-4E18C3B2592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164" y="1059582"/>
              <a:ext cx="2988000" cy="162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Picture 5" descr="D:\用户目录\Desktop\图片11.png">
              <a:extLst>
                <a:ext uri="{FF2B5EF4-FFF2-40B4-BE49-F238E27FC236}">
                  <a16:creationId xmlns:a16="http://schemas.microsoft.com/office/drawing/2014/main" id="{C28EDEB3-7A57-5B7D-CABA-B0233B8F839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164" y="2751950"/>
              <a:ext cx="2988000" cy="162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Picture 3" descr="D:\用户目录\Desktop\20180929230705_89869.jpg">
              <a:extLst>
                <a:ext uri="{FF2B5EF4-FFF2-40B4-BE49-F238E27FC236}">
                  <a16:creationId xmlns:a16="http://schemas.microsoft.com/office/drawing/2014/main" id="{66260117-B604-C8F9-2A44-ED62F20948E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156" y="1060037"/>
              <a:ext cx="2988000" cy="16200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2" name="TextBox 9">
            <a:extLst>
              <a:ext uri="{FF2B5EF4-FFF2-40B4-BE49-F238E27FC236}">
                <a16:creationId xmlns:a16="http://schemas.microsoft.com/office/drawing/2014/main" id="{0A0AD2BF-3126-7466-F411-D159C8297137}"/>
              </a:ext>
            </a:extLst>
          </p:cNvPr>
          <p:cNvSpPr txBox="1"/>
          <p:nvPr/>
        </p:nvSpPr>
        <p:spPr>
          <a:xfrm>
            <a:off x="6012160" y="4200518"/>
            <a:ext cx="41472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1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微软雅黑" panose="020B0503020204020204" pitchFamily="34" charset="-122"/>
              </a:rPr>
              <a:t>Power solution for </a:t>
            </a:r>
          </a:p>
          <a:p>
            <a:pPr algn="just"/>
            <a:r>
              <a:rPr lang="en-US" altLang="zh-CN" sz="12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微软雅黑" panose="020B0503020204020204" pitchFamily="34" charset="-122"/>
              </a:rPr>
              <a:t>Beijing Capital Airport Terminal 3</a:t>
            </a:r>
            <a:r>
              <a:rPr lang="en-US" altLang="zh-CN" sz="11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微软雅黑" panose="020B0503020204020204" pitchFamily="34" charset="-122"/>
              </a:rPr>
              <a:t>, </a:t>
            </a:r>
          </a:p>
          <a:p>
            <a:pPr algn="just"/>
            <a:r>
              <a:rPr lang="en-US" altLang="zh-CN" sz="11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微软雅黑" panose="020B0503020204020204" pitchFamily="34" charset="-122"/>
              </a:rPr>
              <a:t>the largest single terminal in the world. </a:t>
            </a:r>
            <a:endParaRPr lang="zh-CN" altLang="en-US" sz="1100" dirty="0">
              <a:solidFill>
                <a:schemeClr val="bg2">
                  <a:lumMod val="25000"/>
                </a:schemeClr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0BF7FCBF-033D-ADF3-A241-DC31C95C7C39}"/>
              </a:ext>
            </a:extLst>
          </p:cNvPr>
          <p:cNvSpPr txBox="1"/>
          <p:nvPr/>
        </p:nvSpPr>
        <p:spPr>
          <a:xfrm>
            <a:off x="2952152" y="4200518"/>
            <a:ext cx="24482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spc="-5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Leistung Energie h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i</a:t>
            </a:r>
            <a:r>
              <a:rPr lang="en-US" altLang="zh-CN" sz="1200" spc="-5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g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h</a:t>
            </a:r>
            <a:r>
              <a:rPr lang="en-US" altLang="zh-CN" sz="1200" spc="-25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 </a:t>
            </a:r>
            <a:r>
              <a:rPr lang="en-US" altLang="zh-CN" sz="1200" spc="-5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po</a:t>
            </a:r>
            <a:r>
              <a:rPr lang="en-US" altLang="zh-CN" sz="1200" spc="25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w</a:t>
            </a:r>
            <a:r>
              <a:rPr lang="en-US" altLang="zh-CN" sz="1200" spc="-5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e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r</a:t>
            </a:r>
            <a:r>
              <a:rPr lang="en-US" altLang="zh-CN" sz="1200" spc="-3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 </a:t>
            </a:r>
            <a:r>
              <a:rPr lang="en-US" altLang="zh-CN" sz="1200" spc="-5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UP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S </a:t>
            </a:r>
            <a:r>
              <a:rPr lang="en-US" altLang="zh-CN" sz="1200" spc="-5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adopted by </a:t>
            </a:r>
            <a:r>
              <a:rPr lang="en-US" altLang="zh-CN" sz="1400" b="1" spc="-5" dirty="0" err="1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F</a:t>
            </a:r>
            <a:r>
              <a:rPr lang="en-US" altLang="zh-CN" sz="1400" b="1" spc="-135" dirty="0" err="1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aleolo</a:t>
            </a:r>
            <a:r>
              <a:rPr lang="en-US" altLang="zh-CN" sz="1400" b="1" spc="-3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 </a:t>
            </a:r>
            <a:r>
              <a:rPr lang="en-US" altLang="zh-CN" sz="1400" b="1" spc="5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I</a:t>
            </a:r>
            <a:r>
              <a:rPr lang="en-US" altLang="zh-CN" sz="1400" b="1" spc="-5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n</a:t>
            </a: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t</a:t>
            </a:r>
            <a:r>
              <a:rPr lang="en-US" altLang="zh-CN" sz="1400" b="1" spc="-5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e</a:t>
            </a: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r</a:t>
            </a:r>
            <a:r>
              <a:rPr lang="en-US" altLang="zh-CN" sz="1400" b="1" spc="-5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na</a:t>
            </a: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ti</a:t>
            </a:r>
            <a:r>
              <a:rPr lang="en-US" altLang="zh-CN" sz="1400" b="1" spc="-5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ona</a:t>
            </a: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l</a:t>
            </a:r>
            <a:r>
              <a:rPr lang="en-US" altLang="zh-CN" sz="1400" b="1" spc="-114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 </a:t>
            </a:r>
            <a:r>
              <a:rPr lang="en-US" altLang="zh-CN" sz="1400" b="1" spc="-5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A</a:t>
            </a:r>
            <a:r>
              <a:rPr lang="en-US" altLang="zh-CN" sz="1400" b="1" spc="5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i</a:t>
            </a: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r</a:t>
            </a:r>
            <a:r>
              <a:rPr lang="en-US" altLang="zh-CN" sz="1400" b="1" spc="-5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po</a:t>
            </a: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rt.</a:t>
            </a:r>
            <a:r>
              <a:rPr lang="en-US" altLang="zh-CN" sz="1400" b="1" spc="-5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panose="020B0604020202020204"/>
              </a:rPr>
              <a:t> </a:t>
            </a:r>
            <a:endParaRPr lang="en-US" altLang="zh-CN" sz="14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Arial" panose="020B0604020202020204"/>
            </a:endParaRPr>
          </a:p>
          <a:p>
            <a:endParaRPr lang="zh-CN" altLang="en-US" sz="1200" dirty="0">
              <a:solidFill>
                <a:schemeClr val="bg2">
                  <a:lumMod val="25000"/>
                </a:schemeClr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4" name="肘形连接符 54">
            <a:extLst>
              <a:ext uri="{FF2B5EF4-FFF2-40B4-BE49-F238E27FC236}">
                <a16:creationId xmlns:a16="http://schemas.microsoft.com/office/drawing/2014/main" id="{11BC8E18-BC89-1C97-7817-543D3A8CF650}"/>
              </a:ext>
            </a:extLst>
          </p:cNvPr>
          <p:cNvCxnSpPr/>
          <p:nvPr/>
        </p:nvCxnSpPr>
        <p:spPr>
          <a:xfrm rot="10800000">
            <a:off x="4998328" y="627533"/>
            <a:ext cx="432048" cy="216024"/>
          </a:xfrm>
          <a:prstGeom prst="bentConnector3">
            <a:avLst>
              <a:gd name="adj1" fmla="val 28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肘形连接符 64">
            <a:extLst>
              <a:ext uri="{FF2B5EF4-FFF2-40B4-BE49-F238E27FC236}">
                <a16:creationId xmlns:a16="http://schemas.microsoft.com/office/drawing/2014/main" id="{AECA97ED-E3AE-6A37-FE87-533438A5356E}"/>
              </a:ext>
            </a:extLst>
          </p:cNvPr>
          <p:cNvCxnSpPr/>
          <p:nvPr/>
        </p:nvCxnSpPr>
        <p:spPr>
          <a:xfrm rot="10800000" flipH="1">
            <a:off x="6156176" y="519557"/>
            <a:ext cx="720000" cy="324000"/>
          </a:xfrm>
          <a:prstGeom prst="bentConnector3">
            <a:avLst>
              <a:gd name="adj1" fmla="val 28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肘形连接符 66">
            <a:extLst>
              <a:ext uri="{FF2B5EF4-FFF2-40B4-BE49-F238E27FC236}">
                <a16:creationId xmlns:a16="http://schemas.microsoft.com/office/drawing/2014/main" id="{3F6C5C50-1B03-D1A8-7E15-E6271DA23DF2}"/>
              </a:ext>
            </a:extLst>
          </p:cNvPr>
          <p:cNvCxnSpPr/>
          <p:nvPr/>
        </p:nvCxnSpPr>
        <p:spPr>
          <a:xfrm rot="10800000" flipV="1">
            <a:off x="5364088" y="4299989"/>
            <a:ext cx="432048" cy="432000"/>
          </a:xfrm>
          <a:prstGeom prst="bentConnector3">
            <a:avLst>
              <a:gd name="adj1" fmla="val 28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669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8D1BFA6-AF5B-1C5E-CC53-7F189DB76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317" y="2482902"/>
            <a:ext cx="1057656" cy="18684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2FF1A3-F291-2659-747F-B721C4DDB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60" y="1059486"/>
            <a:ext cx="3450336" cy="3291840"/>
          </a:xfrm>
          <a:prstGeom prst="rect">
            <a:avLst/>
          </a:prstGeom>
        </p:spPr>
      </p:pic>
      <p:sp>
        <p:nvSpPr>
          <p:cNvPr id="14" name="矩形 15">
            <a:extLst>
              <a:ext uri="{FF2B5EF4-FFF2-40B4-BE49-F238E27FC236}">
                <a16:creationId xmlns:a16="http://schemas.microsoft.com/office/drawing/2014/main" id="{FC0599D8-7024-269A-2653-579D68B6D7A0}"/>
              </a:ext>
            </a:extLst>
          </p:cNvPr>
          <p:cNvSpPr/>
          <p:nvPr/>
        </p:nvSpPr>
        <p:spPr>
          <a:xfrm>
            <a:off x="6734661" y="0"/>
            <a:ext cx="2376264" cy="5143500"/>
          </a:xfrm>
          <a:prstGeom prst="rect">
            <a:avLst/>
          </a:prstGeom>
          <a:solidFill>
            <a:srgbClr val="5B6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MEDICAL INDUSTRY</a:t>
            </a:r>
          </a:p>
          <a:p>
            <a:pPr marL="180000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Proven reliability in tandem with precision medical instruments. Leistung Energie UPS is widely adopted by clinics and hospitals in China, Russia, Sweden, Indonesia, Burma etc. </a:t>
            </a:r>
          </a:p>
          <a:p>
            <a:pPr marL="180000"/>
            <a:endParaRPr lang="en-US" altLang="zh-CN" sz="2400" dirty="0">
              <a:solidFill>
                <a:schemeClr val="bg1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C0758E6-BB54-CED8-1015-7C1FEC6CE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grpSp>
        <p:nvGrpSpPr>
          <p:cNvPr id="4" name="组合 11">
            <a:extLst>
              <a:ext uri="{FF2B5EF4-FFF2-40B4-BE49-F238E27FC236}">
                <a16:creationId xmlns:a16="http://schemas.microsoft.com/office/drawing/2014/main" id="{0D577321-94DD-9EAD-FF4C-5631DA71D8FC}"/>
              </a:ext>
            </a:extLst>
          </p:cNvPr>
          <p:cNvGrpSpPr/>
          <p:nvPr/>
        </p:nvGrpSpPr>
        <p:grpSpPr>
          <a:xfrm>
            <a:off x="72008" y="1073840"/>
            <a:ext cx="3651195" cy="3277571"/>
            <a:chOff x="323528" y="861560"/>
            <a:chExt cx="5567923" cy="4137924"/>
          </a:xfrm>
        </p:grpSpPr>
        <p:pic>
          <p:nvPicPr>
            <p:cNvPr id="7" name="图片 2" descr="bf12a51ab051b78f1baf533153f36c3.jpg">
              <a:extLst>
                <a:ext uri="{FF2B5EF4-FFF2-40B4-BE49-F238E27FC236}">
                  <a16:creationId xmlns:a16="http://schemas.microsoft.com/office/drawing/2014/main" id="{7F69EF44-6791-A3BA-8418-2673E2CC46FD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3528" y="2643758"/>
              <a:ext cx="3888432" cy="23557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" name="Picture 2" descr="\\192.168.104.11\营销中心$\海外区\03 营销共享\02 海外案例 Lillian\01. 高端电源应用案例\医疗\瑞典医院UPS\瑞典隆德医院大学UPS-2.jpg">
              <a:extLst>
                <a:ext uri="{FF2B5EF4-FFF2-40B4-BE49-F238E27FC236}">
                  <a16:creationId xmlns:a16="http://schemas.microsoft.com/office/drawing/2014/main" id="{DEC8709E-B23A-8B20-0F99-020E34EB78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23528" y="861560"/>
              <a:ext cx="2376264" cy="1728192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4" descr="bf12a51ab051b78f1baf533153f36c3.jpg">
              <a:extLst>
                <a:ext uri="{FF2B5EF4-FFF2-40B4-BE49-F238E27FC236}">
                  <a16:creationId xmlns:a16="http://schemas.microsoft.com/office/drawing/2014/main" id="{9ECFE58D-F3D3-C399-C918-4ABB45A7F513}"/>
                </a:ext>
              </a:extLst>
            </p:cNvPr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5107" y="861656"/>
              <a:ext cx="3096344" cy="1728000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1" name="TextBox 8">
            <a:extLst>
              <a:ext uri="{FF2B5EF4-FFF2-40B4-BE49-F238E27FC236}">
                <a16:creationId xmlns:a16="http://schemas.microsoft.com/office/drawing/2014/main" id="{587F453C-1D00-2E46-0422-F99F9DAD5155}"/>
              </a:ext>
            </a:extLst>
          </p:cNvPr>
          <p:cNvSpPr txBox="1"/>
          <p:nvPr/>
        </p:nvSpPr>
        <p:spPr>
          <a:xfrm>
            <a:off x="3923928" y="411510"/>
            <a:ext cx="28083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Calibri" pitchFamily="34" charset="0"/>
                <a:ea typeface="微软雅黑" panose="020B0503020204020204" pitchFamily="34" charset="-122"/>
              </a:rPr>
              <a:t>Leistung Energie high power UPS in </a:t>
            </a:r>
          </a:p>
          <a:p>
            <a:r>
              <a:rPr lang="en-US" altLang="zh-CN" sz="1400" b="1" dirty="0">
                <a:latin typeface="Calibri" pitchFamily="34" charset="0"/>
                <a:ea typeface="微软雅黑" panose="020B0503020204020204" pitchFamily="34" charset="-122"/>
              </a:rPr>
              <a:t>Sweden Hospital</a:t>
            </a:r>
            <a:r>
              <a:rPr lang="en-US" altLang="zh-CN" sz="1200" dirty="0">
                <a:latin typeface="Calibri" pitchFamily="34" charset="0"/>
                <a:ea typeface="微软雅黑" panose="020B0503020204020204" pitchFamily="34" charset="-122"/>
              </a:rPr>
              <a:t>.</a:t>
            </a:r>
            <a:endParaRPr lang="zh-CN" altLang="en-US" sz="1200" dirty="0"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B0BDA0-1266-600B-AF63-DA12E76CC682}"/>
              </a:ext>
            </a:extLst>
          </p:cNvPr>
          <p:cNvSpPr txBox="1"/>
          <p:nvPr/>
        </p:nvSpPr>
        <p:spPr>
          <a:xfrm>
            <a:off x="899592" y="339502"/>
            <a:ext cx="2918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Calibri" pitchFamily="34" charset="0"/>
                <a:ea typeface="微软雅黑" panose="020B0503020204020204" pitchFamily="34" charset="-122"/>
              </a:rPr>
              <a:t>Moscow Institute of Health Medical Center </a:t>
            </a:r>
            <a:r>
              <a:rPr lang="en-US" altLang="zh-CN" sz="1200" dirty="0">
                <a:latin typeface="Calibri" pitchFamily="34" charset="0"/>
                <a:ea typeface="微软雅黑" panose="020B0503020204020204" pitchFamily="34" charset="-122"/>
              </a:rPr>
              <a:t>adopts Leistung Energie UPS for medical equipment.</a:t>
            </a:r>
            <a:endParaRPr lang="zh-CN" altLang="en-US" sz="1200" dirty="0"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FB02C1AC-4401-E0F7-017F-A55DFCB7E372}"/>
              </a:ext>
            </a:extLst>
          </p:cNvPr>
          <p:cNvSpPr txBox="1"/>
          <p:nvPr/>
        </p:nvSpPr>
        <p:spPr>
          <a:xfrm>
            <a:off x="2267744" y="4515966"/>
            <a:ext cx="3240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Calibri" pitchFamily="34" charset="0"/>
                <a:ea typeface="微软雅黑" panose="020B0503020204020204" pitchFamily="34" charset="-122"/>
              </a:rPr>
              <a:t>Leistung Energie UPS ensures power supply for </a:t>
            </a:r>
          </a:p>
          <a:p>
            <a:r>
              <a:rPr lang="en-US" altLang="zh-CN" sz="1400" b="1" dirty="0">
                <a:latin typeface="Calibri" pitchFamily="34" charset="0"/>
                <a:ea typeface="微软雅黑" panose="020B0503020204020204" pitchFamily="34" charset="-122"/>
              </a:rPr>
              <a:t>clinics in Russia</a:t>
            </a:r>
            <a:r>
              <a:rPr lang="en-US" altLang="zh-CN" sz="1200" dirty="0">
                <a:latin typeface="Calibri" pitchFamily="34" charset="0"/>
                <a:ea typeface="微软雅黑" panose="020B0503020204020204" pitchFamily="34" charset="-122"/>
              </a:rPr>
              <a:t>. </a:t>
            </a:r>
            <a:endParaRPr lang="zh-CN" altLang="en-US" sz="1200" dirty="0">
              <a:latin typeface="Calibri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5" name="肘形连接符 16">
            <a:extLst>
              <a:ext uri="{FF2B5EF4-FFF2-40B4-BE49-F238E27FC236}">
                <a16:creationId xmlns:a16="http://schemas.microsoft.com/office/drawing/2014/main" id="{244AFF12-F354-84F1-2A32-AFB356BDD37A}"/>
              </a:ext>
            </a:extLst>
          </p:cNvPr>
          <p:cNvCxnSpPr/>
          <p:nvPr/>
        </p:nvCxnSpPr>
        <p:spPr>
          <a:xfrm rot="10800000">
            <a:off x="5508104" y="771550"/>
            <a:ext cx="612000" cy="324000"/>
          </a:xfrm>
          <a:prstGeom prst="bentConnector3">
            <a:avLst>
              <a:gd name="adj1" fmla="val 28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肘形连接符 17">
            <a:extLst>
              <a:ext uri="{FF2B5EF4-FFF2-40B4-BE49-F238E27FC236}">
                <a16:creationId xmlns:a16="http://schemas.microsoft.com/office/drawing/2014/main" id="{2732630B-114D-7FCF-A747-1BC4E3587E23}"/>
              </a:ext>
            </a:extLst>
          </p:cNvPr>
          <p:cNvCxnSpPr/>
          <p:nvPr/>
        </p:nvCxnSpPr>
        <p:spPr>
          <a:xfrm rot="10800000" flipH="1">
            <a:off x="431592" y="707950"/>
            <a:ext cx="468000" cy="540000"/>
          </a:xfrm>
          <a:prstGeom prst="bentConnector3">
            <a:avLst>
              <a:gd name="adj1" fmla="val 28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肘形连接符 18">
            <a:extLst>
              <a:ext uri="{FF2B5EF4-FFF2-40B4-BE49-F238E27FC236}">
                <a16:creationId xmlns:a16="http://schemas.microsoft.com/office/drawing/2014/main" id="{8013606B-5CC1-F6ED-DA7B-7827B5BD24D4}"/>
              </a:ext>
            </a:extLst>
          </p:cNvPr>
          <p:cNvCxnSpPr/>
          <p:nvPr/>
        </p:nvCxnSpPr>
        <p:spPr>
          <a:xfrm rot="10800000" flipH="1">
            <a:off x="251521" y="915766"/>
            <a:ext cx="468000" cy="1800000"/>
          </a:xfrm>
          <a:prstGeom prst="bentConnector3">
            <a:avLst>
              <a:gd name="adj1" fmla="val 28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20">
            <a:extLst>
              <a:ext uri="{FF2B5EF4-FFF2-40B4-BE49-F238E27FC236}">
                <a16:creationId xmlns:a16="http://schemas.microsoft.com/office/drawing/2014/main" id="{07777702-8F06-A8D8-C882-4EA1765794D4}"/>
              </a:ext>
            </a:extLst>
          </p:cNvPr>
          <p:cNvCxnSpPr/>
          <p:nvPr/>
        </p:nvCxnSpPr>
        <p:spPr>
          <a:xfrm>
            <a:off x="3635896" y="2427734"/>
            <a:ext cx="0" cy="216024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21">
            <a:extLst>
              <a:ext uri="{FF2B5EF4-FFF2-40B4-BE49-F238E27FC236}">
                <a16:creationId xmlns:a16="http://schemas.microsoft.com/office/drawing/2014/main" id="{795E6F6A-E82F-79FE-832A-E1A1888B7478}"/>
              </a:ext>
            </a:extLst>
          </p:cNvPr>
          <p:cNvCxnSpPr/>
          <p:nvPr/>
        </p:nvCxnSpPr>
        <p:spPr>
          <a:xfrm>
            <a:off x="3347864" y="4227934"/>
            <a:ext cx="0" cy="36000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881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 descr="2.jpg">
            <a:extLst>
              <a:ext uri="{FF2B5EF4-FFF2-40B4-BE49-F238E27FC236}">
                <a16:creationId xmlns:a16="http://schemas.microsoft.com/office/drawing/2014/main" id="{5689B7C6-47CC-7D4F-7FD1-FB9B606AC385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4" y="2690413"/>
            <a:ext cx="3599961" cy="23042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图片 6" descr="1.jpg">
            <a:extLst>
              <a:ext uri="{FF2B5EF4-FFF2-40B4-BE49-F238E27FC236}">
                <a16:creationId xmlns:a16="http://schemas.microsoft.com/office/drawing/2014/main" id="{5F479EFE-564B-002B-6E3F-357FFE876564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339502"/>
            <a:ext cx="3599960" cy="22322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图片 4" descr="南非世界杯体育馆.jpg">
            <a:extLst>
              <a:ext uri="{FF2B5EF4-FFF2-40B4-BE49-F238E27FC236}">
                <a16:creationId xmlns:a16="http://schemas.microsoft.com/office/drawing/2014/main" id="{582CFD96-3FCC-0E68-39B4-518192AAC9B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1922873"/>
            <a:ext cx="3312369" cy="216104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FB9952AC-88C5-3FBE-871D-D47472BB3239}"/>
              </a:ext>
            </a:extLst>
          </p:cNvPr>
          <p:cNvSpPr/>
          <p:nvPr/>
        </p:nvSpPr>
        <p:spPr>
          <a:xfrm>
            <a:off x="33073" y="0"/>
            <a:ext cx="2232248" cy="5143500"/>
          </a:xfrm>
          <a:prstGeom prst="rect">
            <a:avLst/>
          </a:prstGeom>
          <a:solidFill>
            <a:srgbClr val="5B64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PUBLIC  SERVICE</a:t>
            </a:r>
          </a:p>
          <a:p>
            <a:pPr marL="180000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Participation in international events and summits to ensure reliable power supply. </a:t>
            </a:r>
          </a:p>
          <a:p>
            <a:pPr marL="180000"/>
            <a:endParaRPr lang="en-US" altLang="zh-CN" sz="2400" dirty="0">
              <a:solidFill>
                <a:schemeClr val="bg1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8" name="直接箭头连接符 9">
            <a:extLst>
              <a:ext uri="{FF2B5EF4-FFF2-40B4-BE49-F238E27FC236}">
                <a16:creationId xmlns:a16="http://schemas.microsoft.com/office/drawing/2014/main" id="{B2267D95-C5E5-8D32-03FE-C0035A464B90}"/>
              </a:ext>
            </a:extLst>
          </p:cNvPr>
          <p:cNvCxnSpPr/>
          <p:nvPr/>
        </p:nvCxnSpPr>
        <p:spPr>
          <a:xfrm flipH="1">
            <a:off x="4499992" y="4443958"/>
            <a:ext cx="1080000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7">
            <a:extLst>
              <a:ext uri="{FF2B5EF4-FFF2-40B4-BE49-F238E27FC236}">
                <a16:creationId xmlns:a16="http://schemas.microsoft.com/office/drawing/2014/main" id="{9747120F-A6C5-84CF-C497-EEB64C3E64D6}"/>
              </a:ext>
            </a:extLst>
          </p:cNvPr>
          <p:cNvSpPr txBox="1"/>
          <p:nvPr/>
        </p:nvSpPr>
        <p:spPr>
          <a:xfrm>
            <a:off x="2411760" y="4299942"/>
            <a:ext cx="28523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dirty="0">
                <a:latin typeface="Calibri" pitchFamily="34" charset="0"/>
                <a:ea typeface="微软雅黑" panose="020B0503020204020204" pitchFamily="34" charset="-122"/>
              </a:rPr>
              <a:t>Leistung Energie power </a:t>
            </a:r>
          </a:p>
          <a:p>
            <a:pPr algn="l"/>
            <a:r>
              <a:rPr lang="en-US" altLang="zh-CN" sz="1400" dirty="0">
                <a:latin typeface="Calibri" pitchFamily="34" charset="0"/>
                <a:ea typeface="微软雅黑" panose="020B0503020204020204" pitchFamily="34" charset="-122"/>
              </a:rPr>
              <a:t>solution for </a:t>
            </a:r>
            <a:r>
              <a:rPr lang="en-US" altLang="zh-CN" sz="1600" b="1" dirty="0">
                <a:latin typeface="Calibri" pitchFamily="34" charset="0"/>
                <a:ea typeface="微软雅黑" panose="020B0503020204020204" pitchFamily="34" charset="-122"/>
              </a:rPr>
              <a:t>2008 Beijing Olympic Games</a:t>
            </a:r>
            <a:endParaRPr lang="zh-CN" altLang="en-US" sz="1400" b="1" dirty="0"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399A13B4-4D7B-329F-C10D-11EED8392070}"/>
              </a:ext>
            </a:extLst>
          </p:cNvPr>
          <p:cNvSpPr txBox="1"/>
          <p:nvPr/>
        </p:nvSpPr>
        <p:spPr>
          <a:xfrm>
            <a:off x="2483768" y="555526"/>
            <a:ext cx="2664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dirty="0">
                <a:latin typeface="Calibri" pitchFamily="34" charset="0"/>
                <a:ea typeface="微软雅黑" panose="020B0503020204020204" pitchFamily="34" charset="-122"/>
              </a:rPr>
              <a:t>High power UPS for </a:t>
            </a:r>
          </a:p>
          <a:p>
            <a:pPr algn="l"/>
            <a:r>
              <a:rPr lang="en-US" altLang="zh-CN" sz="1600" b="1" dirty="0">
                <a:latin typeface="Calibri" pitchFamily="34" charset="0"/>
                <a:ea typeface="微软雅黑" panose="020B0503020204020204" pitchFamily="34" charset="-122"/>
              </a:rPr>
              <a:t>2010 Shanghai World Expo</a:t>
            </a:r>
            <a:endParaRPr lang="zh-CN" altLang="en-US" sz="1400" b="1" dirty="0">
              <a:latin typeface="Calibri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1" name="肘形连接符 27">
            <a:extLst>
              <a:ext uri="{FF2B5EF4-FFF2-40B4-BE49-F238E27FC236}">
                <a16:creationId xmlns:a16="http://schemas.microsoft.com/office/drawing/2014/main" id="{3577820E-C310-5EC1-3A3D-159105EE8C06}"/>
              </a:ext>
            </a:extLst>
          </p:cNvPr>
          <p:cNvCxnSpPr/>
          <p:nvPr/>
        </p:nvCxnSpPr>
        <p:spPr>
          <a:xfrm rot="10800000" flipH="1">
            <a:off x="2447816" y="1419622"/>
            <a:ext cx="468000" cy="540000"/>
          </a:xfrm>
          <a:prstGeom prst="bentConnector3">
            <a:avLst>
              <a:gd name="adj1" fmla="val 28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0">
            <a:extLst>
              <a:ext uri="{FF2B5EF4-FFF2-40B4-BE49-F238E27FC236}">
                <a16:creationId xmlns:a16="http://schemas.microsoft.com/office/drawing/2014/main" id="{30C5B1FF-3589-866D-58F0-243FE35DD499}"/>
              </a:ext>
            </a:extLst>
          </p:cNvPr>
          <p:cNvSpPr txBox="1"/>
          <p:nvPr/>
        </p:nvSpPr>
        <p:spPr>
          <a:xfrm>
            <a:off x="2915816" y="1153656"/>
            <a:ext cx="2664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dirty="0">
                <a:latin typeface="Calibri" pitchFamily="34" charset="0"/>
                <a:ea typeface="微软雅黑" panose="020B0503020204020204" pitchFamily="34" charset="-122"/>
              </a:rPr>
              <a:t>Leistung Energie UPS systems for </a:t>
            </a:r>
          </a:p>
          <a:p>
            <a:pPr algn="l"/>
            <a:r>
              <a:rPr lang="en-US" altLang="zh-CN" sz="1600" b="1" dirty="0">
                <a:latin typeface="Calibri" pitchFamily="34" charset="0"/>
                <a:ea typeface="微软雅黑" panose="020B0503020204020204" pitchFamily="34" charset="-122"/>
              </a:rPr>
              <a:t>2010 Angola Africa Cup </a:t>
            </a:r>
            <a:endParaRPr lang="zh-CN" altLang="en-US" sz="1600" b="1" dirty="0">
              <a:latin typeface="Calibri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3" name="Group 11">
            <a:extLst>
              <a:ext uri="{FF2B5EF4-FFF2-40B4-BE49-F238E27FC236}">
                <a16:creationId xmlns:a16="http://schemas.microsoft.com/office/drawing/2014/main" id="{7F8D31B7-EEE7-CDFC-515F-9D77BCDFB114}"/>
              </a:ext>
            </a:extLst>
          </p:cNvPr>
          <p:cNvGrpSpPr/>
          <p:nvPr/>
        </p:nvGrpSpPr>
        <p:grpSpPr>
          <a:xfrm>
            <a:off x="3131840" y="195486"/>
            <a:ext cx="2880000" cy="360000"/>
            <a:chOff x="3131840" y="195486"/>
            <a:chExt cx="2880000" cy="360000"/>
          </a:xfrm>
        </p:grpSpPr>
        <p:cxnSp>
          <p:nvCxnSpPr>
            <p:cNvPr id="14" name="肘形连接符 29">
              <a:extLst>
                <a:ext uri="{FF2B5EF4-FFF2-40B4-BE49-F238E27FC236}">
                  <a16:creationId xmlns:a16="http://schemas.microsoft.com/office/drawing/2014/main" id="{EBB4212F-476E-A468-3E1E-5F6108BDE6C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391840" y="-1064514"/>
              <a:ext cx="360000" cy="2880000"/>
            </a:xfrm>
            <a:prstGeom prst="bentConnector3">
              <a:avLst>
                <a:gd name="adj1" fmla="val 28"/>
              </a:avLst>
            </a:prstGeom>
            <a:ln w="19050">
              <a:solidFill>
                <a:schemeClr val="bg2">
                  <a:lumMod val="25000"/>
                </a:schemeClr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3">
              <a:extLst>
                <a:ext uri="{FF2B5EF4-FFF2-40B4-BE49-F238E27FC236}">
                  <a16:creationId xmlns:a16="http://schemas.microsoft.com/office/drawing/2014/main" id="{3B06D069-13B1-E303-A8DC-F694E7350C68}"/>
                </a:ext>
              </a:extLst>
            </p:cNvPr>
            <p:cNvCxnSpPr/>
            <p:nvPr/>
          </p:nvCxnSpPr>
          <p:spPr>
            <a:xfrm>
              <a:off x="6011840" y="195486"/>
              <a:ext cx="0" cy="288000"/>
            </a:xfrm>
            <a:prstGeom prst="line">
              <a:avLst/>
            </a:prstGeom>
            <a:ln w="19050">
              <a:solidFill>
                <a:schemeClr val="bg2">
                  <a:lumMod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1634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C1940881-3535-F512-D715-2F02189FB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1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3219D52-CCB8-40BB-E966-A27685488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DE1404C7-CA3F-A9CB-4EBE-E7688F1EB931}"/>
              </a:ext>
            </a:extLst>
          </p:cNvPr>
          <p:cNvSpPr txBox="1">
            <a:spLocks/>
          </p:cNvSpPr>
          <p:nvPr/>
        </p:nvSpPr>
        <p:spPr>
          <a:xfrm>
            <a:off x="435935" y="1923655"/>
            <a:ext cx="8497962" cy="1296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b="1" dirty="0">
                <a:solidFill>
                  <a:schemeClr val="bg1"/>
                </a:solidFill>
              </a:rPr>
              <a:t>ABOUT</a:t>
            </a:r>
            <a:r>
              <a:rPr lang="zh-CN" altLang="en-US" sz="3600" b="1" dirty="0">
                <a:solidFill>
                  <a:schemeClr val="bg1"/>
                </a:solidFill>
              </a:rPr>
              <a:t> </a:t>
            </a:r>
            <a:r>
              <a:rPr lang="en-US" altLang="zh-CN" sz="3600" b="1" dirty="0">
                <a:solidFill>
                  <a:schemeClr val="bg1"/>
                </a:solidFill>
              </a:rPr>
              <a:t>LEISTUNG ENERGIE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C92F22D-CDDC-0D18-B519-D987F07C3A9D}"/>
              </a:ext>
            </a:extLst>
          </p:cNvPr>
          <p:cNvSpPr txBox="1">
            <a:spLocks/>
          </p:cNvSpPr>
          <p:nvPr/>
        </p:nvSpPr>
        <p:spPr>
          <a:xfrm>
            <a:off x="435935" y="2707982"/>
            <a:ext cx="8497962" cy="1296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30+ Years Power Conversion Expert</a:t>
            </a:r>
          </a:p>
        </p:txBody>
      </p:sp>
    </p:spTree>
    <p:extLst>
      <p:ext uri="{BB962C8B-B14F-4D97-AF65-F5344CB8AC3E}">
        <p14:creationId xmlns:p14="http://schemas.microsoft.com/office/powerpoint/2010/main" val="976114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>
            <a:extLst>
              <a:ext uri="{FF2B5EF4-FFF2-40B4-BE49-F238E27FC236}">
                <a16:creationId xmlns:a16="http://schemas.microsoft.com/office/drawing/2014/main" id="{4D54EE34-518D-261E-461C-AEF464EE58F9}"/>
              </a:ext>
            </a:extLst>
          </p:cNvPr>
          <p:cNvGrpSpPr/>
          <p:nvPr/>
        </p:nvGrpSpPr>
        <p:grpSpPr>
          <a:xfrm>
            <a:off x="107504" y="160420"/>
            <a:ext cx="6254656" cy="3851692"/>
            <a:chOff x="323527" y="951827"/>
            <a:chExt cx="5889460" cy="3780698"/>
          </a:xfrm>
        </p:grpSpPr>
        <p:pic>
          <p:nvPicPr>
            <p:cNvPr id="4" name="Picture 3" descr="D:\用户目录\Desktop\图片15.png">
              <a:extLst>
                <a:ext uri="{FF2B5EF4-FFF2-40B4-BE49-F238E27FC236}">
                  <a16:creationId xmlns:a16="http://schemas.microsoft.com/office/drawing/2014/main" id="{9F851683-F252-F2EA-E734-A77C451A9E4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205" y="2807542"/>
              <a:ext cx="2631773" cy="19249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C7B416B6-39D1-A375-1C5B-CEC539036EB1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67868" y="951827"/>
              <a:ext cx="3245119" cy="17954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0CA36769-54C8-9DD8-F248-93228FF68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27" y="2807543"/>
              <a:ext cx="3186769" cy="19249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684F233B-ADC0-F0A9-A549-61DF6D4D9C52}"/>
                </a:ext>
              </a:extLst>
            </p:cNvPr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527" y="951828"/>
              <a:ext cx="2576537" cy="1795419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9" name="矩形 17">
            <a:extLst>
              <a:ext uri="{FF2B5EF4-FFF2-40B4-BE49-F238E27FC236}">
                <a16:creationId xmlns:a16="http://schemas.microsoft.com/office/drawing/2014/main" id="{761CF3F2-C13D-60C4-2032-09C1F820A767}"/>
              </a:ext>
            </a:extLst>
          </p:cNvPr>
          <p:cNvSpPr/>
          <p:nvPr/>
        </p:nvSpPr>
        <p:spPr>
          <a:xfrm>
            <a:off x="5616057" y="2497420"/>
            <a:ext cx="3527943" cy="2646080"/>
          </a:xfrm>
          <a:prstGeom prst="rect">
            <a:avLst/>
          </a:prstGeom>
          <a:solidFill>
            <a:srgbClr val="5B6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FINANCE INDUSTRY</a:t>
            </a: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Leistung Energie has been serving finance and banking users for over 30 years, solutions ranging from single equipment to vast systems designed for large data centers.</a:t>
            </a:r>
            <a:endParaRPr lang="zh-CN" altLang="en-US" sz="1600" dirty="0">
              <a:solidFill>
                <a:schemeClr val="bg1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83C9A7A0-B846-631F-EBE2-6882FAD7D6C7}"/>
              </a:ext>
            </a:extLst>
          </p:cNvPr>
          <p:cNvSpPr txBox="1"/>
          <p:nvPr/>
        </p:nvSpPr>
        <p:spPr>
          <a:xfrm>
            <a:off x="6612234" y="1491630"/>
            <a:ext cx="228024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10-80kVA UPS system for </a:t>
            </a:r>
            <a:r>
              <a:rPr lang="en-US" sz="1400" b="1" dirty="0" err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Guangfa</a:t>
            </a:r>
            <a:r>
              <a:rPr lang="en-US" sz="1400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Securities </a:t>
            </a:r>
            <a:r>
              <a:rPr 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to expand server capacity and computer terminal. 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707F9ECE-739C-23B1-489C-828F4BA3573A}"/>
              </a:ext>
            </a:extLst>
          </p:cNvPr>
          <p:cNvSpPr txBox="1"/>
          <p:nvPr/>
        </p:nvSpPr>
        <p:spPr>
          <a:xfrm>
            <a:off x="3923928" y="4212768"/>
            <a:ext cx="208149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Power</a:t>
            </a:r>
            <a:r>
              <a:rPr lang="zh-CN" alt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supply</a:t>
            </a:r>
            <a:r>
              <a:rPr lang="zh-CN" alt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system</a:t>
            </a:r>
            <a:r>
              <a:rPr lang="zh-CN" alt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for</a:t>
            </a:r>
            <a:r>
              <a:rPr lang="zh-CN" alt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telecom</a:t>
            </a:r>
            <a:r>
              <a:rPr lang="zh-CN" altLang="en-US" sz="1400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operators</a:t>
            </a:r>
            <a:r>
              <a:rPr lang="zh-CN" altLang="en-US" sz="1400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in</a:t>
            </a:r>
            <a:r>
              <a:rPr lang="zh-CN" alt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Bangladesh</a:t>
            </a:r>
            <a:r>
              <a:rPr 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9C591D0D-98F0-2545-2D2C-1391CFE29006}"/>
              </a:ext>
            </a:extLst>
          </p:cNvPr>
          <p:cNvSpPr txBox="1"/>
          <p:nvPr/>
        </p:nvSpPr>
        <p:spPr>
          <a:xfrm>
            <a:off x="467544" y="4194802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Leistung Energie</a:t>
            </a:r>
            <a:r>
              <a:rPr lang="zh-CN" alt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UPS</a:t>
            </a:r>
            <a:r>
              <a:rPr lang="zh-CN" alt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system has been used in the </a:t>
            </a:r>
            <a:r>
              <a:rPr lang="en-US" altLang="zh-CN" sz="1400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People’s Bank of China 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since 1990s.</a:t>
            </a:r>
            <a:endParaRPr lang="en-US" sz="1200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ADD79158-21AC-A57D-B220-F2E4F0D1CFCC}"/>
              </a:ext>
            </a:extLst>
          </p:cNvPr>
          <p:cNvSpPr txBox="1"/>
          <p:nvPr/>
        </p:nvSpPr>
        <p:spPr>
          <a:xfrm>
            <a:off x="6407772" y="414412"/>
            <a:ext cx="2650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Leistung Energie UPS is applied in the 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network security system of </a:t>
            </a:r>
          </a:p>
          <a:p>
            <a:pPr algn="ctr"/>
            <a:r>
              <a:rPr lang="en-US" sz="1400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Sberbank Russia</a:t>
            </a:r>
            <a:r>
              <a:rPr 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a state-owned banking and financial service company headquartered in Moscow.</a:t>
            </a:r>
          </a:p>
        </p:txBody>
      </p:sp>
      <p:cxnSp>
        <p:nvCxnSpPr>
          <p:cNvPr id="14" name="肘形连接符 65">
            <a:extLst>
              <a:ext uri="{FF2B5EF4-FFF2-40B4-BE49-F238E27FC236}">
                <a16:creationId xmlns:a16="http://schemas.microsoft.com/office/drawing/2014/main" id="{4B88D299-A519-8D17-62C9-9E6D92081D0F}"/>
              </a:ext>
            </a:extLst>
          </p:cNvPr>
          <p:cNvCxnSpPr>
            <a:cxnSpLocks/>
          </p:cNvCxnSpPr>
          <p:nvPr/>
        </p:nvCxnSpPr>
        <p:spPr>
          <a:xfrm rot="16200000" flipH="1">
            <a:off x="5042787" y="-2144482"/>
            <a:ext cx="216000" cy="5040000"/>
          </a:xfrm>
          <a:prstGeom prst="bentConnector3">
            <a:avLst>
              <a:gd name="adj1" fmla="val 28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21">
            <a:extLst>
              <a:ext uri="{FF2B5EF4-FFF2-40B4-BE49-F238E27FC236}">
                <a16:creationId xmlns:a16="http://schemas.microsoft.com/office/drawing/2014/main" id="{8FFFAE64-F616-F97E-D157-563306CCCEAF}"/>
              </a:ext>
            </a:extLst>
          </p:cNvPr>
          <p:cNvCxnSpPr>
            <a:cxnSpLocks/>
          </p:cNvCxnSpPr>
          <p:nvPr/>
        </p:nvCxnSpPr>
        <p:spPr>
          <a:xfrm>
            <a:off x="6274319" y="1635646"/>
            <a:ext cx="529929" cy="0"/>
          </a:xfrm>
          <a:prstGeom prst="straightConnector1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肘形连接符 65">
            <a:extLst>
              <a:ext uri="{FF2B5EF4-FFF2-40B4-BE49-F238E27FC236}">
                <a16:creationId xmlns:a16="http://schemas.microsoft.com/office/drawing/2014/main" id="{AD7DC407-D5D8-1563-1620-483FAA53124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71801" y="3903958"/>
            <a:ext cx="540000" cy="540000"/>
          </a:xfrm>
          <a:prstGeom prst="bentConnector3">
            <a:avLst>
              <a:gd name="adj1" fmla="val 28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肘形连接符 65">
            <a:extLst>
              <a:ext uri="{FF2B5EF4-FFF2-40B4-BE49-F238E27FC236}">
                <a16:creationId xmlns:a16="http://schemas.microsoft.com/office/drawing/2014/main" id="{86BB4FD0-68FD-618A-A170-F17BBA91B598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3635897" y="3759982"/>
            <a:ext cx="288000" cy="900000"/>
          </a:xfrm>
          <a:prstGeom prst="bentConnector3">
            <a:avLst>
              <a:gd name="adj1" fmla="val 28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37301141-F019-E7F9-B58F-2FDBECEAF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25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6F3AF20-D005-3BC4-02B0-C9B005135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69" y="3108072"/>
            <a:ext cx="2846543" cy="19119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B5F03D0-5616-A9CA-88DE-200EBA04F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id="{5E7CD243-F19C-50BF-1F38-A8995EA02C4D}"/>
              </a:ext>
            </a:extLst>
          </p:cNvPr>
          <p:cNvGrpSpPr/>
          <p:nvPr/>
        </p:nvGrpSpPr>
        <p:grpSpPr>
          <a:xfrm>
            <a:off x="1619672" y="1102086"/>
            <a:ext cx="7442340" cy="3917936"/>
            <a:chOff x="20" y="10"/>
            <a:chExt cx="9143980" cy="5143490"/>
          </a:xfrm>
        </p:grpSpPr>
        <p:pic>
          <p:nvPicPr>
            <p:cNvPr id="4" name="图片 53" descr="ford.jpg">
              <a:extLst>
                <a:ext uri="{FF2B5EF4-FFF2-40B4-BE49-F238E27FC236}">
                  <a16:creationId xmlns:a16="http://schemas.microsoft.com/office/drawing/2014/main" id="{EDF48452-2206-6E67-B870-0B2AD9095891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" y="10"/>
              <a:ext cx="5527522" cy="51434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Picture 4" descr="D:\用户目录\Desktop\图片16.png">
              <a:extLst>
                <a:ext uri="{FF2B5EF4-FFF2-40B4-BE49-F238E27FC236}">
                  <a16:creationId xmlns:a16="http://schemas.microsoft.com/office/drawing/2014/main" id="{146D26B8-05CE-9381-DD7A-75A0F4875E2D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50992" y="10"/>
              <a:ext cx="3493008" cy="2510018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9" name="矩形 17">
            <a:extLst>
              <a:ext uri="{FF2B5EF4-FFF2-40B4-BE49-F238E27FC236}">
                <a16:creationId xmlns:a16="http://schemas.microsoft.com/office/drawing/2014/main" id="{29008BD1-5529-383C-8F50-8C2B1348A8A7}"/>
              </a:ext>
            </a:extLst>
          </p:cNvPr>
          <p:cNvSpPr/>
          <p:nvPr/>
        </p:nvSpPr>
        <p:spPr>
          <a:xfrm>
            <a:off x="0" y="0"/>
            <a:ext cx="3239809" cy="2643758"/>
          </a:xfrm>
          <a:prstGeom prst="rect">
            <a:avLst/>
          </a:prstGeom>
          <a:solidFill>
            <a:srgbClr val="5B6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MANUFACTURING INDUSTRY</a:t>
            </a: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Leistung Energie UPS is widely applied in the manufacturing of automotive, textile, food, pharmaceuticals, industry materials etc.</a:t>
            </a:r>
            <a:endParaRPr lang="zh-CN" altLang="en-US" sz="1600" dirty="0">
              <a:solidFill>
                <a:schemeClr val="bg1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0" name="肘形连接符 64">
            <a:extLst>
              <a:ext uri="{FF2B5EF4-FFF2-40B4-BE49-F238E27FC236}">
                <a16:creationId xmlns:a16="http://schemas.microsoft.com/office/drawing/2014/main" id="{A2F72204-93B5-02D8-7D7F-D72313433B55}"/>
              </a:ext>
            </a:extLst>
          </p:cNvPr>
          <p:cNvCxnSpPr>
            <a:cxnSpLocks/>
          </p:cNvCxnSpPr>
          <p:nvPr/>
        </p:nvCxnSpPr>
        <p:spPr>
          <a:xfrm rot="10800000">
            <a:off x="5904192" y="699543"/>
            <a:ext cx="396000" cy="900000"/>
          </a:xfrm>
          <a:prstGeom prst="bentConnector3">
            <a:avLst>
              <a:gd name="adj1" fmla="val 28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连接符 54">
            <a:extLst>
              <a:ext uri="{FF2B5EF4-FFF2-40B4-BE49-F238E27FC236}">
                <a16:creationId xmlns:a16="http://schemas.microsoft.com/office/drawing/2014/main" id="{3A8E7BA9-C344-5F5C-AB43-42B89B450794}"/>
              </a:ext>
            </a:extLst>
          </p:cNvPr>
          <p:cNvCxnSpPr>
            <a:cxnSpLocks/>
          </p:cNvCxnSpPr>
          <p:nvPr/>
        </p:nvCxnSpPr>
        <p:spPr>
          <a:xfrm rot="5400000">
            <a:off x="1529592" y="2301822"/>
            <a:ext cx="360000" cy="1620000"/>
          </a:xfrm>
          <a:prstGeom prst="bentConnector3">
            <a:avLst>
              <a:gd name="adj1" fmla="val 28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肘形连接符 64">
            <a:extLst>
              <a:ext uri="{FF2B5EF4-FFF2-40B4-BE49-F238E27FC236}">
                <a16:creationId xmlns:a16="http://schemas.microsoft.com/office/drawing/2014/main" id="{814C68BC-28CE-77AD-DD6A-8DF405959931}"/>
              </a:ext>
            </a:extLst>
          </p:cNvPr>
          <p:cNvCxnSpPr>
            <a:cxnSpLocks/>
          </p:cNvCxnSpPr>
          <p:nvPr/>
        </p:nvCxnSpPr>
        <p:spPr>
          <a:xfrm rot="10800000">
            <a:off x="8559489" y="483838"/>
            <a:ext cx="360000" cy="2880000"/>
          </a:xfrm>
          <a:prstGeom prst="bentConnector3">
            <a:avLst>
              <a:gd name="adj1" fmla="val 28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1">
            <a:extLst>
              <a:ext uri="{FF2B5EF4-FFF2-40B4-BE49-F238E27FC236}">
                <a16:creationId xmlns:a16="http://schemas.microsoft.com/office/drawing/2014/main" id="{BFC42BF8-6EE2-5677-7E9C-E2B33F99CCE1}"/>
              </a:ext>
            </a:extLst>
          </p:cNvPr>
          <p:cNvSpPr txBox="1"/>
          <p:nvPr/>
        </p:nvSpPr>
        <p:spPr>
          <a:xfrm>
            <a:off x="6300192" y="220960"/>
            <a:ext cx="21319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ysClr val="windowText" lastClr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Leistung Energie UPS applied in the </a:t>
            </a:r>
            <a:r>
              <a:rPr lang="en-US" altLang="zh-CN" sz="14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factory</a:t>
            </a:r>
            <a:r>
              <a:rPr lang="zh-CN" altLang="en-US" sz="14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of</a:t>
            </a:r>
            <a:r>
              <a:rPr lang="zh-CN" altLang="en-US" sz="14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Levi’s Jeans</a:t>
            </a:r>
            <a:r>
              <a:rPr lang="en-US" altLang="zh-CN" sz="1200" dirty="0">
                <a:solidFill>
                  <a:sysClr val="windowText" lastClr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</a:p>
          <a:p>
            <a:pPr algn="r"/>
            <a:r>
              <a:rPr lang="en-US" altLang="zh-CN" sz="1200" dirty="0">
                <a:solidFill>
                  <a:sysClr val="windowText" lastClr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in Sri Lanka</a:t>
            </a:r>
            <a:endParaRPr lang="en-US" sz="1200" dirty="0">
              <a:solidFill>
                <a:sysClr val="windowText" lastClr="00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6B03152F-2904-894A-D297-06B1DD1E4C89}"/>
              </a:ext>
            </a:extLst>
          </p:cNvPr>
          <p:cNvSpPr txBox="1"/>
          <p:nvPr/>
        </p:nvSpPr>
        <p:spPr>
          <a:xfrm>
            <a:off x="3644895" y="195486"/>
            <a:ext cx="22592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Power</a:t>
            </a:r>
            <a:r>
              <a:rPr lang="zh-CN" alt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solutions</a:t>
            </a:r>
            <a:r>
              <a:rPr lang="zh-CN" alt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for </a:t>
            </a:r>
            <a:r>
              <a:rPr lang="en-US" altLang="zh-CN" sz="1400" b="1" dirty="0" err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Royole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the world first </a:t>
            </a:r>
            <a:r>
              <a:rPr lang="en-US" altLang="zh-CN" sz="1400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production line 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of the 6</a:t>
            </a:r>
            <a:r>
              <a:rPr lang="en-US" altLang="zh-CN" sz="1200" baseline="300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</a:t>
            </a:r>
            <a:r>
              <a:rPr lang="en-US" altLang="zh-CN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generation screens with flexible display</a:t>
            </a:r>
            <a:endParaRPr lang="en-US" sz="1200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91D2B6E5-33AB-14C4-32F5-9B9B51DC5FEF}"/>
              </a:ext>
            </a:extLst>
          </p:cNvPr>
          <p:cNvSpPr txBox="1"/>
          <p:nvPr/>
        </p:nvSpPr>
        <p:spPr>
          <a:xfrm>
            <a:off x="179672" y="3295312"/>
            <a:ext cx="1440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UPS system for the </a:t>
            </a:r>
            <a:r>
              <a:rPr lang="en-US" sz="1400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assembly plant </a:t>
            </a:r>
            <a:r>
              <a:rPr 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of </a:t>
            </a:r>
            <a:r>
              <a:rPr lang="en-US" sz="1400" b="1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Ford Motor Company </a:t>
            </a:r>
            <a:r>
              <a:rPr lang="en-US" sz="12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in Johannesburg, South Africa.</a:t>
            </a:r>
          </a:p>
        </p:txBody>
      </p:sp>
    </p:spTree>
    <p:extLst>
      <p:ext uri="{BB962C8B-B14F-4D97-AF65-F5344CB8AC3E}">
        <p14:creationId xmlns:p14="http://schemas.microsoft.com/office/powerpoint/2010/main" val="4057327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7">
            <a:extLst>
              <a:ext uri="{FF2B5EF4-FFF2-40B4-BE49-F238E27FC236}">
                <a16:creationId xmlns:a16="http://schemas.microsoft.com/office/drawing/2014/main" id="{DC4CC327-36ED-3B6C-0B46-424C9364667F}"/>
              </a:ext>
            </a:extLst>
          </p:cNvPr>
          <p:cNvSpPr/>
          <p:nvPr/>
        </p:nvSpPr>
        <p:spPr>
          <a:xfrm>
            <a:off x="3779912" y="2614445"/>
            <a:ext cx="5248127" cy="2418963"/>
          </a:xfrm>
          <a:prstGeom prst="rect">
            <a:avLst/>
          </a:prstGeom>
          <a:solidFill>
            <a:srgbClr val="5B6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PV POWER STATION</a:t>
            </a: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Leistung Energie central inverters are widely applied in the PV power stations in various countries due to the features of cost-effectiveness, reliability and high electric power quality. </a:t>
            </a:r>
            <a:endParaRPr lang="zh-CN" altLang="en-US" sz="1600" dirty="0">
              <a:solidFill>
                <a:schemeClr val="bg1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E515C51-AB89-1F68-01EC-E3B6D09E3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D56C5D1-0FCB-9AAD-3D49-AC6327680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8" y="2619392"/>
            <a:ext cx="3614928" cy="24140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00EA600-8D20-2195-0EBF-7A6BECDA6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8" y="124319"/>
            <a:ext cx="3968496" cy="239572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09890D3C-58EE-15CA-1E57-88AD162470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9912" y="123478"/>
            <a:ext cx="4888127" cy="239741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86A1A78-2F32-E0B2-8E46-3CF2C518FCDB}"/>
              </a:ext>
            </a:extLst>
          </p:cNvPr>
          <p:cNvSpPr txBox="1"/>
          <p:nvPr/>
        </p:nvSpPr>
        <p:spPr>
          <a:xfrm>
            <a:off x="615416" y="460362"/>
            <a:ext cx="2984416" cy="492605"/>
          </a:xfrm>
          <a:prstGeom prst="rect">
            <a:avLst/>
          </a:prstGeom>
          <a:solidFill>
            <a:srgbClr val="646A6E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200MW 1500V PV project in India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.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Accumulative installation </a:t>
            </a:r>
            <a:r>
              <a: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1.8G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W+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54F1D92-1D81-A8C7-E4A3-7029137AD4D0}"/>
              </a:ext>
            </a:extLst>
          </p:cNvPr>
          <p:cNvSpPr txBox="1"/>
          <p:nvPr/>
        </p:nvSpPr>
        <p:spPr>
          <a:xfrm>
            <a:off x="4402966" y="456040"/>
            <a:ext cx="4362017" cy="492443"/>
          </a:xfrm>
          <a:prstGeom prst="rect">
            <a:avLst/>
          </a:prstGeom>
          <a:solidFill>
            <a:srgbClr val="646A6E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100MW PV power plant in Orenburg, Russia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.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Leistung Energie SPI800K central inverters was adopted.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7CD8555B-FB01-605C-AA39-55751516FADA}"/>
              </a:ext>
            </a:extLst>
          </p:cNvPr>
          <p:cNvSpPr txBox="1"/>
          <p:nvPr/>
        </p:nvSpPr>
        <p:spPr>
          <a:xfrm>
            <a:off x="286623" y="2682581"/>
            <a:ext cx="3230434" cy="672141"/>
          </a:xfrm>
          <a:prstGeom prst="rect">
            <a:avLst/>
          </a:prstGeom>
          <a:solidFill>
            <a:srgbClr val="646A6E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Top Runner project in </a:t>
            </a:r>
            <a:r>
              <a:rPr lang="en-US" sz="1400" b="1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Delingha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Qinghai-Tibet Plateau. Height 3,050m. Temperature -27.9</a:t>
            </a:r>
            <a:r>
              <a:rPr lang="en-US" sz="1200" baseline="30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C.</a:t>
            </a:r>
          </a:p>
        </p:txBody>
      </p:sp>
      <p:cxnSp>
        <p:nvCxnSpPr>
          <p:cNvPr id="13" name="Elbow Connector 11">
            <a:extLst>
              <a:ext uri="{FF2B5EF4-FFF2-40B4-BE49-F238E27FC236}">
                <a16:creationId xmlns:a16="http://schemas.microsoft.com/office/drawing/2014/main" id="{473BE8A8-4CA6-0621-F2C0-2051CA7AD33A}"/>
              </a:ext>
            </a:extLst>
          </p:cNvPr>
          <p:cNvCxnSpPr>
            <a:cxnSpLocks/>
          </p:cNvCxnSpPr>
          <p:nvPr/>
        </p:nvCxnSpPr>
        <p:spPr>
          <a:xfrm rot="10800000">
            <a:off x="3289822" y="3354722"/>
            <a:ext cx="648000" cy="630000"/>
          </a:xfrm>
          <a:prstGeom prst="bentConnector3">
            <a:avLst>
              <a:gd name="adj1" fmla="val 100605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2">
            <a:extLst>
              <a:ext uri="{FF2B5EF4-FFF2-40B4-BE49-F238E27FC236}">
                <a16:creationId xmlns:a16="http://schemas.microsoft.com/office/drawing/2014/main" id="{1E338D9C-4785-154E-F729-D197EB0C726A}"/>
              </a:ext>
            </a:extLst>
          </p:cNvPr>
          <p:cNvCxnSpPr>
            <a:cxnSpLocks/>
          </p:cNvCxnSpPr>
          <p:nvPr/>
        </p:nvCxnSpPr>
        <p:spPr>
          <a:xfrm rot="16200000" flipV="1">
            <a:off x="2723472" y="1491550"/>
            <a:ext cx="2088000" cy="43200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3">
            <a:extLst>
              <a:ext uri="{FF2B5EF4-FFF2-40B4-BE49-F238E27FC236}">
                <a16:creationId xmlns:a16="http://schemas.microsoft.com/office/drawing/2014/main" id="{EA5CB4D8-DA85-A3F1-B3BA-5E726E0CBE06}"/>
              </a:ext>
            </a:extLst>
          </p:cNvPr>
          <p:cNvCxnSpPr/>
          <p:nvPr/>
        </p:nvCxnSpPr>
        <p:spPr>
          <a:xfrm rot="5400000" flipH="1" flipV="1">
            <a:off x="3652434" y="1615961"/>
            <a:ext cx="1803067" cy="468112"/>
          </a:xfrm>
          <a:prstGeom prst="bentConnector3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597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1AC3BC-52CB-0BB2-AFCC-3FAD8AC5C096}"/>
              </a:ext>
            </a:extLst>
          </p:cNvPr>
          <p:cNvSpPr txBox="1"/>
          <p:nvPr/>
        </p:nvSpPr>
        <p:spPr>
          <a:xfrm>
            <a:off x="6300192" y="4083918"/>
            <a:ext cx="28803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  <a:t>Rooftop PV Power Plant in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AU" sz="1600" b="1" dirty="0">
                <a:latin typeface="Calibri" panose="020F0502020204030204" pitchFamily="34" charset="0"/>
                <a:cs typeface="Calibri" panose="020F0502020204030204" pitchFamily="34" charset="0"/>
              </a:rPr>
              <a:t>San Francisco</a:t>
            </a: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CN" alt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USA</a:t>
            </a:r>
            <a:r>
              <a:rPr lang="en-A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AU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A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A2833D-F770-6D66-B605-B2DCD04E640E}"/>
              </a:ext>
            </a:extLst>
          </p:cNvPr>
          <p:cNvGrpSpPr/>
          <p:nvPr/>
        </p:nvGrpSpPr>
        <p:grpSpPr>
          <a:xfrm>
            <a:off x="56451" y="843558"/>
            <a:ext cx="6387757" cy="4107741"/>
            <a:chOff x="200466" y="396959"/>
            <a:chExt cx="7467879" cy="4626348"/>
          </a:xfrm>
        </p:grpSpPr>
        <p:pic>
          <p:nvPicPr>
            <p:cNvPr id="5" name="Picture 4" descr="A large building&#10;&#10;Description automatically generated">
              <a:extLst>
                <a:ext uri="{FF2B5EF4-FFF2-40B4-BE49-F238E27FC236}">
                  <a16:creationId xmlns:a16="http://schemas.microsoft.com/office/drawing/2014/main" id="{530868B6-F5F5-D1CC-F7E8-F235865D2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174" y="402219"/>
              <a:ext cx="3921778" cy="2298859"/>
            </a:xfrm>
            <a:prstGeom prst="rect">
              <a:avLst/>
            </a:prstGeom>
          </p:spPr>
        </p:pic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C812AFBA-DE6F-17EE-E79C-CD55DBF27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466" y="2765449"/>
              <a:ext cx="7467878" cy="2257858"/>
            </a:xfrm>
            <a:prstGeom prst="rect">
              <a:avLst/>
            </a:prstGeom>
          </p:spPr>
        </p:pic>
        <p:pic>
          <p:nvPicPr>
            <p:cNvPr id="8" name="Picture 2" descr="F:\李文鹏\印刷喷绘\画册\储能系统典型案例集20190311\Links\明阳风电场发电储能项目.jpg">
              <a:extLst>
                <a:ext uri="{FF2B5EF4-FFF2-40B4-BE49-F238E27FC236}">
                  <a16:creationId xmlns:a16="http://schemas.microsoft.com/office/drawing/2014/main" id="{2F304057-1227-635F-506B-8318833E5F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479" y="396959"/>
              <a:ext cx="3439866" cy="2309379"/>
            </a:xfrm>
            <a:prstGeom prst="rect">
              <a:avLst/>
            </a:pr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</p:pic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id="{BBAD2F7B-BC7D-D183-DAD8-E1DD23FECDEA}"/>
              </a:ext>
            </a:extLst>
          </p:cNvPr>
          <p:cNvSpPr txBox="1"/>
          <p:nvPr/>
        </p:nvSpPr>
        <p:spPr>
          <a:xfrm>
            <a:off x="3995936" y="206519"/>
            <a:ext cx="22999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ea typeface="思源黑体 CN Bold" pitchFamily="34" charset="-122"/>
                <a:cs typeface="Calibri" panose="020F0502020204030204" pitchFamily="34" charset="0"/>
              </a:rPr>
              <a:t>2MW PV Power Plant Project in </a:t>
            </a:r>
            <a:r>
              <a:rPr lang="en-US" altLang="zh-CN" sz="1600" b="1" dirty="0">
                <a:latin typeface="Calibri" panose="020F0502020204030204" pitchFamily="34" charset="0"/>
                <a:ea typeface="思源黑体 CN Bold" pitchFamily="34" charset="-122"/>
                <a:cs typeface="Calibri" panose="020F0502020204030204" pitchFamily="34" charset="0"/>
              </a:rPr>
              <a:t>South</a:t>
            </a:r>
            <a:r>
              <a:rPr lang="zh-CN" altLang="en-US" sz="1600" b="1" dirty="0">
                <a:latin typeface="Calibri" panose="020F0502020204030204" pitchFamily="34" charset="0"/>
                <a:ea typeface="思源黑体 CN Bold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600" b="1" dirty="0">
                <a:latin typeface="Calibri" panose="020F0502020204030204" pitchFamily="34" charset="0"/>
                <a:ea typeface="思源黑体 CN Bold" pitchFamily="34" charset="-122"/>
                <a:cs typeface="Calibri" panose="020F0502020204030204" pitchFamily="34" charset="0"/>
              </a:rPr>
              <a:t>Korea</a:t>
            </a:r>
            <a:endParaRPr lang="zh-CN" altLang="en-US" sz="1400" b="1" dirty="0">
              <a:latin typeface="Calibri" panose="020F0502020204030204" pitchFamily="34" charset="0"/>
              <a:ea typeface="宋体" pitchFamily="2" charset="-122"/>
              <a:cs typeface="Calibri" panose="020F0502020204030204" pitchFamily="34" charset="0"/>
            </a:endParaRP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85D59798-C564-C6C9-82F8-14E7D6D42BB7}"/>
              </a:ext>
            </a:extLst>
          </p:cNvPr>
          <p:cNvSpPr/>
          <p:nvPr/>
        </p:nvSpPr>
        <p:spPr>
          <a:xfrm>
            <a:off x="6516216" y="51470"/>
            <a:ext cx="2565275" cy="3896717"/>
          </a:xfrm>
          <a:prstGeom prst="rect">
            <a:avLst/>
          </a:prstGeom>
          <a:solidFill>
            <a:srgbClr val="5B6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DISTRIBUTED PV POWER STATION</a:t>
            </a: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Leistung Energie string inverters are widely applied in industrial &amp; commercial sector to fuel sustainable development of small and medium-sized enterprises.</a:t>
            </a:r>
            <a:endParaRPr lang="zh-CN" altLang="en-US" sz="1600" dirty="0">
              <a:solidFill>
                <a:schemeClr val="bg1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1" name="Elbow Connector 9">
            <a:extLst>
              <a:ext uri="{FF2B5EF4-FFF2-40B4-BE49-F238E27FC236}">
                <a16:creationId xmlns:a16="http://schemas.microsoft.com/office/drawing/2014/main" id="{AA62F206-93FA-04E9-F848-C8631F74CF68}"/>
              </a:ext>
            </a:extLst>
          </p:cNvPr>
          <p:cNvCxnSpPr/>
          <p:nvPr/>
        </p:nvCxnSpPr>
        <p:spPr>
          <a:xfrm rot="16200000" flipV="1">
            <a:off x="2522674" y="697697"/>
            <a:ext cx="860325" cy="72000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0">
            <a:extLst>
              <a:ext uri="{FF2B5EF4-FFF2-40B4-BE49-F238E27FC236}">
                <a16:creationId xmlns:a16="http://schemas.microsoft.com/office/drawing/2014/main" id="{75AA9F93-690F-0C43-860D-61349106B74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386222" y="806138"/>
            <a:ext cx="860325" cy="215086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1">
            <a:extLst>
              <a:ext uri="{FF2B5EF4-FFF2-40B4-BE49-F238E27FC236}">
                <a16:creationId xmlns:a16="http://schemas.microsoft.com/office/drawing/2014/main" id="{A2446164-849A-D4CB-C599-46062F06B76A}"/>
              </a:ext>
            </a:extLst>
          </p:cNvPr>
          <p:cNvCxnSpPr>
            <a:cxnSpLocks/>
          </p:cNvCxnSpPr>
          <p:nvPr/>
        </p:nvCxnSpPr>
        <p:spPr>
          <a:xfrm flipV="1">
            <a:off x="6300352" y="4599587"/>
            <a:ext cx="1440000" cy="215086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70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E701C9-2D05-3C41-59A2-730BDD986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59" y="1910230"/>
            <a:ext cx="2523744" cy="2176272"/>
          </a:xfrm>
          <a:prstGeom prst="rect">
            <a:avLst/>
          </a:prstGeom>
        </p:spPr>
      </p:pic>
      <p:pic>
        <p:nvPicPr>
          <p:cNvPr id="5" name="Picture 3" descr="A picture containing grass, outdoor, cell, object&#10;&#10;Description automatically generated">
            <a:extLst>
              <a:ext uri="{FF2B5EF4-FFF2-40B4-BE49-F238E27FC236}">
                <a16:creationId xmlns:a16="http://schemas.microsoft.com/office/drawing/2014/main" id="{3CFCEE6B-C4AD-EB02-D577-903670EC18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82527" y="2635353"/>
            <a:ext cx="3729633" cy="23846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0928889-95ED-8906-BB38-CF27E0674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8B5147D6-EAE3-B81F-3BC9-0CDDB1EC2E9E}"/>
              </a:ext>
            </a:extLst>
          </p:cNvPr>
          <p:cNvSpPr txBox="1"/>
          <p:nvPr/>
        </p:nvSpPr>
        <p:spPr>
          <a:xfrm>
            <a:off x="2875058" y="4083918"/>
            <a:ext cx="2229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Residential 3.6kW+2kWh energy storage project in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Argentina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矩形 1">
            <a:extLst>
              <a:ext uri="{FF2B5EF4-FFF2-40B4-BE49-F238E27FC236}">
                <a16:creationId xmlns:a16="http://schemas.microsoft.com/office/drawing/2014/main" id="{48E8A862-27D2-DDB6-805F-7BB90A3890D5}"/>
              </a:ext>
            </a:extLst>
          </p:cNvPr>
          <p:cNvSpPr/>
          <p:nvPr/>
        </p:nvSpPr>
        <p:spPr>
          <a:xfrm>
            <a:off x="5306863" y="123478"/>
            <a:ext cx="3729633" cy="2384669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74B2752A-E370-6D55-9CE3-9F70FBC42141}"/>
              </a:ext>
            </a:extLst>
          </p:cNvPr>
          <p:cNvSpPr txBox="1"/>
          <p:nvPr/>
        </p:nvSpPr>
        <p:spPr>
          <a:xfrm>
            <a:off x="2754409" y="1059582"/>
            <a:ext cx="2532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Residential PV inverter</a:t>
            </a:r>
            <a:r>
              <a:rPr lang="zh-CN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applied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Australia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E4C9C9BA-3D83-5DD6-16DE-E2A5836B5699}"/>
              </a:ext>
            </a:extLst>
          </p:cNvPr>
          <p:cNvSpPr txBox="1"/>
          <p:nvPr/>
        </p:nvSpPr>
        <p:spPr>
          <a:xfrm>
            <a:off x="2724127" y="422710"/>
            <a:ext cx="252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Residential 3.6kW+2kWh energy storage project in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EF3A706D-4663-BC60-3E4D-D9A58F6C5F7A}"/>
              </a:ext>
            </a:extLst>
          </p:cNvPr>
          <p:cNvSpPr/>
          <p:nvPr/>
        </p:nvSpPr>
        <p:spPr>
          <a:xfrm>
            <a:off x="66203" y="0"/>
            <a:ext cx="2571133" cy="5143500"/>
          </a:xfrm>
          <a:prstGeom prst="rect">
            <a:avLst/>
          </a:prstGeom>
          <a:solidFill>
            <a:srgbClr val="646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RESIDENTIAL</a:t>
            </a:r>
            <a:r>
              <a:rPr lang="zh-CN" altLang="en-US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PV&amp; ENERGY STORAGE</a:t>
            </a: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The</a:t>
            </a:r>
            <a:r>
              <a:rPr lang="zh-CN" altLang="en-US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excellent</a:t>
            </a:r>
            <a:r>
              <a:rPr lang="zh-CN" altLang="en-US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performance</a:t>
            </a:r>
            <a:r>
              <a:rPr lang="zh-CN" altLang="en-US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of</a:t>
            </a:r>
            <a:r>
              <a:rPr lang="zh-CN" altLang="en-US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Leistung Energie</a:t>
            </a:r>
            <a:r>
              <a:rPr lang="zh-CN" altLang="en-US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products</a:t>
            </a:r>
            <a:r>
              <a:rPr lang="zh-CN" altLang="en-US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has been recognized by customers around the world. We are committed to endow every family with the ability of intelligent power management and build a clean future for us all.</a:t>
            </a:r>
            <a:endParaRPr lang="zh-CN" altLang="en-US" sz="1600" dirty="0">
              <a:solidFill>
                <a:schemeClr val="bg1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1" name="Elbow Connector 8">
            <a:extLst>
              <a:ext uri="{FF2B5EF4-FFF2-40B4-BE49-F238E27FC236}">
                <a16:creationId xmlns:a16="http://schemas.microsoft.com/office/drawing/2014/main" id="{C7B7C5E6-7CF8-88FA-89C9-F2DDCB4635B9}"/>
              </a:ext>
            </a:extLst>
          </p:cNvPr>
          <p:cNvCxnSpPr>
            <a:cxnSpLocks/>
          </p:cNvCxnSpPr>
          <p:nvPr/>
        </p:nvCxnSpPr>
        <p:spPr>
          <a:xfrm flipH="1">
            <a:off x="4022377" y="238976"/>
            <a:ext cx="1440000" cy="215086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9">
            <a:extLst>
              <a:ext uri="{FF2B5EF4-FFF2-40B4-BE49-F238E27FC236}">
                <a16:creationId xmlns:a16="http://schemas.microsoft.com/office/drawing/2014/main" id="{7F6B7CA2-12D0-F433-08FD-6CC7F04C726C}"/>
              </a:ext>
            </a:extLst>
          </p:cNvPr>
          <p:cNvCxnSpPr>
            <a:cxnSpLocks/>
          </p:cNvCxnSpPr>
          <p:nvPr/>
        </p:nvCxnSpPr>
        <p:spPr>
          <a:xfrm flipH="1" flipV="1">
            <a:off x="3959932" y="4804936"/>
            <a:ext cx="1440000" cy="215086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0">
            <a:extLst>
              <a:ext uri="{FF2B5EF4-FFF2-40B4-BE49-F238E27FC236}">
                <a16:creationId xmlns:a16="http://schemas.microsoft.com/office/drawing/2014/main" id="{B5BF52C8-C8D0-DE3C-CABF-1F9086F1BC2A}"/>
              </a:ext>
            </a:extLst>
          </p:cNvPr>
          <p:cNvCxnSpPr>
            <a:cxnSpLocks/>
          </p:cNvCxnSpPr>
          <p:nvPr/>
        </p:nvCxnSpPr>
        <p:spPr>
          <a:xfrm rot="16200000" flipV="1">
            <a:off x="3924008" y="1347694"/>
            <a:ext cx="540000" cy="900000"/>
          </a:xfrm>
          <a:prstGeom prst="bentConnector3">
            <a:avLst>
              <a:gd name="adj1" fmla="val 57617"/>
            </a:avLst>
          </a:prstGeom>
          <a:ln w="19050">
            <a:solidFill>
              <a:schemeClr val="bg2">
                <a:lumMod val="1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659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>
            <a:extLst>
              <a:ext uri="{FF2B5EF4-FFF2-40B4-BE49-F238E27FC236}">
                <a16:creationId xmlns:a16="http://schemas.microsoft.com/office/drawing/2014/main" id="{B01574D3-AC4F-5BAD-E37A-6177CC825653}"/>
              </a:ext>
            </a:extLst>
          </p:cNvPr>
          <p:cNvGrpSpPr/>
          <p:nvPr/>
        </p:nvGrpSpPr>
        <p:grpSpPr>
          <a:xfrm>
            <a:off x="109436" y="69594"/>
            <a:ext cx="7033406" cy="4014324"/>
            <a:chOff x="960786" y="202791"/>
            <a:chExt cx="12553767" cy="5510775"/>
          </a:xfrm>
        </p:grpSpPr>
        <p:pic>
          <p:nvPicPr>
            <p:cNvPr id="4" name="图片 10">
              <a:extLst>
                <a:ext uri="{FF2B5EF4-FFF2-40B4-BE49-F238E27FC236}">
                  <a16:creationId xmlns:a16="http://schemas.microsoft.com/office/drawing/2014/main" id="{3CDDC89E-6CB8-4F63-DED6-29217931C05B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787" y="202791"/>
              <a:ext cx="5926415" cy="2940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图片占位符 4">
              <a:extLst>
                <a:ext uri="{FF2B5EF4-FFF2-40B4-BE49-F238E27FC236}">
                  <a16:creationId xmlns:a16="http://schemas.microsoft.com/office/drawing/2014/main" id="{0E187360-5CFD-9112-8ACB-03A742F423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0786" y="3210858"/>
              <a:ext cx="5926416" cy="2502708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pic>
        <p:sp>
          <p:nvSpPr>
            <p:cNvPr id="7" name="剪去对角的矩形 4">
              <a:extLst>
                <a:ext uri="{FF2B5EF4-FFF2-40B4-BE49-F238E27FC236}">
                  <a16:creationId xmlns:a16="http://schemas.microsoft.com/office/drawing/2014/main" id="{68E9B99E-4D04-7F57-C46E-B03CE9DC3961}"/>
                </a:ext>
              </a:extLst>
            </p:cNvPr>
            <p:cNvSpPr/>
            <p:nvPr/>
          </p:nvSpPr>
          <p:spPr>
            <a:xfrm>
              <a:off x="6973873" y="202791"/>
              <a:ext cx="6540680" cy="5510774"/>
            </a:xfrm>
            <a:prstGeom prst="rect">
              <a:avLst/>
            </a:prstGeom>
            <a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TextBox 5">
            <a:extLst>
              <a:ext uri="{FF2B5EF4-FFF2-40B4-BE49-F238E27FC236}">
                <a16:creationId xmlns:a16="http://schemas.microsoft.com/office/drawing/2014/main" id="{41100257-BF86-D020-A7CB-1F58111D4B96}"/>
              </a:ext>
            </a:extLst>
          </p:cNvPr>
          <p:cNvSpPr txBox="1"/>
          <p:nvPr/>
        </p:nvSpPr>
        <p:spPr>
          <a:xfrm>
            <a:off x="98861" y="4363239"/>
            <a:ext cx="2376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404040"/>
                </a:solidFill>
                <a:latin typeface="Calibri" panose="020F0502020204030204" pitchFamily="34" charset="0"/>
                <a:ea typeface="思源黑体 CN Bold" pitchFamily="34" charset="-122"/>
                <a:cs typeface="Calibri" panose="020F0502020204030204" pitchFamily="34" charset="0"/>
              </a:rPr>
              <a:t>Peak load shifting ESS </a:t>
            </a:r>
            <a:r>
              <a:rPr lang="en-US" altLang="zh-CN" sz="1400" dirty="0">
                <a:solidFill>
                  <a:srgbClr val="404040"/>
                </a:solidFill>
                <a:latin typeface="Calibri" panose="020F0502020204030204" pitchFamily="34" charset="0"/>
                <a:ea typeface="思源黑体 CN Bold" pitchFamily="34" charset="-122"/>
                <a:cs typeface="Calibri" panose="020F0502020204030204" pitchFamily="34" charset="0"/>
              </a:rPr>
              <a:t>project in </a:t>
            </a:r>
            <a:r>
              <a:rPr lang="en-US" altLang="zh-CN" sz="1600" b="1" dirty="0">
                <a:solidFill>
                  <a:srgbClr val="404040"/>
                </a:solidFill>
                <a:latin typeface="Calibri" panose="020F0502020204030204" pitchFamily="34" charset="0"/>
                <a:ea typeface="思源黑体 CN Bold" pitchFamily="34" charset="-122"/>
                <a:cs typeface="Calibri" panose="020F0502020204030204" pitchFamily="34" charset="0"/>
              </a:rPr>
              <a:t>North America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70656DD-3E1F-3594-D818-E0247FBB62B5}"/>
              </a:ext>
            </a:extLst>
          </p:cNvPr>
          <p:cNvSpPr txBox="1"/>
          <p:nvPr/>
        </p:nvSpPr>
        <p:spPr>
          <a:xfrm>
            <a:off x="3429785" y="4302664"/>
            <a:ext cx="24678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Micro-grid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Project 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Madagascar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EE77BC88-1B27-1044-9984-86AA9C640314}"/>
              </a:ext>
            </a:extLst>
          </p:cNvPr>
          <p:cNvSpPr txBox="1"/>
          <p:nvPr/>
        </p:nvSpPr>
        <p:spPr>
          <a:xfrm>
            <a:off x="7308304" y="843558"/>
            <a:ext cx="16263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720MWh Energy Storage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Power Station Project in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Gansu, China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矩形 17">
            <a:extLst>
              <a:ext uri="{FF2B5EF4-FFF2-40B4-BE49-F238E27FC236}">
                <a16:creationId xmlns:a16="http://schemas.microsoft.com/office/drawing/2014/main" id="{1C494CBF-78D2-AD6B-E887-914A45D7F747}"/>
              </a:ext>
            </a:extLst>
          </p:cNvPr>
          <p:cNvSpPr/>
          <p:nvPr/>
        </p:nvSpPr>
        <p:spPr>
          <a:xfrm>
            <a:off x="5370066" y="2571750"/>
            <a:ext cx="3773934" cy="2519982"/>
          </a:xfrm>
          <a:prstGeom prst="rect">
            <a:avLst/>
          </a:prstGeom>
          <a:solidFill>
            <a:srgbClr val="5B6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ENERGY STORAGE</a:t>
            </a: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One of the development focus of Leistung Energie. Technological advantage leads to market expansion and customer loyalty.</a:t>
            </a:r>
            <a:endParaRPr lang="zh-CN" altLang="en-US" sz="1600" dirty="0">
              <a:solidFill>
                <a:schemeClr val="bg1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2" name="Elbow Connector 9">
            <a:extLst>
              <a:ext uri="{FF2B5EF4-FFF2-40B4-BE49-F238E27FC236}">
                <a16:creationId xmlns:a16="http://schemas.microsoft.com/office/drawing/2014/main" id="{937D7225-06ED-1624-F897-5EB0A18064A2}"/>
              </a:ext>
            </a:extLst>
          </p:cNvPr>
          <p:cNvCxnSpPr>
            <a:cxnSpLocks/>
          </p:cNvCxnSpPr>
          <p:nvPr/>
        </p:nvCxnSpPr>
        <p:spPr>
          <a:xfrm flipH="1">
            <a:off x="239103" y="339502"/>
            <a:ext cx="540000" cy="396000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0">
            <a:extLst>
              <a:ext uri="{FF2B5EF4-FFF2-40B4-BE49-F238E27FC236}">
                <a16:creationId xmlns:a16="http://schemas.microsoft.com/office/drawing/2014/main" id="{1308F73B-AF67-481C-241C-6C62B149ABF0}"/>
              </a:ext>
            </a:extLst>
          </p:cNvPr>
          <p:cNvCxnSpPr>
            <a:cxnSpLocks/>
          </p:cNvCxnSpPr>
          <p:nvPr/>
        </p:nvCxnSpPr>
        <p:spPr>
          <a:xfrm>
            <a:off x="6787299" y="413274"/>
            <a:ext cx="1260000" cy="36000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1">
            <a:extLst>
              <a:ext uri="{FF2B5EF4-FFF2-40B4-BE49-F238E27FC236}">
                <a16:creationId xmlns:a16="http://schemas.microsoft.com/office/drawing/2014/main" id="{8FE8FD33-B211-EA97-F827-167BB6974B0E}"/>
              </a:ext>
            </a:extLst>
          </p:cNvPr>
          <p:cNvCxnSpPr>
            <a:cxnSpLocks/>
          </p:cNvCxnSpPr>
          <p:nvPr/>
        </p:nvCxnSpPr>
        <p:spPr>
          <a:xfrm rot="16200000" flipH="1">
            <a:off x="2652719" y="3791968"/>
            <a:ext cx="720000" cy="72000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249AB892-8E1B-1596-4033-E494350FB1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34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092D277-0DEF-D306-120E-8D0E4DF5E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537" y="1491629"/>
            <a:ext cx="3742952" cy="1923292"/>
          </a:xfrm>
          <a:prstGeom prst="rect">
            <a:avLst/>
          </a:prstGeom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id="{BA308EF7-B71B-616D-FAD4-E1E4AADAE39A}"/>
              </a:ext>
            </a:extLst>
          </p:cNvPr>
          <p:cNvGrpSpPr/>
          <p:nvPr/>
        </p:nvGrpSpPr>
        <p:grpSpPr>
          <a:xfrm>
            <a:off x="2057401" y="222997"/>
            <a:ext cx="6907088" cy="4781621"/>
            <a:chOff x="62095" y="-1844015"/>
            <a:chExt cx="9109496" cy="7002012"/>
          </a:xfrm>
        </p:grpSpPr>
        <p:pic>
          <p:nvPicPr>
            <p:cNvPr id="5" name="Picture 3" descr="A picture containing cell, object, outdoor, racket&#10;&#10;Description automatically generated">
              <a:extLst>
                <a:ext uri="{FF2B5EF4-FFF2-40B4-BE49-F238E27FC236}">
                  <a16:creationId xmlns:a16="http://schemas.microsoft.com/office/drawing/2014/main" id="{6E0C784F-4C9D-6501-2422-41F0DC1631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4097" y="2915921"/>
              <a:ext cx="6007494" cy="2227581"/>
            </a:xfrm>
            <a:custGeom>
              <a:avLst/>
              <a:gdLst/>
              <a:ahLst/>
              <a:cxnLst/>
              <a:rect l="l" t="t" r="r" b="b"/>
              <a:pathLst>
                <a:path w="8009991" h="2970106">
                  <a:moveTo>
                    <a:pt x="1376648" y="0"/>
                  </a:moveTo>
                  <a:lnTo>
                    <a:pt x="8009991" y="0"/>
                  </a:lnTo>
                  <a:lnTo>
                    <a:pt x="8009991" y="2970106"/>
                  </a:lnTo>
                  <a:lnTo>
                    <a:pt x="0" y="2970106"/>
                  </a:lnTo>
                  <a:close/>
                </a:path>
              </a:pathLst>
            </a:custGeom>
          </p:spPr>
        </p:pic>
        <p:pic>
          <p:nvPicPr>
            <p:cNvPr id="7" name="PA_图片 12">
              <a:extLst>
                <a:ext uri="{FF2B5EF4-FFF2-40B4-BE49-F238E27FC236}">
                  <a16:creationId xmlns:a16="http://schemas.microsoft.com/office/drawing/2014/main" id="{2DAF9824-E1C0-48D3-C3AE-50F0C3FBBDA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>
            <a:xfrm>
              <a:off x="62095" y="14504"/>
              <a:ext cx="5627318" cy="5143493"/>
            </a:xfrm>
            <a:custGeom>
              <a:avLst/>
              <a:gdLst/>
              <a:ahLst/>
              <a:cxnLst/>
              <a:rect l="l" t="t" r="r" b="b"/>
              <a:pathLst>
                <a:path w="7503111" h="6858000">
                  <a:moveTo>
                    <a:pt x="0" y="0"/>
                  </a:moveTo>
                  <a:lnTo>
                    <a:pt x="677334" y="0"/>
                  </a:lnTo>
                  <a:lnTo>
                    <a:pt x="1168036" y="0"/>
                  </a:lnTo>
                  <a:lnTo>
                    <a:pt x="1205499" y="0"/>
                  </a:lnTo>
                  <a:lnTo>
                    <a:pt x="1647632" y="0"/>
                  </a:lnTo>
                  <a:lnTo>
                    <a:pt x="7215401" y="0"/>
                  </a:lnTo>
                  <a:lnTo>
                    <a:pt x="4041567" y="6852993"/>
                  </a:lnTo>
                  <a:lnTo>
                    <a:pt x="7503111" y="6852993"/>
                  </a:lnTo>
                  <a:lnTo>
                    <a:pt x="7503111" y="6852994"/>
                  </a:lnTo>
                  <a:lnTo>
                    <a:pt x="1647632" y="6852994"/>
                  </a:lnTo>
                  <a:lnTo>
                    <a:pt x="164763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00000"/>
            </a:solidFill>
          </p:spPr>
        </p:pic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5567177C-DD76-1ED7-89E4-BCD886E97DF1}"/>
                </a:ext>
              </a:extLst>
            </p:cNvPr>
            <p:cNvSpPr txBox="1"/>
            <p:nvPr/>
          </p:nvSpPr>
          <p:spPr>
            <a:xfrm>
              <a:off x="3499871" y="-1844015"/>
              <a:ext cx="4379082" cy="7866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r">
                <a:lnSpc>
                  <a:spcPct val="90000"/>
                </a:lnSpc>
                <a:spcAft>
                  <a:spcPts val="450"/>
                </a:spcAft>
              </a:pP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PV+ESS 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1.2MW power supply system for an oil field in Uzbekistan.</a:t>
              </a: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15B45E94-92A8-B3E2-0859-BABCE80F4736}"/>
                </a:ext>
              </a:extLst>
            </p:cNvPr>
            <p:cNvSpPr txBox="1"/>
            <p:nvPr/>
          </p:nvSpPr>
          <p:spPr>
            <a:xfrm>
              <a:off x="1971677" y="-1042888"/>
              <a:ext cx="5128305" cy="7866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450"/>
                </a:spcAft>
              </a:pP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PV+ESS+EV Charging 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in Shenzhen, China. Breaks the bottleneck of green bus charging.</a:t>
              </a:r>
            </a:p>
          </p:txBody>
        </p:sp>
      </p:grpSp>
      <p:sp>
        <p:nvSpPr>
          <p:cNvPr id="10" name="TextBox 7">
            <a:extLst>
              <a:ext uri="{FF2B5EF4-FFF2-40B4-BE49-F238E27FC236}">
                <a16:creationId xmlns:a16="http://schemas.microsoft.com/office/drawing/2014/main" id="{6D03DCD0-9ACF-6220-A760-6EF8682F022E}"/>
              </a:ext>
            </a:extLst>
          </p:cNvPr>
          <p:cNvSpPr txBox="1"/>
          <p:nvPr/>
        </p:nvSpPr>
        <p:spPr>
          <a:xfrm>
            <a:off x="101790" y="3166091"/>
            <a:ext cx="195561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PV + Transportation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Guangzhou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Yuzhu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Roof Distributed PV Power Generation Project.</a:t>
            </a:r>
          </a:p>
        </p:txBody>
      </p:sp>
      <p:sp>
        <p:nvSpPr>
          <p:cNvPr id="11" name="矩形 17">
            <a:extLst>
              <a:ext uri="{FF2B5EF4-FFF2-40B4-BE49-F238E27FC236}">
                <a16:creationId xmlns:a16="http://schemas.microsoft.com/office/drawing/2014/main" id="{74307D8D-9058-1384-5099-A9FC31583ED8}"/>
              </a:ext>
            </a:extLst>
          </p:cNvPr>
          <p:cNvSpPr/>
          <p:nvPr/>
        </p:nvSpPr>
        <p:spPr>
          <a:xfrm>
            <a:off x="1" y="0"/>
            <a:ext cx="3419872" cy="2859782"/>
          </a:xfrm>
          <a:prstGeom prst="rect">
            <a:avLst/>
          </a:prstGeom>
          <a:solidFill>
            <a:srgbClr val="646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PV+ SOLUTIONS</a:t>
            </a: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“PV+” model would be a reform to the energy market. With leading technologies</a:t>
            </a:r>
            <a:r>
              <a:rPr lang="zh-CN" altLang="en-US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and</a:t>
            </a:r>
            <a:r>
              <a:rPr lang="zh-CN" altLang="en-US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excellent</a:t>
            </a:r>
            <a:r>
              <a:rPr lang="zh-CN" altLang="en-US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products, Leistung Energie is able to provide comprehensive energy solutions and create one-stop service experience for customers.</a:t>
            </a:r>
            <a:endParaRPr lang="zh-CN" altLang="en-US" sz="1600" dirty="0">
              <a:solidFill>
                <a:schemeClr val="bg1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2" name="Elbow Connector 9">
            <a:extLst>
              <a:ext uri="{FF2B5EF4-FFF2-40B4-BE49-F238E27FC236}">
                <a16:creationId xmlns:a16="http://schemas.microsoft.com/office/drawing/2014/main" id="{A80631B8-2343-CDFD-5F85-9367E2CEDE9D}"/>
              </a:ext>
            </a:extLst>
          </p:cNvPr>
          <p:cNvCxnSpPr>
            <a:cxnSpLocks/>
          </p:cNvCxnSpPr>
          <p:nvPr/>
        </p:nvCxnSpPr>
        <p:spPr>
          <a:xfrm flipH="1" flipV="1">
            <a:off x="1115616" y="4227982"/>
            <a:ext cx="1440000" cy="43200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0">
            <a:extLst>
              <a:ext uri="{FF2B5EF4-FFF2-40B4-BE49-F238E27FC236}">
                <a16:creationId xmlns:a16="http://schemas.microsoft.com/office/drawing/2014/main" id="{954ED3C1-5989-6721-B0A0-1A4CDB997392}"/>
              </a:ext>
            </a:extLst>
          </p:cNvPr>
          <p:cNvCxnSpPr>
            <a:cxnSpLocks/>
          </p:cNvCxnSpPr>
          <p:nvPr/>
        </p:nvCxnSpPr>
        <p:spPr>
          <a:xfrm rot="16200000" flipV="1">
            <a:off x="6724373" y="1788938"/>
            <a:ext cx="3240000" cy="72000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1">
            <a:extLst>
              <a:ext uri="{FF2B5EF4-FFF2-40B4-BE49-F238E27FC236}">
                <a16:creationId xmlns:a16="http://schemas.microsoft.com/office/drawing/2014/main" id="{43F7C894-0B5E-91E8-5225-1406F5A5C2B9}"/>
              </a:ext>
            </a:extLst>
          </p:cNvPr>
          <p:cNvCxnSpPr>
            <a:cxnSpLocks/>
          </p:cNvCxnSpPr>
          <p:nvPr/>
        </p:nvCxnSpPr>
        <p:spPr>
          <a:xfrm rot="16200000" flipV="1">
            <a:off x="7536599" y="667116"/>
            <a:ext cx="540000" cy="144000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3E361F8D-0272-E45E-ECA4-15AFDA0B6C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80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F4E7B893-B968-1CCB-606F-CB170F70E34A}"/>
              </a:ext>
            </a:extLst>
          </p:cNvPr>
          <p:cNvSpPr txBox="1"/>
          <p:nvPr/>
        </p:nvSpPr>
        <p:spPr>
          <a:xfrm>
            <a:off x="3730006" y="4528614"/>
            <a:ext cx="1683987" cy="6771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 charging station</a:t>
            </a:r>
          </a:p>
          <a:p>
            <a:pPr algn="r"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Longyan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</a:t>
            </a:r>
          </a:p>
          <a:p>
            <a:pPr algn="r">
              <a:defRPr/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本框 8">
            <a:extLst>
              <a:ext uri="{FF2B5EF4-FFF2-40B4-BE49-F238E27FC236}">
                <a16:creationId xmlns:a16="http://schemas.microsoft.com/office/drawing/2014/main" id="{FF29D482-34E7-2963-C23C-2B41D382F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56592" y="51470"/>
            <a:ext cx="280181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9.6MW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 charging station </a:t>
            </a:r>
          </a:p>
          <a:p>
            <a:pPr algn="r"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in 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Shanghai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itchFamily="34" charset="-122"/>
                <a:cs typeface="Calibri" panose="020F0502020204030204" pitchFamily="34" charset="0"/>
              </a:rPr>
              <a:t>. </a:t>
            </a:r>
          </a:p>
          <a:p>
            <a:pPr algn="r">
              <a:defRPr/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5" name="文本框 8">
            <a:extLst>
              <a:ext uri="{FF2B5EF4-FFF2-40B4-BE49-F238E27FC236}">
                <a16:creationId xmlns:a16="http://schemas.microsoft.com/office/drawing/2014/main" id="{0E80DE58-3F89-DB15-5AC7-E0B4B108C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438" y="147402"/>
            <a:ext cx="2634058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宋体" panose="02010600030101010101" pitchFamily="2" charset="-122"/>
              </a:rPr>
              <a:t>Super Charging station 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宋体" panose="02010600030101010101" pitchFamily="2" charset="-122"/>
              </a:rPr>
              <a:t>in Wuhan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7" name="矩形 17">
            <a:extLst>
              <a:ext uri="{FF2B5EF4-FFF2-40B4-BE49-F238E27FC236}">
                <a16:creationId xmlns:a16="http://schemas.microsoft.com/office/drawing/2014/main" id="{1D03B09B-8BE7-2887-B6F5-DB17B316CAAD}"/>
              </a:ext>
            </a:extLst>
          </p:cNvPr>
          <p:cNvSpPr/>
          <p:nvPr/>
        </p:nvSpPr>
        <p:spPr>
          <a:xfrm>
            <a:off x="5692094" y="2454522"/>
            <a:ext cx="3451905" cy="2688978"/>
          </a:xfrm>
          <a:prstGeom prst="rect">
            <a:avLst/>
          </a:prstGeom>
          <a:solidFill>
            <a:srgbClr val="646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EV</a:t>
            </a:r>
            <a:r>
              <a:rPr lang="zh-CN" altLang="en-US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CHARGING</a:t>
            </a: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Sufficient experience on government and commercial projects in China. Proven performance and excellent service drive expansion in overseas market.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05937DB2-3974-052D-65B9-0D83BA89080F}"/>
              </a:ext>
            </a:extLst>
          </p:cNvPr>
          <p:cNvGrpSpPr/>
          <p:nvPr/>
        </p:nvGrpSpPr>
        <p:grpSpPr>
          <a:xfrm>
            <a:off x="78960" y="504725"/>
            <a:ext cx="8356951" cy="3744417"/>
            <a:chOff x="257287" y="682658"/>
            <a:chExt cx="8356951" cy="3744417"/>
          </a:xfrm>
        </p:grpSpPr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779C5BBA-004E-13C1-0F9C-33FD70D9F6F4}"/>
                </a:ext>
              </a:extLst>
            </p:cNvPr>
            <p:cNvGrpSpPr/>
            <p:nvPr/>
          </p:nvGrpSpPr>
          <p:grpSpPr>
            <a:xfrm>
              <a:off x="257287" y="682658"/>
              <a:ext cx="8356951" cy="3742867"/>
              <a:chOff x="108168" y="686542"/>
              <a:chExt cx="8805233" cy="3653815"/>
            </a:xfrm>
          </p:grpSpPr>
          <p:pic>
            <p:nvPicPr>
              <p:cNvPr id="12" name="图片 30">
                <a:extLst>
                  <a:ext uri="{FF2B5EF4-FFF2-40B4-BE49-F238E27FC236}">
                    <a16:creationId xmlns:a16="http://schemas.microsoft.com/office/drawing/2014/main" id="{2001FB2E-2739-7F4D-3961-68173E2F8D6D}"/>
                  </a:ext>
                </a:extLst>
              </p:cNvPr>
              <p:cNvPicPr>
                <a:picLocks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67123" y="2540357"/>
                <a:ext cx="2876324" cy="1800000"/>
              </a:xfrm>
              <a:prstGeom prst="rect">
                <a:avLst/>
              </a:prstGeom>
              <a:ln>
                <a:noFill/>
              </a:ln>
              <a:effectLst/>
            </p:spPr>
          </p:pic>
          <p:grpSp>
            <p:nvGrpSpPr>
              <p:cNvPr id="13" name="Group 10">
                <a:extLst>
                  <a:ext uri="{FF2B5EF4-FFF2-40B4-BE49-F238E27FC236}">
                    <a16:creationId xmlns:a16="http://schemas.microsoft.com/office/drawing/2014/main" id="{AE656A8A-DC31-2950-EC92-3049AB304386}"/>
                  </a:ext>
                </a:extLst>
              </p:cNvPr>
              <p:cNvGrpSpPr/>
              <p:nvPr/>
            </p:nvGrpSpPr>
            <p:grpSpPr>
              <a:xfrm>
                <a:off x="108168" y="686542"/>
                <a:ext cx="8805233" cy="1800000"/>
                <a:chOff x="-40031" y="698217"/>
                <a:chExt cx="8805233" cy="1800000"/>
              </a:xfrm>
            </p:grpSpPr>
            <p:pic>
              <p:nvPicPr>
                <p:cNvPr id="14" name="图片 22" descr="\\192.168.104.11\营销中心$\商务部\标书处\部门文件共享区\1-标书处常用文件\0-5 新能源汽车事业部常用文件\1-商务文件\2-业绩介绍\1-案例介绍\莘庄停车场照片最新版\莘庄停车场照片最新版\mmexport1492499512173.jpg">
                  <a:extLst>
                    <a:ext uri="{FF2B5EF4-FFF2-40B4-BE49-F238E27FC236}">
                      <a16:creationId xmlns:a16="http://schemas.microsoft.com/office/drawing/2014/main" id="{3B13E67D-758F-C50D-AF91-3BE2721A626E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-40031" y="698217"/>
                  <a:ext cx="2880000" cy="180000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15" name="Picture 4" descr="G:\L.SY\案例收集\照片\六月\武汉云电\云电新能源充电站开业\充电桩.jpg">
                  <a:extLst>
                    <a:ext uri="{FF2B5EF4-FFF2-40B4-BE49-F238E27FC236}">
                      <a16:creationId xmlns:a16="http://schemas.microsoft.com/office/drawing/2014/main" id="{18C8E525-D708-B3DF-AF86-26F682BA4080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85202" y="698217"/>
                  <a:ext cx="2880000" cy="180000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</p:grpSp>
        </p:grpSp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F7974D2C-C6F5-253B-CFDC-7DC65576261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57468" y="2583205"/>
              <a:ext cx="2733196" cy="184387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Picture 2" descr="G:\L.SY\案例收集\ppt\viewfile (1).jpg">
              <a:extLst>
                <a:ext uri="{FF2B5EF4-FFF2-40B4-BE49-F238E27FC236}">
                  <a16:creationId xmlns:a16="http://schemas.microsoft.com/office/drawing/2014/main" id="{1F0302D7-3282-B26B-0227-C7EA35903E6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5599" y="682658"/>
              <a:ext cx="2733377" cy="1824059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6" name="标题 1">
            <a:extLst>
              <a:ext uri="{FF2B5EF4-FFF2-40B4-BE49-F238E27FC236}">
                <a16:creationId xmlns:a16="http://schemas.microsoft.com/office/drawing/2014/main" id="{B6D620EE-C274-83B7-C826-B8122D9CD117}"/>
              </a:ext>
            </a:extLst>
          </p:cNvPr>
          <p:cNvSpPr txBox="1">
            <a:spLocks/>
          </p:cNvSpPr>
          <p:nvPr/>
        </p:nvSpPr>
        <p:spPr>
          <a:xfrm>
            <a:off x="3260141" y="50466"/>
            <a:ext cx="3328083" cy="85725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Xiamen 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Municipal Engineering Project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charging power 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exceeding 3MW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84E89478-5A71-64F5-6A1C-B4F1509143FA}"/>
              </a:ext>
            </a:extLst>
          </p:cNvPr>
          <p:cNvSpPr txBox="1">
            <a:spLocks/>
          </p:cNvSpPr>
          <p:nvPr/>
        </p:nvSpPr>
        <p:spPr>
          <a:xfrm>
            <a:off x="319290" y="4353519"/>
            <a:ext cx="413995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Listed supplier for 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China City Alliance Project </a:t>
            </a:r>
            <a:endParaRPr lang="en-US" altLang="zh-CN" sz="120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Shanghai, Shenzhen, Xiamen with Top developers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Elbow Connector 15">
            <a:extLst>
              <a:ext uri="{FF2B5EF4-FFF2-40B4-BE49-F238E27FC236}">
                <a16:creationId xmlns:a16="http://schemas.microsoft.com/office/drawing/2014/main" id="{1CA13335-244B-70D5-A4E7-01BA58DAC5DF}"/>
              </a:ext>
            </a:extLst>
          </p:cNvPr>
          <p:cNvCxnSpPr>
            <a:cxnSpLocks/>
          </p:cNvCxnSpPr>
          <p:nvPr/>
        </p:nvCxnSpPr>
        <p:spPr>
          <a:xfrm flipV="1">
            <a:off x="8197384" y="434981"/>
            <a:ext cx="540000" cy="144000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6">
            <a:extLst>
              <a:ext uri="{FF2B5EF4-FFF2-40B4-BE49-F238E27FC236}">
                <a16:creationId xmlns:a16="http://schemas.microsoft.com/office/drawing/2014/main" id="{2D984808-435E-B07D-2B0C-F05F753DDBBA}"/>
              </a:ext>
            </a:extLst>
          </p:cNvPr>
          <p:cNvCxnSpPr>
            <a:cxnSpLocks/>
          </p:cNvCxnSpPr>
          <p:nvPr/>
        </p:nvCxnSpPr>
        <p:spPr>
          <a:xfrm rot="16200000" flipV="1">
            <a:off x="2137817" y="222851"/>
            <a:ext cx="360000" cy="54000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7">
            <a:extLst>
              <a:ext uri="{FF2B5EF4-FFF2-40B4-BE49-F238E27FC236}">
                <a16:creationId xmlns:a16="http://schemas.microsoft.com/office/drawing/2014/main" id="{DC9AE16E-61A8-101F-BF24-71E33CB8F6C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825848" y="429494"/>
            <a:ext cx="540000" cy="21600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18">
            <a:extLst>
              <a:ext uri="{FF2B5EF4-FFF2-40B4-BE49-F238E27FC236}">
                <a16:creationId xmlns:a16="http://schemas.microsoft.com/office/drawing/2014/main" id="{29F58DC6-D8C0-F1A1-4BD6-64B76E29227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536" y="4389934"/>
            <a:ext cx="540000" cy="21600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19">
            <a:extLst>
              <a:ext uri="{FF2B5EF4-FFF2-40B4-BE49-F238E27FC236}">
                <a16:creationId xmlns:a16="http://schemas.microsoft.com/office/drawing/2014/main" id="{B4C8D175-639B-1C97-A283-A592FB189679}"/>
              </a:ext>
            </a:extLst>
          </p:cNvPr>
          <p:cNvCxnSpPr>
            <a:cxnSpLocks/>
          </p:cNvCxnSpPr>
          <p:nvPr/>
        </p:nvCxnSpPr>
        <p:spPr>
          <a:xfrm rot="5400000">
            <a:off x="5194251" y="4317926"/>
            <a:ext cx="540000" cy="216000"/>
          </a:xfrm>
          <a:prstGeom prst="bentConnector2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0">
            <a:extLst>
              <a:ext uri="{FF2B5EF4-FFF2-40B4-BE49-F238E27FC236}">
                <a16:creationId xmlns:a16="http://schemas.microsoft.com/office/drawing/2014/main" id="{4839DBE0-5AFC-A5C0-F035-135866324D6E}"/>
              </a:ext>
            </a:extLst>
          </p:cNvPr>
          <p:cNvSpPr txBox="1"/>
          <p:nvPr/>
        </p:nvSpPr>
        <p:spPr>
          <a:xfrm>
            <a:off x="2761488" y="173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11E14387-2696-C515-9843-31B06FC05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60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6021544E-4B4B-623E-14A3-DB97A7E28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382" y="3051423"/>
            <a:ext cx="2657856" cy="209092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F6BB4E3-B76E-C7FD-B7B0-A497CE159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"/>
            <a:ext cx="4541315" cy="295185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39CDA83-B604-E105-2663-C8049B7EB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" y="3052572"/>
            <a:ext cx="2651760" cy="20909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5A68836-89F3-5147-6476-384AA8873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48" y="1149"/>
            <a:ext cx="4547452" cy="2951855"/>
          </a:xfrm>
          <a:prstGeom prst="rect">
            <a:avLst/>
          </a:prstGeom>
        </p:spPr>
      </p:pic>
      <p:pic>
        <p:nvPicPr>
          <p:cNvPr id="5" name="Picture 3" descr="A view of a large building&#10;&#10;Description automatically generated">
            <a:extLst>
              <a:ext uri="{FF2B5EF4-FFF2-40B4-BE49-F238E27FC236}">
                <a16:creationId xmlns:a16="http://schemas.microsoft.com/office/drawing/2014/main" id="{8B32DD92-2DD9-96E0-D4C6-88BD0552922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2148" y="2427734"/>
            <a:ext cx="3600052" cy="2715756"/>
          </a:xfrm>
          <a:prstGeom prst="rect">
            <a:avLst/>
          </a:prstGeom>
        </p:spPr>
      </p:pic>
      <p:sp>
        <p:nvSpPr>
          <p:cNvPr id="9" name="矩形 17">
            <a:extLst>
              <a:ext uri="{FF2B5EF4-FFF2-40B4-BE49-F238E27FC236}">
                <a16:creationId xmlns:a16="http://schemas.microsoft.com/office/drawing/2014/main" id="{0BB98CD6-D23C-B534-4FB3-D0E45D754BEC}"/>
              </a:ext>
            </a:extLst>
          </p:cNvPr>
          <p:cNvSpPr/>
          <p:nvPr/>
        </p:nvSpPr>
        <p:spPr>
          <a:xfrm>
            <a:off x="1979712" y="1347614"/>
            <a:ext cx="5256584" cy="1520411"/>
          </a:xfrm>
          <a:prstGeom prst="rect">
            <a:avLst/>
          </a:prstGeom>
          <a:solidFill>
            <a:srgbClr val="5B646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SELF-BUILT</a:t>
            </a:r>
            <a:r>
              <a:rPr lang="zh-CN" altLang="en-US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DATA</a:t>
            </a:r>
            <a:r>
              <a:rPr lang="zh-CN" altLang="en-US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CENTERS</a:t>
            </a: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7</a:t>
            </a:r>
            <a:r>
              <a:rPr lang="zh-CN" altLang="en-US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self-built IDC under</a:t>
            </a:r>
            <a:r>
              <a:rPr lang="zh-CN" altLang="en-US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independent</a:t>
            </a:r>
            <a:r>
              <a:rPr lang="zh-CN" altLang="en-US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operation,</a:t>
            </a:r>
            <a:r>
              <a:rPr lang="zh-CN" altLang="en-US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endParaRPr lang="en-AU" altLang="zh-CN" sz="1600" dirty="0">
              <a:solidFill>
                <a:schemeClr val="bg1"/>
              </a:solidFill>
              <a:latin typeface="Calibri" pitchFamily="34" charset="0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cover more than 23,000m</a:t>
            </a:r>
            <a:r>
              <a:rPr lang="en-US" altLang="zh-CN" sz="1600" baseline="300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2</a:t>
            </a:r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in 10 major cities of China, </a:t>
            </a: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with 28,000+ racks of construction. </a:t>
            </a:r>
            <a:endParaRPr lang="zh-CN" altLang="en-US" sz="1600" dirty="0">
              <a:solidFill>
                <a:schemeClr val="bg1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A256DF8-3E95-4FFF-FE70-0B6A68B3A673}"/>
              </a:ext>
            </a:extLst>
          </p:cNvPr>
          <p:cNvSpPr txBox="1"/>
          <p:nvPr/>
        </p:nvSpPr>
        <p:spPr>
          <a:xfrm>
            <a:off x="898572" y="3262213"/>
            <a:ext cx="1752926" cy="461665"/>
          </a:xfrm>
          <a:prstGeom prst="rect">
            <a:avLst/>
          </a:prstGeom>
          <a:solidFill>
            <a:srgbClr val="646A6E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Beijing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Yizhuang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Cloud Computing Center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10675F7E-34A4-077A-469D-05C49AE7A69D}"/>
              </a:ext>
            </a:extLst>
          </p:cNvPr>
          <p:cNvSpPr txBox="1"/>
          <p:nvPr/>
        </p:nvSpPr>
        <p:spPr>
          <a:xfrm>
            <a:off x="2321207" y="284150"/>
            <a:ext cx="1746737" cy="461665"/>
          </a:xfrm>
          <a:prstGeom prst="rect">
            <a:avLst/>
          </a:prstGeom>
          <a:solidFill>
            <a:srgbClr val="646A6E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Guangzhou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Keyun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Cloud Computing Center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CDAE530-9864-F160-8E8D-CD4C8EF5F7EF}"/>
              </a:ext>
            </a:extLst>
          </p:cNvPr>
          <p:cNvSpPr txBox="1"/>
          <p:nvPr/>
        </p:nvSpPr>
        <p:spPr>
          <a:xfrm>
            <a:off x="5038394" y="299921"/>
            <a:ext cx="1756198" cy="461665"/>
          </a:xfrm>
          <a:prstGeom prst="rect">
            <a:avLst/>
          </a:prstGeom>
          <a:solidFill>
            <a:srgbClr val="646A6E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Shanghai 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Cloud Computing Center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D88CE8AC-E8DA-F6D2-01C9-0F2641DB8116}"/>
              </a:ext>
            </a:extLst>
          </p:cNvPr>
          <p:cNvSpPr txBox="1"/>
          <p:nvPr/>
        </p:nvSpPr>
        <p:spPr>
          <a:xfrm>
            <a:off x="3819949" y="3291830"/>
            <a:ext cx="1760163" cy="461665"/>
          </a:xfrm>
          <a:prstGeom prst="rect">
            <a:avLst/>
          </a:prstGeom>
          <a:solidFill>
            <a:srgbClr val="646A6E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Guangdong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Dongyong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Cloud Computing Center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89EE0E7-AFA4-EEFF-45F2-C930AA1396F1}"/>
              </a:ext>
            </a:extLst>
          </p:cNvPr>
          <p:cNvSpPr txBox="1"/>
          <p:nvPr/>
        </p:nvSpPr>
        <p:spPr>
          <a:xfrm>
            <a:off x="6484620" y="3291830"/>
            <a:ext cx="1709816" cy="461665"/>
          </a:xfrm>
          <a:prstGeom prst="rect">
            <a:avLst/>
          </a:prstGeom>
          <a:solidFill>
            <a:srgbClr val="646A6E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Guangdong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Mingmei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Cloud Computing Center</a:t>
            </a:r>
          </a:p>
        </p:txBody>
      </p:sp>
      <p:cxnSp>
        <p:nvCxnSpPr>
          <p:cNvPr id="15" name="Elbow Connector 12">
            <a:extLst>
              <a:ext uri="{FF2B5EF4-FFF2-40B4-BE49-F238E27FC236}">
                <a16:creationId xmlns:a16="http://schemas.microsoft.com/office/drawing/2014/main" id="{DDEB7C79-BACF-3551-7A75-57526BCE195A}"/>
              </a:ext>
            </a:extLst>
          </p:cNvPr>
          <p:cNvCxnSpPr>
            <a:cxnSpLocks/>
          </p:cNvCxnSpPr>
          <p:nvPr/>
        </p:nvCxnSpPr>
        <p:spPr>
          <a:xfrm rot="5400000">
            <a:off x="2051680" y="2355766"/>
            <a:ext cx="540000" cy="1260000"/>
          </a:xfrm>
          <a:prstGeom prst="bentConnector3">
            <a:avLst>
              <a:gd name="adj1" fmla="val 50000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3">
            <a:extLst>
              <a:ext uri="{FF2B5EF4-FFF2-40B4-BE49-F238E27FC236}">
                <a16:creationId xmlns:a16="http://schemas.microsoft.com/office/drawing/2014/main" id="{6EF437B9-21F7-B145-D79F-F5359706D25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62622" y="2371497"/>
            <a:ext cx="540000" cy="1260000"/>
          </a:xfrm>
          <a:prstGeom prst="bentConnector3">
            <a:avLst>
              <a:gd name="adj1" fmla="val 50000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4">
            <a:extLst>
              <a:ext uri="{FF2B5EF4-FFF2-40B4-BE49-F238E27FC236}">
                <a16:creationId xmlns:a16="http://schemas.microsoft.com/office/drawing/2014/main" id="{62499A09-BCB9-3461-634D-13D8ADCFB11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896152" y="501590"/>
            <a:ext cx="828000" cy="1260000"/>
          </a:xfrm>
          <a:prstGeom prst="bentConnector3">
            <a:avLst>
              <a:gd name="adj1" fmla="val 44161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5">
            <a:extLst>
              <a:ext uri="{FF2B5EF4-FFF2-40B4-BE49-F238E27FC236}">
                <a16:creationId xmlns:a16="http://schemas.microsoft.com/office/drawing/2014/main" id="{A2AA6BC6-1D7D-5138-9160-4D2E9A6B2C9B}"/>
              </a:ext>
            </a:extLst>
          </p:cNvPr>
          <p:cNvCxnSpPr>
            <a:cxnSpLocks/>
          </p:cNvCxnSpPr>
          <p:nvPr/>
        </p:nvCxnSpPr>
        <p:spPr>
          <a:xfrm rot="16200000" flipV="1">
            <a:off x="3383984" y="501591"/>
            <a:ext cx="828000" cy="1260000"/>
          </a:xfrm>
          <a:prstGeom prst="bentConnector3">
            <a:avLst>
              <a:gd name="adj1" fmla="val 44161"/>
            </a:avLst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6">
            <a:extLst>
              <a:ext uri="{FF2B5EF4-FFF2-40B4-BE49-F238E27FC236}">
                <a16:creationId xmlns:a16="http://schemas.microsoft.com/office/drawing/2014/main" id="{061E6098-4852-26B8-414A-962C1B5FC65C}"/>
              </a:ext>
            </a:extLst>
          </p:cNvPr>
          <p:cNvCxnSpPr>
            <a:cxnSpLocks/>
          </p:cNvCxnSpPr>
          <p:nvPr/>
        </p:nvCxnSpPr>
        <p:spPr>
          <a:xfrm flipH="1">
            <a:off x="4644008" y="2715766"/>
            <a:ext cx="10299" cy="546823"/>
          </a:xfrm>
          <a:prstGeom prst="straightConnector1">
            <a:avLst/>
          </a:prstGeom>
          <a:ln w="19050">
            <a:solidFill>
              <a:schemeClr val="bg2">
                <a:lumMod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>
            <a:extLst>
              <a:ext uri="{FF2B5EF4-FFF2-40B4-BE49-F238E27FC236}">
                <a16:creationId xmlns:a16="http://schemas.microsoft.com/office/drawing/2014/main" id="{7AEE35D3-3C71-C0D7-6466-5CA1639CB4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36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>
            <a:extLst>
              <a:ext uri="{FF2B5EF4-FFF2-40B4-BE49-F238E27FC236}">
                <a16:creationId xmlns:a16="http://schemas.microsoft.com/office/drawing/2014/main" id="{B7D360BC-25BF-BE97-07C0-F334EFDE9B29}"/>
              </a:ext>
            </a:extLst>
          </p:cNvPr>
          <p:cNvGrpSpPr/>
          <p:nvPr/>
        </p:nvGrpSpPr>
        <p:grpSpPr>
          <a:xfrm>
            <a:off x="107504" y="51815"/>
            <a:ext cx="8856984" cy="4994744"/>
            <a:chOff x="241297" y="241299"/>
            <a:chExt cx="8661405" cy="4660899"/>
          </a:xfrm>
        </p:grpSpPr>
        <p:pic>
          <p:nvPicPr>
            <p:cNvPr id="4" name="图片 3" descr="X:\综合管理处-资料整理\15——项目档案管理（陈丽花）\89-100059141-王爱娟-中国电信股份有限公司南京分公司-吉山数据中心3#腾讯楼配置微模块系统新建工程25797168.36元\13、现场照片\62892378331360020.jpg">
              <a:extLst>
                <a:ext uri="{FF2B5EF4-FFF2-40B4-BE49-F238E27FC236}">
                  <a16:creationId xmlns:a16="http://schemas.microsoft.com/office/drawing/2014/main" id="{D60CF079-CE0D-2E23-8C56-1B01DAD164E6}"/>
                </a:ext>
              </a:extLst>
            </p:cNvPr>
            <p:cNvPicPr/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1297" y="241299"/>
              <a:ext cx="4296411" cy="2309395"/>
            </a:xfrm>
            <a:prstGeom prst="rect">
              <a:avLst/>
            </a:prstGeom>
            <a:noFill/>
          </p:spPr>
        </p:pic>
        <p:pic>
          <p:nvPicPr>
            <p:cNvPr id="5" name="图片 8" descr="宝之云.jpg">
              <a:extLst>
                <a:ext uri="{FF2B5EF4-FFF2-40B4-BE49-F238E27FC236}">
                  <a16:creationId xmlns:a16="http://schemas.microsoft.com/office/drawing/2014/main" id="{0EB01FA0-44EB-154B-523E-EC8FED9B61D9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1297" y="2616868"/>
              <a:ext cx="4296411" cy="2285330"/>
            </a:xfrm>
            <a:prstGeom prst="rect">
              <a:avLst/>
            </a:prstGeom>
          </p:spPr>
        </p:pic>
        <p:pic>
          <p:nvPicPr>
            <p:cNvPr id="7" name="图片 1">
              <a:extLst>
                <a:ext uri="{FF2B5EF4-FFF2-40B4-BE49-F238E27FC236}">
                  <a16:creationId xmlns:a16="http://schemas.microsoft.com/office/drawing/2014/main" id="{379E3E00-F5DF-3130-E72A-A85D56653267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>
            <a:xfrm>
              <a:off x="4606292" y="241299"/>
              <a:ext cx="4296410" cy="4660899"/>
            </a:xfrm>
            <a:prstGeom prst="rect">
              <a:avLst/>
            </a:prstGeom>
          </p:spPr>
        </p:pic>
      </p:grpSp>
      <p:sp>
        <p:nvSpPr>
          <p:cNvPr id="8" name="矩形 2">
            <a:extLst>
              <a:ext uri="{FF2B5EF4-FFF2-40B4-BE49-F238E27FC236}">
                <a16:creationId xmlns:a16="http://schemas.microsoft.com/office/drawing/2014/main" id="{463026DA-1E4C-9803-D363-8890482B84BC}"/>
              </a:ext>
            </a:extLst>
          </p:cNvPr>
          <p:cNvSpPr/>
          <p:nvPr/>
        </p:nvSpPr>
        <p:spPr>
          <a:xfrm>
            <a:off x="5686412" y="4049877"/>
            <a:ext cx="2485988" cy="466089"/>
          </a:xfrm>
          <a:prstGeom prst="rect">
            <a:avLst/>
          </a:prstGeom>
          <a:solidFill>
            <a:srgbClr val="646A6E">
              <a:alpha val="80000"/>
            </a:srgbClr>
          </a:solidFill>
          <a:ln>
            <a:noFill/>
          </a:ln>
        </p:spPr>
        <p:txBody>
          <a:bodyPr wrap="square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zh-CN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232 sets micro-modules </a:t>
            </a:r>
            <a:r>
              <a:rPr lang="en-US" altLang="zh-CN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China Mobile (Nanjing) Data Center Phase I.</a:t>
            </a:r>
            <a:endParaRPr lang="zh-CN" altLang="en-US" sz="1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774D7793-C425-CF6D-8FFF-AFE12AE6B4D4}"/>
              </a:ext>
            </a:extLst>
          </p:cNvPr>
          <p:cNvSpPr/>
          <p:nvPr/>
        </p:nvSpPr>
        <p:spPr>
          <a:xfrm>
            <a:off x="1971822" y="546638"/>
            <a:ext cx="2529108" cy="457366"/>
          </a:xfrm>
          <a:prstGeom prst="rect">
            <a:avLst/>
          </a:prstGeom>
          <a:solidFill>
            <a:srgbClr val="646A6E">
              <a:alpha val="8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zh-CN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 sets micro-modules </a:t>
            </a:r>
            <a:r>
              <a:rPr lang="en-US" altLang="zh-CN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China Telecom (</a:t>
            </a:r>
            <a:r>
              <a:rPr lang="zh-CN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Jishan</a:t>
            </a:r>
            <a:r>
              <a:rPr lang="en-US" altLang="zh-CN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zh-CN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en-US" altLang="zh-CN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Center</a:t>
            </a:r>
            <a:r>
              <a:rPr lang="zh-CN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I.</a:t>
            </a:r>
            <a:endParaRPr lang="zh-CN" altLang="en-US" sz="1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3235266-7C61-A1DD-944E-BB66FB37A414}"/>
              </a:ext>
            </a:extLst>
          </p:cNvPr>
          <p:cNvSpPr/>
          <p:nvPr/>
        </p:nvSpPr>
        <p:spPr>
          <a:xfrm>
            <a:off x="107504" y="3658335"/>
            <a:ext cx="2098455" cy="466089"/>
          </a:xfrm>
          <a:prstGeom prst="rect">
            <a:avLst/>
          </a:prstGeom>
          <a:solidFill>
            <a:srgbClr val="646A6E">
              <a:alpha val="8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zh-CN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sets micro</a:t>
            </a:r>
            <a:r>
              <a:rPr lang="en-US" altLang="zh-CN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zh-CN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modules </a:t>
            </a:r>
            <a:r>
              <a:rPr lang="en-US" altLang="zh-CN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zh-CN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altLang="zh-CN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</a:t>
            </a:r>
            <a:r>
              <a:rPr lang="zh-CN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IDC Projec</a:t>
            </a:r>
            <a:r>
              <a:rPr lang="en-US" altLang="zh-CN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zh-CN" alt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IV</a:t>
            </a:r>
            <a:r>
              <a:rPr lang="en-US" altLang="zh-CN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sz="1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矩形 17">
            <a:extLst>
              <a:ext uri="{FF2B5EF4-FFF2-40B4-BE49-F238E27FC236}">
                <a16:creationId xmlns:a16="http://schemas.microsoft.com/office/drawing/2014/main" id="{18566214-11F2-CC12-96B7-3643FB6C413D}"/>
              </a:ext>
            </a:extLst>
          </p:cNvPr>
          <p:cNvSpPr/>
          <p:nvPr/>
        </p:nvSpPr>
        <p:spPr>
          <a:xfrm>
            <a:off x="1971822" y="1635646"/>
            <a:ext cx="5058215" cy="1521174"/>
          </a:xfrm>
          <a:prstGeom prst="rect">
            <a:avLst/>
          </a:prstGeom>
          <a:solidFill>
            <a:srgbClr val="5B646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MICRO-MODULES</a:t>
            </a: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Leistung Energie</a:t>
            </a:r>
            <a:r>
              <a:rPr lang="zh-CN" altLang="en-US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micro-modules are customized according to needs of projects, with proven features of energy-saving, reliability and convenience of operation &amp; maintenance.</a:t>
            </a:r>
            <a:endParaRPr lang="zh-CN" altLang="en-US" sz="1600" dirty="0">
              <a:solidFill>
                <a:schemeClr val="bg1"/>
              </a:solidFill>
              <a:latin typeface="Calibri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2" name="Elbow Connector 9">
            <a:extLst>
              <a:ext uri="{FF2B5EF4-FFF2-40B4-BE49-F238E27FC236}">
                <a16:creationId xmlns:a16="http://schemas.microsoft.com/office/drawing/2014/main" id="{BF74DE3C-24B9-55A4-315D-CF298B006B7B}"/>
              </a:ext>
            </a:extLst>
          </p:cNvPr>
          <p:cNvCxnSpPr>
            <a:cxnSpLocks/>
          </p:cNvCxnSpPr>
          <p:nvPr/>
        </p:nvCxnSpPr>
        <p:spPr>
          <a:xfrm rot="5400000">
            <a:off x="2453444" y="2775417"/>
            <a:ext cx="540000" cy="1260000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0">
            <a:extLst>
              <a:ext uri="{FF2B5EF4-FFF2-40B4-BE49-F238E27FC236}">
                <a16:creationId xmlns:a16="http://schemas.microsoft.com/office/drawing/2014/main" id="{9415EC96-C943-D6E4-EA6E-84975113A661}"/>
              </a:ext>
            </a:extLst>
          </p:cNvPr>
          <p:cNvCxnSpPr>
            <a:cxnSpLocks/>
          </p:cNvCxnSpPr>
          <p:nvPr/>
        </p:nvCxnSpPr>
        <p:spPr>
          <a:xfrm rot="16200000" flipH="1">
            <a:off x="5584220" y="3332318"/>
            <a:ext cx="890995" cy="540000"/>
          </a:xfrm>
          <a:prstGeom prst="bentConnector3">
            <a:avLst>
              <a:gd name="adj1" fmla="val 71233"/>
            </a:avLst>
          </a:prstGeom>
          <a:ln w="190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1">
            <a:extLst>
              <a:ext uri="{FF2B5EF4-FFF2-40B4-BE49-F238E27FC236}">
                <a16:creationId xmlns:a16="http://schemas.microsoft.com/office/drawing/2014/main" id="{3F32C590-8F06-7D26-09F1-140956E1168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743984" y="949873"/>
            <a:ext cx="648000" cy="720000"/>
          </a:xfrm>
          <a:prstGeom prst="bentConnector3">
            <a:avLst>
              <a:gd name="adj1" fmla="val 57617"/>
            </a:avLst>
          </a:prstGeom>
          <a:ln w="1905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84259F2B-5F69-547D-3BC5-7E8264C17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29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图片 87">
            <a:extLst>
              <a:ext uri="{FF2B5EF4-FFF2-40B4-BE49-F238E27FC236}">
                <a16:creationId xmlns:a16="http://schemas.microsoft.com/office/drawing/2014/main" id="{45A2298C-F835-69AD-E58E-180AACD1D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4" y="-3319"/>
            <a:ext cx="9144000" cy="5143309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236BE483-6E42-4942-6089-DAFE72E1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pPr defTabSz="685868"/>
            <a:r>
              <a:rPr lang="en-US" sz="1800" b="1" dirty="0">
                <a:latin typeface="Arial" pitchFamily="34" charset="0"/>
                <a:cs typeface="Arial" pitchFamily="34" charset="0"/>
              </a:rPr>
              <a:t>ABOUT LEISTUNG ENERGIE</a:t>
            </a:r>
          </a:p>
        </p:txBody>
      </p:sp>
      <p:sp>
        <p:nvSpPr>
          <p:cNvPr id="63" name="Subtitle 3">
            <a:extLst>
              <a:ext uri="{FF2B5EF4-FFF2-40B4-BE49-F238E27FC236}">
                <a16:creationId xmlns:a16="http://schemas.microsoft.com/office/drawing/2014/main" id="{0C1F1648-23F6-352A-EA7F-1B5DDAD719BA}"/>
              </a:ext>
            </a:extLst>
          </p:cNvPr>
          <p:cNvSpPr txBox="1">
            <a:spLocks/>
          </p:cNvSpPr>
          <p:nvPr/>
        </p:nvSpPr>
        <p:spPr>
          <a:xfrm>
            <a:off x="249948" y="813910"/>
            <a:ext cx="8640000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68">
              <a:spcBef>
                <a:spcPts val="450"/>
              </a:spcBef>
              <a:buNone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Business Layout</a:t>
            </a:r>
          </a:p>
        </p:txBody>
      </p:sp>
      <p:pic>
        <p:nvPicPr>
          <p:cNvPr id="64" name="Content Placeholder 10" descr="A city skyline at night&#10;&#10;Description automatically generated with low confidence">
            <a:extLst>
              <a:ext uri="{FF2B5EF4-FFF2-40B4-BE49-F238E27FC236}">
                <a16:creationId xmlns:a16="http://schemas.microsoft.com/office/drawing/2014/main" id="{A633D1A1-33C4-0527-6C09-D98D654B2A50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31" y="1215878"/>
            <a:ext cx="2880000" cy="3420000"/>
          </a:xfrm>
          <a:prstGeom prst="rect">
            <a:avLst/>
          </a:prstGeom>
        </p:spPr>
      </p:pic>
      <p:pic>
        <p:nvPicPr>
          <p:cNvPr id="65" name="Content Placeholder 12">
            <a:extLst>
              <a:ext uri="{FF2B5EF4-FFF2-40B4-BE49-F238E27FC236}">
                <a16:creationId xmlns:a16="http://schemas.microsoft.com/office/drawing/2014/main" id="{44C38F66-DE32-FB5A-37BE-B0218C50C843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8055" y="1215730"/>
            <a:ext cx="2880000" cy="3420000"/>
          </a:xfrm>
          <a:prstGeom prst="rect">
            <a:avLst/>
          </a:prstGeom>
        </p:spPr>
      </p:pic>
      <p:pic>
        <p:nvPicPr>
          <p:cNvPr id="66" name="Content Placeholder 16" descr="A picture containing text, computer, floor, electronics&#10;&#10;Description automatically generated">
            <a:extLst>
              <a:ext uri="{FF2B5EF4-FFF2-40B4-BE49-F238E27FC236}">
                <a16:creationId xmlns:a16="http://schemas.microsoft.com/office/drawing/2014/main" id="{00682BF5-32A5-E03B-DF30-FDCBC6804564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8346" y="1215730"/>
            <a:ext cx="2880000" cy="3420000"/>
          </a:xfrm>
          <a:prstGeom prst="rect">
            <a:avLst/>
          </a:prstGeom>
        </p:spPr>
      </p:pic>
      <p:sp>
        <p:nvSpPr>
          <p:cNvPr id="67" name="Rectangle 7">
            <a:extLst>
              <a:ext uri="{FF2B5EF4-FFF2-40B4-BE49-F238E27FC236}">
                <a16:creationId xmlns:a16="http://schemas.microsoft.com/office/drawing/2014/main" id="{66B6B406-5F1D-61CB-F737-2241EA845ABD}"/>
              </a:ext>
            </a:extLst>
          </p:cNvPr>
          <p:cNvSpPr/>
          <p:nvPr/>
        </p:nvSpPr>
        <p:spPr bwMode="gray">
          <a:xfrm>
            <a:off x="3153682" y="1215730"/>
            <a:ext cx="2880000" cy="3420000"/>
          </a:xfrm>
          <a:prstGeom prst="rect">
            <a:avLst/>
          </a:prstGeom>
          <a:solidFill>
            <a:schemeClr val="tx1">
              <a:lumMod val="85000"/>
              <a:lumOff val="1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68" name="Rectangle 8">
            <a:extLst>
              <a:ext uri="{FF2B5EF4-FFF2-40B4-BE49-F238E27FC236}">
                <a16:creationId xmlns:a16="http://schemas.microsoft.com/office/drawing/2014/main" id="{12DE75F4-710B-C5FD-5FB4-A9CA1C741E05}"/>
              </a:ext>
            </a:extLst>
          </p:cNvPr>
          <p:cNvSpPr/>
          <p:nvPr/>
        </p:nvSpPr>
        <p:spPr bwMode="gray">
          <a:xfrm>
            <a:off x="179869" y="1218292"/>
            <a:ext cx="2880000" cy="3420000"/>
          </a:xfrm>
          <a:prstGeom prst="rect">
            <a:avLst/>
          </a:prstGeom>
          <a:solidFill>
            <a:schemeClr val="tx1">
              <a:lumMod val="85000"/>
              <a:lumOff val="1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69" name="Rectangle 9">
            <a:extLst>
              <a:ext uri="{FF2B5EF4-FFF2-40B4-BE49-F238E27FC236}">
                <a16:creationId xmlns:a16="http://schemas.microsoft.com/office/drawing/2014/main" id="{6DB588EF-C3C5-B766-6E68-CC409BB864C8}"/>
              </a:ext>
            </a:extLst>
          </p:cNvPr>
          <p:cNvSpPr/>
          <p:nvPr/>
        </p:nvSpPr>
        <p:spPr bwMode="gray">
          <a:xfrm>
            <a:off x="6090571" y="1209850"/>
            <a:ext cx="2880000" cy="3420000"/>
          </a:xfrm>
          <a:prstGeom prst="rect">
            <a:avLst/>
          </a:prstGeom>
          <a:solidFill>
            <a:schemeClr val="tx1">
              <a:lumMod val="85000"/>
              <a:lumOff val="1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grpSp>
        <p:nvGrpSpPr>
          <p:cNvPr id="70" name="Group 25">
            <a:extLst>
              <a:ext uri="{FF2B5EF4-FFF2-40B4-BE49-F238E27FC236}">
                <a16:creationId xmlns:a16="http://schemas.microsoft.com/office/drawing/2014/main" id="{1B0E2EA0-2AB9-0EC7-B7D7-CC268BF590B4}"/>
              </a:ext>
            </a:extLst>
          </p:cNvPr>
          <p:cNvGrpSpPr/>
          <p:nvPr/>
        </p:nvGrpSpPr>
        <p:grpSpPr>
          <a:xfrm>
            <a:off x="373901" y="1929755"/>
            <a:ext cx="2607281" cy="2046128"/>
            <a:chOff x="249275" y="1929755"/>
            <a:chExt cx="2451600" cy="2046128"/>
          </a:xfrm>
        </p:grpSpPr>
        <p:grpSp>
          <p:nvGrpSpPr>
            <p:cNvPr id="71" name="Group 13">
              <a:extLst>
                <a:ext uri="{FF2B5EF4-FFF2-40B4-BE49-F238E27FC236}">
                  <a16:creationId xmlns:a16="http://schemas.microsoft.com/office/drawing/2014/main" id="{10040710-934A-2955-6AE2-0CC393A54CBE}"/>
                </a:ext>
              </a:extLst>
            </p:cNvPr>
            <p:cNvGrpSpPr/>
            <p:nvPr/>
          </p:nvGrpSpPr>
          <p:grpSpPr>
            <a:xfrm>
              <a:off x="249275" y="1929755"/>
              <a:ext cx="2451600" cy="491175"/>
              <a:chOff x="3472543" y="266147"/>
              <a:chExt cx="2451600" cy="491175"/>
            </a:xfrm>
          </p:grpSpPr>
          <p:sp>
            <p:nvSpPr>
              <p:cNvPr id="73" name="TextBox 10">
                <a:extLst>
                  <a:ext uri="{FF2B5EF4-FFF2-40B4-BE49-F238E27FC236}">
                    <a16:creationId xmlns:a16="http://schemas.microsoft.com/office/drawing/2014/main" id="{C0201AE1-FB0E-E94D-BDDF-BFFC54B7476A}"/>
                  </a:ext>
                </a:extLst>
              </p:cNvPr>
              <p:cNvSpPr txBox="1"/>
              <p:nvPr/>
            </p:nvSpPr>
            <p:spPr bwMode="gray">
              <a:xfrm>
                <a:off x="3472543" y="266147"/>
                <a:ext cx="2451600" cy="491175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noAutofit/>
              </a:bodyPr>
              <a:lstStyle/>
              <a:p>
                <a:pPr defTabSz="685800"/>
                <a:r>
                  <a:rPr lang="en-US" b="1" dirty="0">
                    <a:solidFill>
                      <a:schemeClr val="bg1"/>
                    </a:solidFill>
                    <a:latin typeface="+mj-lt"/>
                    <a:ea typeface="+mj-ea"/>
                  </a:rPr>
                  <a:t>Critical Power</a:t>
                </a:r>
              </a:p>
            </p:txBody>
          </p:sp>
          <p:cxnSp>
            <p:nvCxnSpPr>
              <p:cNvPr id="74" name="Straight Connector 12">
                <a:extLst>
                  <a:ext uri="{FF2B5EF4-FFF2-40B4-BE49-F238E27FC236}">
                    <a16:creationId xmlns:a16="http://schemas.microsoft.com/office/drawing/2014/main" id="{F37B7996-9F7E-64C2-B7C1-6EE09FC2EAC9}"/>
                  </a:ext>
                </a:extLst>
              </p:cNvPr>
              <p:cNvCxnSpPr/>
              <p:nvPr/>
            </p:nvCxnSpPr>
            <p:spPr bwMode="gray">
              <a:xfrm>
                <a:off x="3559629" y="654073"/>
                <a:ext cx="288000" cy="0"/>
              </a:xfrm>
              <a:prstGeom prst="line">
                <a:avLst/>
              </a:prstGeom>
              <a:ln w="38100">
                <a:solidFill>
                  <a:srgbClr val="13919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Box 20">
              <a:extLst>
                <a:ext uri="{FF2B5EF4-FFF2-40B4-BE49-F238E27FC236}">
                  <a16:creationId xmlns:a16="http://schemas.microsoft.com/office/drawing/2014/main" id="{C388E729-5173-7FA5-5E68-D9AB5E0A8207}"/>
                </a:ext>
              </a:extLst>
            </p:cNvPr>
            <p:cNvSpPr txBox="1"/>
            <p:nvPr/>
          </p:nvSpPr>
          <p:spPr bwMode="gray">
            <a:xfrm>
              <a:off x="249275" y="2626055"/>
              <a:ext cx="2353047" cy="1349828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noAutofit/>
            </a:bodyPr>
            <a:lstStyle/>
            <a:p>
              <a:pPr marL="214630" indent="-214630">
                <a:lnSpc>
                  <a:spcPct val="12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zh-CN" sz="1400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  <a:t>Power Protection</a:t>
              </a:r>
            </a:p>
            <a:p>
              <a:pPr marL="214630" indent="-214630">
                <a:lnSpc>
                  <a:spcPct val="12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zh-CN" sz="1400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  <a:t>System Integration </a:t>
              </a:r>
            </a:p>
            <a:p>
              <a:pPr marL="214630" indent="-214630">
                <a:lnSpc>
                  <a:spcPct val="12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zh-CN" sz="1400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  <a:t>Power Management</a:t>
              </a:r>
              <a:endParaRPr lang="zh-CN" altLang="en-US" sz="1400" dirty="0">
                <a:solidFill>
                  <a:schemeClr val="bg1"/>
                </a:solidFill>
                <a:ea typeface="+mj-ea"/>
                <a:cs typeface="Calibri" panose="020F0502020204030204" pitchFamily="34" charset="0"/>
              </a:endParaRPr>
            </a:p>
            <a:p>
              <a:pPr>
                <a:spcAft>
                  <a:spcPts val="600"/>
                </a:spcAft>
              </a:pPr>
              <a:endParaRPr lang="en-US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</p:grpSp>
      <p:sp>
        <p:nvSpPr>
          <p:cNvPr id="75" name="TextBox 21">
            <a:extLst>
              <a:ext uri="{FF2B5EF4-FFF2-40B4-BE49-F238E27FC236}">
                <a16:creationId xmlns:a16="http://schemas.microsoft.com/office/drawing/2014/main" id="{BA8BC06F-94A5-D322-9DAD-9DFE17045245}"/>
              </a:ext>
            </a:extLst>
          </p:cNvPr>
          <p:cNvSpPr txBox="1"/>
          <p:nvPr/>
        </p:nvSpPr>
        <p:spPr bwMode="gray">
          <a:xfrm>
            <a:off x="3392751" y="2250816"/>
            <a:ext cx="2353047" cy="13498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endParaRPr lang="en-US" sz="1400" dirty="0" err="1"/>
          </a:p>
        </p:txBody>
      </p:sp>
      <p:grpSp>
        <p:nvGrpSpPr>
          <p:cNvPr id="76" name="Group 26">
            <a:extLst>
              <a:ext uri="{FF2B5EF4-FFF2-40B4-BE49-F238E27FC236}">
                <a16:creationId xmlns:a16="http://schemas.microsoft.com/office/drawing/2014/main" id="{1016B660-3925-A31B-EC3D-905B6A46C465}"/>
              </a:ext>
            </a:extLst>
          </p:cNvPr>
          <p:cNvGrpSpPr/>
          <p:nvPr/>
        </p:nvGrpSpPr>
        <p:grpSpPr>
          <a:xfrm>
            <a:off x="3374330" y="1929755"/>
            <a:ext cx="2451600" cy="2046128"/>
            <a:chOff x="3249703" y="1570526"/>
            <a:chExt cx="2451600" cy="2046128"/>
          </a:xfrm>
        </p:grpSpPr>
        <p:grpSp>
          <p:nvGrpSpPr>
            <p:cNvPr id="77" name="Group 14">
              <a:extLst>
                <a:ext uri="{FF2B5EF4-FFF2-40B4-BE49-F238E27FC236}">
                  <a16:creationId xmlns:a16="http://schemas.microsoft.com/office/drawing/2014/main" id="{413D154B-A6FA-47BA-55D8-5289F5E9E05F}"/>
                </a:ext>
              </a:extLst>
            </p:cNvPr>
            <p:cNvGrpSpPr/>
            <p:nvPr/>
          </p:nvGrpSpPr>
          <p:grpSpPr>
            <a:xfrm>
              <a:off x="3249703" y="1570526"/>
              <a:ext cx="2451600" cy="491175"/>
              <a:chOff x="3472543" y="266147"/>
              <a:chExt cx="2451600" cy="491175"/>
            </a:xfrm>
          </p:grpSpPr>
          <p:sp>
            <p:nvSpPr>
              <p:cNvPr id="79" name="TextBox 15">
                <a:extLst>
                  <a:ext uri="{FF2B5EF4-FFF2-40B4-BE49-F238E27FC236}">
                    <a16:creationId xmlns:a16="http://schemas.microsoft.com/office/drawing/2014/main" id="{72A27CC5-47E0-2E53-B0AF-C22E65468056}"/>
                  </a:ext>
                </a:extLst>
              </p:cNvPr>
              <p:cNvSpPr txBox="1"/>
              <p:nvPr/>
            </p:nvSpPr>
            <p:spPr bwMode="gray">
              <a:xfrm>
                <a:off x="3472543" y="266147"/>
                <a:ext cx="2451600" cy="491175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noAutofit/>
              </a:bodyPr>
              <a:lstStyle/>
              <a:p>
                <a:pPr defTabSz="685800"/>
                <a:r>
                  <a:rPr lang="en-US" b="1" dirty="0">
                    <a:solidFill>
                      <a:schemeClr val="bg1"/>
                    </a:solidFill>
                    <a:latin typeface="+mj-lt"/>
                    <a:ea typeface="+mj-ea"/>
                  </a:rPr>
                  <a:t>Renewable Energy</a:t>
                </a:r>
              </a:p>
            </p:txBody>
          </p:sp>
          <p:cxnSp>
            <p:nvCxnSpPr>
              <p:cNvPr id="80" name="Straight Connector 16">
                <a:extLst>
                  <a:ext uri="{FF2B5EF4-FFF2-40B4-BE49-F238E27FC236}">
                    <a16:creationId xmlns:a16="http://schemas.microsoft.com/office/drawing/2014/main" id="{0672EF53-6221-DBC2-C4FE-2B14A74F479D}"/>
                  </a:ext>
                </a:extLst>
              </p:cNvPr>
              <p:cNvCxnSpPr/>
              <p:nvPr/>
            </p:nvCxnSpPr>
            <p:spPr bwMode="gray">
              <a:xfrm>
                <a:off x="3559629" y="654073"/>
                <a:ext cx="288000" cy="0"/>
              </a:xfrm>
              <a:prstGeom prst="line">
                <a:avLst/>
              </a:prstGeom>
              <a:ln w="38100">
                <a:solidFill>
                  <a:srgbClr val="13919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TextBox 22">
              <a:extLst>
                <a:ext uri="{FF2B5EF4-FFF2-40B4-BE49-F238E27FC236}">
                  <a16:creationId xmlns:a16="http://schemas.microsoft.com/office/drawing/2014/main" id="{12545B38-B01A-2735-B301-F71CEB8636DF}"/>
                </a:ext>
              </a:extLst>
            </p:cNvPr>
            <p:cNvSpPr txBox="1"/>
            <p:nvPr/>
          </p:nvSpPr>
          <p:spPr bwMode="gray">
            <a:xfrm>
              <a:off x="3249703" y="2266826"/>
              <a:ext cx="2353047" cy="1349828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noAutofit/>
            </a:bodyPr>
            <a:lstStyle/>
            <a:p>
              <a:pPr marL="214630" indent="-214630">
                <a:lnSpc>
                  <a:spcPct val="12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zh-CN" sz="1400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  <a:t>PV Inverter</a:t>
              </a:r>
              <a:endParaRPr lang="zh-CN" altLang="en-US" sz="1400" dirty="0">
                <a:solidFill>
                  <a:schemeClr val="bg1"/>
                </a:solidFill>
                <a:ea typeface="+mj-ea"/>
                <a:cs typeface="Calibri" panose="020F0502020204030204" pitchFamily="34" charset="0"/>
              </a:endParaRPr>
            </a:p>
            <a:p>
              <a:pPr marL="214630" indent="-214630">
                <a:lnSpc>
                  <a:spcPct val="12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zh-CN" sz="1400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  <a:t>ESS/Micro-grid</a:t>
              </a:r>
              <a:endParaRPr lang="zh-CN" altLang="en-US" sz="1400" dirty="0">
                <a:solidFill>
                  <a:schemeClr val="bg1"/>
                </a:solidFill>
                <a:ea typeface="+mj-ea"/>
                <a:cs typeface="Calibri" panose="020F0502020204030204" pitchFamily="34" charset="0"/>
              </a:endParaRPr>
            </a:p>
            <a:p>
              <a:pPr marL="214630" indent="-214630">
                <a:lnSpc>
                  <a:spcPct val="12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zh-CN" sz="1400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  <a:t>EV Charging</a:t>
              </a:r>
            </a:p>
            <a:p>
              <a:pPr>
                <a:spcAft>
                  <a:spcPts val="600"/>
                </a:spcAft>
              </a:pPr>
              <a:endParaRPr lang="en-US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</p:grpSp>
      <p:sp>
        <p:nvSpPr>
          <p:cNvPr id="81" name="TextBox 23">
            <a:extLst>
              <a:ext uri="{FF2B5EF4-FFF2-40B4-BE49-F238E27FC236}">
                <a16:creationId xmlns:a16="http://schemas.microsoft.com/office/drawing/2014/main" id="{47754C89-9971-9B54-F899-3ABA1CFB3B88}"/>
              </a:ext>
            </a:extLst>
          </p:cNvPr>
          <p:cNvSpPr txBox="1"/>
          <p:nvPr/>
        </p:nvSpPr>
        <p:spPr bwMode="gray">
          <a:xfrm>
            <a:off x="6443125" y="2250816"/>
            <a:ext cx="2353047" cy="13498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endParaRPr lang="en-US" sz="1400" dirty="0" err="1"/>
          </a:p>
        </p:txBody>
      </p:sp>
      <p:grpSp>
        <p:nvGrpSpPr>
          <p:cNvPr id="82" name="Group 27">
            <a:extLst>
              <a:ext uri="{FF2B5EF4-FFF2-40B4-BE49-F238E27FC236}">
                <a16:creationId xmlns:a16="http://schemas.microsoft.com/office/drawing/2014/main" id="{E75C648A-DDC5-C5C0-7397-AE8E92A46A00}"/>
              </a:ext>
            </a:extLst>
          </p:cNvPr>
          <p:cNvGrpSpPr/>
          <p:nvPr/>
        </p:nvGrpSpPr>
        <p:grpSpPr>
          <a:xfrm>
            <a:off x="6352987" y="1929755"/>
            <a:ext cx="3358574" cy="1694330"/>
            <a:chOff x="6250132" y="1570526"/>
            <a:chExt cx="2451600" cy="1694330"/>
          </a:xfrm>
        </p:grpSpPr>
        <p:grpSp>
          <p:nvGrpSpPr>
            <p:cNvPr id="83" name="Group 17">
              <a:extLst>
                <a:ext uri="{FF2B5EF4-FFF2-40B4-BE49-F238E27FC236}">
                  <a16:creationId xmlns:a16="http://schemas.microsoft.com/office/drawing/2014/main" id="{EC750E6D-9830-EAD5-0B58-653EFCA92733}"/>
                </a:ext>
              </a:extLst>
            </p:cNvPr>
            <p:cNvGrpSpPr/>
            <p:nvPr/>
          </p:nvGrpSpPr>
          <p:grpSpPr>
            <a:xfrm>
              <a:off x="6250132" y="1570526"/>
              <a:ext cx="2451600" cy="491175"/>
              <a:chOff x="3472543" y="266147"/>
              <a:chExt cx="2451600" cy="491175"/>
            </a:xfrm>
          </p:grpSpPr>
          <p:sp>
            <p:nvSpPr>
              <p:cNvPr id="85" name="TextBox 18">
                <a:extLst>
                  <a:ext uri="{FF2B5EF4-FFF2-40B4-BE49-F238E27FC236}">
                    <a16:creationId xmlns:a16="http://schemas.microsoft.com/office/drawing/2014/main" id="{319D5B4A-CA28-2CF4-AB7D-B968539EC5F4}"/>
                  </a:ext>
                </a:extLst>
              </p:cNvPr>
              <p:cNvSpPr txBox="1"/>
              <p:nvPr/>
            </p:nvSpPr>
            <p:spPr bwMode="gray">
              <a:xfrm>
                <a:off x="3472543" y="266147"/>
                <a:ext cx="2451600" cy="491175"/>
              </a:xfrm>
              <a:prstGeom prst="rect">
                <a:avLst/>
              </a:prstGeom>
              <a:noFill/>
            </p:spPr>
            <p:txBody>
              <a:bodyPr wrap="square" lIns="72000" tIns="72000" rIns="72000" bIns="72000" rtlCol="0">
                <a:noAutofit/>
              </a:bodyPr>
              <a:lstStyle/>
              <a:p>
                <a:pPr defTabSz="685800"/>
                <a:r>
                  <a:rPr lang="en-US" b="1" dirty="0">
                    <a:solidFill>
                      <a:schemeClr val="bg1"/>
                    </a:solidFill>
                    <a:latin typeface="+mj-lt"/>
                    <a:ea typeface="+mj-ea"/>
                  </a:rPr>
                  <a:t>Cloud Infrastructure</a:t>
                </a:r>
              </a:p>
            </p:txBody>
          </p:sp>
          <p:cxnSp>
            <p:nvCxnSpPr>
              <p:cNvPr id="86" name="Straight Connector 19">
                <a:extLst>
                  <a:ext uri="{FF2B5EF4-FFF2-40B4-BE49-F238E27FC236}">
                    <a16:creationId xmlns:a16="http://schemas.microsoft.com/office/drawing/2014/main" id="{B78CFDB0-3E6D-6B27-46D9-7D8084124C1A}"/>
                  </a:ext>
                </a:extLst>
              </p:cNvPr>
              <p:cNvCxnSpPr/>
              <p:nvPr/>
            </p:nvCxnSpPr>
            <p:spPr bwMode="gray">
              <a:xfrm>
                <a:off x="3559629" y="654073"/>
                <a:ext cx="288000" cy="0"/>
              </a:xfrm>
              <a:prstGeom prst="line">
                <a:avLst/>
              </a:prstGeom>
              <a:ln w="38100">
                <a:solidFill>
                  <a:srgbClr val="13919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矩形 28">
              <a:extLst>
                <a:ext uri="{FF2B5EF4-FFF2-40B4-BE49-F238E27FC236}">
                  <a16:creationId xmlns:a16="http://schemas.microsoft.com/office/drawing/2014/main" id="{701497F9-0AD4-72DB-5AD4-A01383811636}"/>
                </a:ext>
              </a:extLst>
            </p:cNvPr>
            <p:cNvSpPr/>
            <p:nvPr/>
          </p:nvSpPr>
          <p:spPr>
            <a:xfrm>
              <a:off x="6250132" y="2266826"/>
              <a:ext cx="2411609" cy="998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630" indent="-214630" fontAlgn="auto">
                <a:lnSpc>
                  <a:spcPct val="12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zh-CN" sz="1400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  <a:t>Cloud Service</a:t>
              </a:r>
            </a:p>
            <a:p>
              <a:pPr marL="214630" indent="-214630" fontAlgn="auto">
                <a:lnSpc>
                  <a:spcPct val="12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zh-CN" sz="1400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  <a:t>Cloud Security</a:t>
              </a:r>
            </a:p>
            <a:p>
              <a:pPr marL="214630" indent="-214630" fontAlgn="auto">
                <a:lnSpc>
                  <a:spcPct val="12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zh-CN" sz="1400" dirty="0">
                  <a:solidFill>
                    <a:schemeClr val="bg1"/>
                  </a:solidFill>
                  <a:ea typeface="+mj-ea"/>
                  <a:cs typeface="Calibri" panose="020F0502020204030204" pitchFamily="34" charset="0"/>
                </a:rPr>
                <a:t>Cloud Power</a:t>
              </a:r>
              <a:endParaRPr lang="zh-CN" altLang="en-US" sz="1400" dirty="0">
                <a:solidFill>
                  <a:schemeClr val="bg1"/>
                </a:solidFill>
                <a:ea typeface="+mj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013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17">
            <a:extLst>
              <a:ext uri="{FF2B5EF4-FFF2-40B4-BE49-F238E27FC236}">
                <a16:creationId xmlns:a16="http://schemas.microsoft.com/office/drawing/2014/main" id="{C19E3D6F-C4EF-D712-967E-43710B2859D6}"/>
              </a:ext>
            </a:extLst>
          </p:cNvPr>
          <p:cNvSpPr/>
          <p:nvPr/>
        </p:nvSpPr>
        <p:spPr>
          <a:xfrm>
            <a:off x="3569" y="0"/>
            <a:ext cx="1749052" cy="5143500"/>
          </a:xfrm>
          <a:prstGeom prst="rect">
            <a:avLst/>
          </a:prstGeom>
          <a:solidFill>
            <a:srgbClr val="5B646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Leistung Energie</a:t>
            </a:r>
            <a:r>
              <a:rPr lang="zh-CN" altLang="en-US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PARTNERS</a:t>
            </a:r>
          </a:p>
          <a:p>
            <a:pPr algn="ctr">
              <a:spcAft>
                <a:spcPts val="600"/>
              </a:spcAft>
            </a:pPr>
            <a:r>
              <a:rPr lang="en-US" altLang="zh-CN" sz="16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Top class clients</a:t>
            </a:r>
            <a:r>
              <a:rPr lang="zh-CN" altLang="en-US" sz="16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Calibri" pitchFamily="34" charset="0"/>
                <a:ea typeface="微软雅黑" panose="020B0503020204020204" pitchFamily="34" charset="-122"/>
              </a:rPr>
              <a:t>and partners cover almost all industries</a:t>
            </a: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E2236C0C-4D29-1875-A707-5277EE3B491D}"/>
              </a:ext>
            </a:extLst>
          </p:cNvPr>
          <p:cNvGrpSpPr/>
          <p:nvPr/>
        </p:nvGrpSpPr>
        <p:grpSpPr>
          <a:xfrm>
            <a:off x="2225650" y="4106250"/>
            <a:ext cx="6522814" cy="421200"/>
            <a:chOff x="2355701" y="4058276"/>
            <a:chExt cx="6522814" cy="423017"/>
          </a:xfrm>
        </p:grpSpPr>
        <p:pic>
          <p:nvPicPr>
            <p:cNvPr id="33" name="图片 17">
              <a:extLst>
                <a:ext uri="{FF2B5EF4-FFF2-40B4-BE49-F238E27FC236}">
                  <a16:creationId xmlns:a16="http://schemas.microsoft.com/office/drawing/2014/main" id="{380E645D-163E-4F59-F5B5-439B6804D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DFDFD">
                    <a:alpha val="100000"/>
                  </a:srgbClr>
                </a:clrFrom>
                <a:clrTo>
                  <a:srgbClr val="FDFDFD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3160" y="4058276"/>
              <a:ext cx="729211" cy="409716"/>
            </a:xfrm>
            <a:prstGeom prst="rect">
              <a:avLst/>
            </a:prstGeom>
          </p:spPr>
        </p:pic>
        <p:pic>
          <p:nvPicPr>
            <p:cNvPr id="34" name="图片 3" descr="timg">
              <a:extLst>
                <a:ext uri="{FF2B5EF4-FFF2-40B4-BE49-F238E27FC236}">
                  <a16:creationId xmlns:a16="http://schemas.microsoft.com/office/drawing/2014/main" id="{21834DDD-5FAB-2C96-7901-464F054F1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176109" y="4157434"/>
              <a:ext cx="702406" cy="312326"/>
            </a:xfrm>
            <a:prstGeom prst="rect">
              <a:avLst/>
            </a:prstGeom>
          </p:spPr>
        </p:pic>
        <p:pic>
          <p:nvPicPr>
            <p:cNvPr id="35" name="图片 36" descr="fort">
              <a:extLst>
                <a:ext uri="{FF2B5EF4-FFF2-40B4-BE49-F238E27FC236}">
                  <a16:creationId xmlns:a16="http://schemas.microsoft.com/office/drawing/2014/main" id="{FD0A6144-64A5-B639-D6FD-50121339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55701" y="4107952"/>
              <a:ext cx="814702" cy="363726"/>
            </a:xfrm>
            <a:prstGeom prst="rect">
              <a:avLst/>
            </a:prstGeom>
          </p:spPr>
        </p:pic>
        <p:pic>
          <p:nvPicPr>
            <p:cNvPr id="36" name="图片 13">
              <a:extLst>
                <a:ext uri="{FF2B5EF4-FFF2-40B4-BE49-F238E27FC236}">
                  <a16:creationId xmlns:a16="http://schemas.microsoft.com/office/drawing/2014/main" id="{30F1C12B-BE0F-058F-BB82-06524D8E3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0129" b="-1"/>
            <a:stretch>
              <a:fillRect/>
            </a:stretch>
          </p:blipFill>
          <p:spPr>
            <a:xfrm>
              <a:off x="5252096" y="4146301"/>
              <a:ext cx="962123" cy="321837"/>
            </a:xfrm>
            <a:prstGeom prst="rect">
              <a:avLst/>
            </a:prstGeom>
          </p:spPr>
        </p:pic>
        <p:pic>
          <p:nvPicPr>
            <p:cNvPr id="37" name="图片 1" descr="telecom">
              <a:extLst>
                <a:ext uri="{FF2B5EF4-FFF2-40B4-BE49-F238E27FC236}">
                  <a16:creationId xmlns:a16="http://schemas.microsoft.com/office/drawing/2014/main" id="{EED91439-6FF5-E279-17F1-E2B9B8B74E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07904" y="4175036"/>
              <a:ext cx="1069309" cy="306257"/>
            </a:xfrm>
            <a:prstGeom prst="rect">
              <a:avLst/>
            </a:prstGeom>
          </p:spPr>
        </p:pic>
      </p:grpSp>
      <p:grpSp>
        <p:nvGrpSpPr>
          <p:cNvPr id="38" name="Group 8">
            <a:extLst>
              <a:ext uri="{FF2B5EF4-FFF2-40B4-BE49-F238E27FC236}">
                <a16:creationId xmlns:a16="http://schemas.microsoft.com/office/drawing/2014/main" id="{2426CFF5-9D45-68D9-6861-024F25B95E93}"/>
              </a:ext>
            </a:extLst>
          </p:cNvPr>
          <p:cNvGrpSpPr/>
          <p:nvPr/>
        </p:nvGrpSpPr>
        <p:grpSpPr>
          <a:xfrm>
            <a:off x="2204902" y="1192967"/>
            <a:ext cx="6615570" cy="578985"/>
            <a:chOff x="2321051" y="1779662"/>
            <a:chExt cx="6615570" cy="578985"/>
          </a:xfrm>
        </p:grpSpPr>
        <p:pic>
          <p:nvPicPr>
            <p:cNvPr id="39" name="图片 38" descr="amazon">
              <a:extLst>
                <a:ext uri="{FF2B5EF4-FFF2-40B4-BE49-F238E27FC236}">
                  <a16:creationId xmlns:a16="http://schemas.microsoft.com/office/drawing/2014/main" id="{505D9277-F247-8853-6D05-831132CB8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21051" y="1886918"/>
              <a:ext cx="922482" cy="364472"/>
            </a:xfrm>
            <a:prstGeom prst="rect">
              <a:avLst/>
            </a:prstGeom>
          </p:spPr>
        </p:pic>
        <p:pic>
          <p:nvPicPr>
            <p:cNvPr id="40" name="Picture 4" descr="d:\Desktop\alibabalogo.png">
              <a:extLst>
                <a:ext uri="{FF2B5EF4-FFF2-40B4-BE49-F238E27FC236}">
                  <a16:creationId xmlns:a16="http://schemas.microsoft.com/office/drawing/2014/main" id="{48952354-F660-DF34-BCE4-165D5E451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381" y="1815519"/>
              <a:ext cx="808038" cy="449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图片 6" descr="IBM">
              <a:extLst>
                <a:ext uri="{FF2B5EF4-FFF2-40B4-BE49-F238E27FC236}">
                  <a16:creationId xmlns:a16="http://schemas.microsoft.com/office/drawing/2014/main" id="{A90734FF-E5E1-FC72-F28F-BFA7B4D1D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1517" y="1904068"/>
              <a:ext cx="765104" cy="330173"/>
            </a:xfrm>
            <a:prstGeom prst="rect">
              <a:avLst/>
            </a:prstGeom>
          </p:spPr>
        </p:pic>
        <p:pic>
          <p:nvPicPr>
            <p:cNvPr id="42" name="图片 7" descr="TENCENT">
              <a:extLst>
                <a:ext uri="{FF2B5EF4-FFF2-40B4-BE49-F238E27FC236}">
                  <a16:creationId xmlns:a16="http://schemas.microsoft.com/office/drawing/2014/main" id="{EDDBB673-C83E-4E6B-15CA-4DCA608DD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40359" y="1902678"/>
              <a:ext cx="1119673" cy="332953"/>
            </a:xfrm>
            <a:prstGeom prst="rect">
              <a:avLst/>
            </a:prstGeom>
          </p:spPr>
        </p:pic>
        <p:pic>
          <p:nvPicPr>
            <p:cNvPr id="43" name="图片 4" descr="huawei">
              <a:extLst>
                <a:ext uri="{FF2B5EF4-FFF2-40B4-BE49-F238E27FC236}">
                  <a16:creationId xmlns:a16="http://schemas.microsoft.com/office/drawing/2014/main" id="{A9742CE6-4C00-0884-B8BE-466467F88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4265" y="1779662"/>
              <a:ext cx="819149" cy="578985"/>
            </a:xfrm>
            <a:prstGeom prst="rect">
              <a:avLst/>
            </a:prstGeom>
          </p:spPr>
        </p:pic>
      </p:grpSp>
      <p:grpSp>
        <p:nvGrpSpPr>
          <p:cNvPr id="44" name="Group 14">
            <a:extLst>
              <a:ext uri="{FF2B5EF4-FFF2-40B4-BE49-F238E27FC236}">
                <a16:creationId xmlns:a16="http://schemas.microsoft.com/office/drawing/2014/main" id="{00F53138-2D7B-CCAA-61CA-E08C03FB3ABC}"/>
              </a:ext>
            </a:extLst>
          </p:cNvPr>
          <p:cNvGrpSpPr/>
          <p:nvPr/>
        </p:nvGrpSpPr>
        <p:grpSpPr>
          <a:xfrm>
            <a:off x="2376500" y="2592552"/>
            <a:ext cx="6587988" cy="580051"/>
            <a:chOff x="2543917" y="2591493"/>
            <a:chExt cx="6587988" cy="580051"/>
          </a:xfrm>
        </p:grpSpPr>
        <p:pic>
          <p:nvPicPr>
            <p:cNvPr id="45" name="图片 1" descr="3fb173becc8e17a7af47d2132eb9959">
              <a:extLst>
                <a:ext uri="{FF2B5EF4-FFF2-40B4-BE49-F238E27FC236}">
                  <a16:creationId xmlns:a16="http://schemas.microsoft.com/office/drawing/2014/main" id="{908E70F9-5E9A-C96E-4CD0-A05DBCD43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2523" y="2660472"/>
              <a:ext cx="1109382" cy="414275"/>
            </a:xfrm>
            <a:prstGeom prst="rect">
              <a:avLst/>
            </a:prstGeom>
          </p:spPr>
        </p:pic>
        <p:pic>
          <p:nvPicPr>
            <p:cNvPr id="46" name="图片 50" descr="timg (1)">
              <a:extLst>
                <a:ext uri="{FF2B5EF4-FFF2-40B4-BE49-F238E27FC236}">
                  <a16:creationId xmlns:a16="http://schemas.microsoft.com/office/drawing/2014/main" id="{0C0EB051-D684-0565-61E3-C102FEE0B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1665" y="2598491"/>
              <a:ext cx="534578" cy="548264"/>
            </a:xfrm>
            <a:prstGeom prst="rect">
              <a:avLst/>
            </a:prstGeom>
          </p:spPr>
        </p:pic>
        <p:pic>
          <p:nvPicPr>
            <p:cNvPr id="47" name="图片 11">
              <a:extLst>
                <a:ext uri="{FF2B5EF4-FFF2-40B4-BE49-F238E27FC236}">
                  <a16:creationId xmlns:a16="http://schemas.microsoft.com/office/drawing/2014/main" id="{9D582A59-62DE-AD04-54AD-4909F02C1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clrChange>
                <a:clrFrom>
                  <a:srgbClr val="FDFDFD">
                    <a:alpha val="100000"/>
                  </a:srgbClr>
                </a:clrFrom>
                <a:clrTo>
                  <a:srgbClr val="FDFDFD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1920" y="2671568"/>
              <a:ext cx="733701" cy="380415"/>
            </a:xfrm>
            <a:prstGeom prst="rect">
              <a:avLst/>
            </a:prstGeom>
          </p:spPr>
        </p:pic>
        <p:pic>
          <p:nvPicPr>
            <p:cNvPr id="48" name="图片 10">
              <a:extLst>
                <a:ext uri="{FF2B5EF4-FFF2-40B4-BE49-F238E27FC236}">
                  <a16:creationId xmlns:a16="http://schemas.microsoft.com/office/drawing/2014/main" id="{10E7ACE0-A378-0E5F-68FD-6E933720F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clrChange>
                <a:clrFrom>
                  <a:srgbClr val="FDFDFD">
                    <a:alpha val="100000"/>
                  </a:srgbClr>
                </a:clrFrom>
                <a:clrTo>
                  <a:srgbClr val="FDFDFD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3917" y="2684515"/>
              <a:ext cx="539316" cy="390232"/>
            </a:xfrm>
            <a:prstGeom prst="rect">
              <a:avLst/>
            </a:prstGeom>
          </p:spPr>
        </p:pic>
        <p:pic>
          <p:nvPicPr>
            <p:cNvPr id="49" name="图片 10">
              <a:extLst>
                <a:ext uri="{FF2B5EF4-FFF2-40B4-BE49-F238E27FC236}">
                  <a16:creationId xmlns:a16="http://schemas.microsoft.com/office/drawing/2014/main" id="{5CCDCCB3-F966-75FD-2225-697A40E85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5460" y="2591493"/>
              <a:ext cx="1106434" cy="580051"/>
            </a:xfrm>
            <a:prstGeom prst="rect">
              <a:avLst/>
            </a:prstGeom>
          </p:spPr>
        </p:pic>
      </p:grpSp>
      <p:grpSp>
        <p:nvGrpSpPr>
          <p:cNvPr id="50" name="Group 20">
            <a:extLst>
              <a:ext uri="{FF2B5EF4-FFF2-40B4-BE49-F238E27FC236}">
                <a16:creationId xmlns:a16="http://schemas.microsoft.com/office/drawing/2014/main" id="{EC51C489-F8C9-4DA1-72B9-5758BD52533D}"/>
              </a:ext>
            </a:extLst>
          </p:cNvPr>
          <p:cNvGrpSpPr/>
          <p:nvPr/>
        </p:nvGrpSpPr>
        <p:grpSpPr>
          <a:xfrm>
            <a:off x="2245933" y="1988672"/>
            <a:ext cx="6530398" cy="429499"/>
            <a:chOff x="2379110" y="3392838"/>
            <a:chExt cx="6530398" cy="429499"/>
          </a:xfrm>
        </p:grpSpPr>
        <p:pic>
          <p:nvPicPr>
            <p:cNvPr id="51" name="图片 12">
              <a:extLst>
                <a:ext uri="{FF2B5EF4-FFF2-40B4-BE49-F238E27FC236}">
                  <a16:creationId xmlns:a16="http://schemas.microsoft.com/office/drawing/2014/main" id="{F1FBEE13-C2E1-617C-A799-A2809B273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9110" y="3392883"/>
              <a:ext cx="927825" cy="367326"/>
            </a:xfrm>
            <a:prstGeom prst="rect">
              <a:avLst/>
            </a:prstGeom>
          </p:spPr>
        </p:pic>
        <p:pic>
          <p:nvPicPr>
            <p:cNvPr id="52" name="图片 14">
              <a:extLst>
                <a:ext uri="{FF2B5EF4-FFF2-40B4-BE49-F238E27FC236}">
                  <a16:creationId xmlns:a16="http://schemas.microsoft.com/office/drawing/2014/main" id="{940D5EB7-B15E-15A0-4613-EAD939907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3409" y="3397694"/>
              <a:ext cx="827331" cy="424643"/>
            </a:xfrm>
            <a:prstGeom prst="rect">
              <a:avLst/>
            </a:prstGeom>
          </p:spPr>
        </p:pic>
        <p:pic>
          <p:nvPicPr>
            <p:cNvPr id="53" name="图片 28">
              <a:extLst>
                <a:ext uri="{FF2B5EF4-FFF2-40B4-BE49-F238E27FC236}">
                  <a16:creationId xmlns:a16="http://schemas.microsoft.com/office/drawing/2014/main" id="{A8EA1351-2E47-FA55-F791-806A0A802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clrChange>
                <a:clrFrom>
                  <a:srgbClr val="FEFEFE">
                    <a:alpha val="100000"/>
                  </a:srgbClr>
                </a:clrFrom>
                <a:clrTo>
                  <a:srgbClr val="FEFEFE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1561" y="3392838"/>
              <a:ext cx="747947" cy="367417"/>
            </a:xfrm>
            <a:prstGeom prst="rect">
              <a:avLst/>
            </a:prstGeom>
          </p:spPr>
        </p:pic>
        <p:pic>
          <p:nvPicPr>
            <p:cNvPr id="54" name="Picture 24">
              <a:extLst>
                <a:ext uri="{FF2B5EF4-FFF2-40B4-BE49-F238E27FC236}">
                  <a16:creationId xmlns:a16="http://schemas.microsoft.com/office/drawing/2014/main" id="{7C1946FB-D3E3-14D1-6592-4757CB7B7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9109" y="3478146"/>
              <a:ext cx="1105560" cy="196801"/>
            </a:xfrm>
            <a:prstGeom prst="rect">
              <a:avLst/>
            </a:prstGeom>
          </p:spPr>
        </p:pic>
        <p:pic>
          <p:nvPicPr>
            <p:cNvPr id="55" name="Picture 25" descr="Logo&#10;&#10;Description automatically generated">
              <a:extLst>
                <a:ext uri="{FF2B5EF4-FFF2-40B4-BE49-F238E27FC236}">
                  <a16:creationId xmlns:a16="http://schemas.microsoft.com/office/drawing/2014/main" id="{7936DC89-002F-9C75-B95D-A9FBADA7E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5428" y="3424089"/>
              <a:ext cx="803863" cy="304914"/>
            </a:xfrm>
            <a:prstGeom prst="rect">
              <a:avLst/>
            </a:prstGeom>
          </p:spPr>
        </p:pic>
      </p:grpSp>
      <p:grpSp>
        <p:nvGrpSpPr>
          <p:cNvPr id="56" name="Group 26">
            <a:extLst>
              <a:ext uri="{FF2B5EF4-FFF2-40B4-BE49-F238E27FC236}">
                <a16:creationId xmlns:a16="http://schemas.microsoft.com/office/drawing/2014/main" id="{CFCB3748-8FF1-A1C3-50F2-8962EE9F70F0}"/>
              </a:ext>
            </a:extLst>
          </p:cNvPr>
          <p:cNvGrpSpPr/>
          <p:nvPr/>
        </p:nvGrpSpPr>
        <p:grpSpPr>
          <a:xfrm>
            <a:off x="2092343" y="3408047"/>
            <a:ext cx="6578307" cy="498314"/>
            <a:chOff x="2195736" y="1127400"/>
            <a:chExt cx="6578307" cy="498314"/>
          </a:xfrm>
        </p:grpSpPr>
        <p:pic>
          <p:nvPicPr>
            <p:cNvPr id="57" name="Picture 10" descr="D:\用户目录\Desktop\BOC.jpg">
              <a:extLst>
                <a:ext uri="{FF2B5EF4-FFF2-40B4-BE49-F238E27FC236}">
                  <a16:creationId xmlns:a16="http://schemas.microsoft.com/office/drawing/2014/main" id="{D5E857A5-4D35-A035-B9D6-E83A3AC32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6972" y="1139422"/>
              <a:ext cx="1332975" cy="486292"/>
            </a:xfrm>
            <a:prstGeom prst="rect">
              <a:avLst/>
            </a:prstGeom>
            <a:noFill/>
          </p:spPr>
        </p:pic>
        <p:pic>
          <p:nvPicPr>
            <p:cNvPr id="58" name="Picture 5" descr="C:\Users\XIONGD~1\AppData\Local\Temp\WeChat Files\becb265d1b97dc7bd5b3196a7ae0af9.jpg">
              <a:extLst>
                <a:ext uri="{FF2B5EF4-FFF2-40B4-BE49-F238E27FC236}">
                  <a16:creationId xmlns:a16="http://schemas.microsoft.com/office/drawing/2014/main" id="{99BE49A3-0B65-B424-254A-CAA37503D5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screen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1187736"/>
              <a:ext cx="1014262" cy="365620"/>
            </a:xfrm>
            <a:prstGeom prst="rect">
              <a:avLst/>
            </a:prstGeom>
            <a:noFill/>
          </p:spPr>
        </p:pic>
        <p:pic>
          <p:nvPicPr>
            <p:cNvPr id="59" name="Picture 7" descr="\\192.168.104.11\营销中心$\产品与市场规划中心\市场资料\最终确认资料\海外\案例画册\# Project Showcases\Links\timg_1.jpg">
              <a:extLst>
                <a:ext uri="{FF2B5EF4-FFF2-40B4-BE49-F238E27FC236}">
                  <a16:creationId xmlns:a16="http://schemas.microsoft.com/office/drawing/2014/main" id="{780468CD-A7D6-015C-26C0-942E4E27CA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clrChange>
                <a:clrFrom>
                  <a:srgbClr val="FFFEFA">
                    <a:alpha val="100000"/>
                  </a:srgbClr>
                </a:clrFrom>
                <a:clrTo>
                  <a:srgbClr val="FFFEFA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9280" y="1217418"/>
              <a:ext cx="1230752" cy="306257"/>
            </a:xfrm>
            <a:prstGeom prst="rect">
              <a:avLst/>
            </a:prstGeom>
            <a:noFill/>
          </p:spPr>
        </p:pic>
        <p:grpSp>
          <p:nvGrpSpPr>
            <p:cNvPr id="60" name="组合 42">
              <a:extLst>
                <a:ext uri="{FF2B5EF4-FFF2-40B4-BE49-F238E27FC236}">
                  <a16:creationId xmlns:a16="http://schemas.microsoft.com/office/drawing/2014/main" id="{0E13BEC6-F7E9-6533-0FE8-D6AD5F5A3898}"/>
                </a:ext>
              </a:extLst>
            </p:cNvPr>
            <p:cNvGrpSpPr/>
            <p:nvPr/>
          </p:nvGrpSpPr>
          <p:grpSpPr>
            <a:xfrm>
              <a:off x="5215215" y="1204378"/>
              <a:ext cx="1261905" cy="332336"/>
              <a:chOff x="2915816" y="941157"/>
              <a:chExt cx="2448274" cy="550474"/>
            </a:xfrm>
          </p:grpSpPr>
          <p:pic>
            <p:nvPicPr>
              <p:cNvPr id="62" name="Picture 2" descr="D:\用户目录\Desktop\timg5J1MNRXY.jpg">
                <a:extLst>
                  <a:ext uri="{FF2B5EF4-FFF2-40B4-BE49-F238E27FC236}">
                    <a16:creationId xmlns:a16="http://schemas.microsoft.com/office/drawing/2014/main" id="{76120C7E-E6A8-AA88-288C-0AD87444ED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screen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5816" y="1013164"/>
                <a:ext cx="576064" cy="471324"/>
              </a:xfrm>
              <a:prstGeom prst="rect">
                <a:avLst/>
              </a:prstGeom>
              <a:noFill/>
            </p:spPr>
          </p:pic>
          <p:pic>
            <p:nvPicPr>
              <p:cNvPr id="63" name="Picture 2" descr="D:\用户目录\Desktop\timg5J1MNRXY.jpg">
                <a:extLst>
                  <a:ext uri="{FF2B5EF4-FFF2-40B4-BE49-F238E27FC236}">
                    <a16:creationId xmlns:a16="http://schemas.microsoft.com/office/drawing/2014/main" id="{F50AD07A-CB68-D6A0-A8C1-8CC6B97A01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 cstate="screen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842" y="941157"/>
                <a:ext cx="2232248" cy="550474"/>
              </a:xfrm>
              <a:prstGeom prst="rect">
                <a:avLst/>
              </a:prstGeom>
              <a:noFill/>
            </p:spPr>
          </p:pic>
        </p:grpSp>
        <p:pic>
          <p:nvPicPr>
            <p:cNvPr id="61" name="Picture 31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211BAEB0-5E9A-5C8C-3D33-CD39B2774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46479" y="1127400"/>
              <a:ext cx="527564" cy="486292"/>
            </a:xfrm>
            <a:prstGeom prst="rect">
              <a:avLst/>
            </a:prstGeom>
          </p:spPr>
        </p:pic>
      </p:grpSp>
      <p:grpSp>
        <p:nvGrpSpPr>
          <p:cNvPr id="64" name="Group 34">
            <a:extLst>
              <a:ext uri="{FF2B5EF4-FFF2-40B4-BE49-F238E27FC236}">
                <a16:creationId xmlns:a16="http://schemas.microsoft.com/office/drawing/2014/main" id="{3124FD94-26FC-A38D-A62E-3C9FC213258C}"/>
              </a:ext>
            </a:extLst>
          </p:cNvPr>
          <p:cNvGrpSpPr/>
          <p:nvPr/>
        </p:nvGrpSpPr>
        <p:grpSpPr>
          <a:xfrm>
            <a:off x="1907704" y="411510"/>
            <a:ext cx="6754701" cy="564737"/>
            <a:chOff x="2051720" y="422837"/>
            <a:chExt cx="6754701" cy="564737"/>
          </a:xfrm>
        </p:grpSpPr>
        <p:pic>
          <p:nvPicPr>
            <p:cNvPr id="65" name="图片 24">
              <a:extLst>
                <a:ext uri="{FF2B5EF4-FFF2-40B4-BE49-F238E27FC236}">
                  <a16:creationId xmlns:a16="http://schemas.microsoft.com/office/drawing/2014/main" id="{26583286-D449-A4B4-437D-2C0769F22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051720" y="537391"/>
              <a:ext cx="1368152" cy="365620"/>
            </a:xfrm>
            <a:prstGeom prst="rect">
              <a:avLst/>
            </a:prstGeom>
          </p:spPr>
        </p:pic>
        <p:pic>
          <p:nvPicPr>
            <p:cNvPr id="66" name="图片 5" descr="Hyundai e Logo Signature_EN_A_Color">
              <a:extLst>
                <a:ext uri="{FF2B5EF4-FFF2-40B4-BE49-F238E27FC236}">
                  <a16:creationId xmlns:a16="http://schemas.microsoft.com/office/drawing/2014/main" id="{62AB96F1-C19B-CCF7-15AA-C006B779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4549" y="594330"/>
              <a:ext cx="1033475" cy="251742"/>
            </a:xfrm>
            <a:prstGeom prst="rect">
              <a:avLst/>
            </a:prstGeom>
          </p:spPr>
        </p:pic>
        <p:pic>
          <p:nvPicPr>
            <p:cNvPr id="67" name="图片 48" descr="5851e0bf19ab7_1024">
              <a:extLst>
                <a:ext uri="{FF2B5EF4-FFF2-40B4-BE49-F238E27FC236}">
                  <a16:creationId xmlns:a16="http://schemas.microsoft.com/office/drawing/2014/main" id="{D4D034A2-24DC-4E0D-802B-0AD657C22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374" y="432780"/>
              <a:ext cx="559812" cy="489178"/>
            </a:xfrm>
            <a:prstGeom prst="rect">
              <a:avLst/>
            </a:prstGeom>
          </p:spPr>
        </p:pic>
        <p:pic>
          <p:nvPicPr>
            <p:cNvPr id="68" name="Picture 38">
              <a:extLst>
                <a:ext uri="{FF2B5EF4-FFF2-40B4-BE49-F238E27FC236}">
                  <a16:creationId xmlns:a16="http://schemas.microsoft.com/office/drawing/2014/main" id="{E20E4C36-FF3B-3D7C-2802-8A34EA995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4408" y="515301"/>
              <a:ext cx="562013" cy="409801"/>
            </a:xfrm>
            <a:prstGeom prst="rect">
              <a:avLst/>
            </a:prstGeom>
          </p:spPr>
        </p:pic>
        <p:pic>
          <p:nvPicPr>
            <p:cNvPr id="69" name="Picture 3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4B3010B4-1650-61C0-BB6D-1EE3166B9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6256" y="422837"/>
              <a:ext cx="559812" cy="564737"/>
            </a:xfrm>
            <a:prstGeom prst="rect">
              <a:avLst/>
            </a:prstGeom>
          </p:spPr>
        </p:pic>
      </p:grpSp>
      <p:cxnSp>
        <p:nvCxnSpPr>
          <p:cNvPr id="70" name="Straight Connector 40">
            <a:extLst>
              <a:ext uri="{FF2B5EF4-FFF2-40B4-BE49-F238E27FC236}">
                <a16:creationId xmlns:a16="http://schemas.microsoft.com/office/drawing/2014/main" id="{29D09AAC-69D6-A6CB-1087-192AC9DD6F8A}"/>
              </a:ext>
            </a:extLst>
          </p:cNvPr>
          <p:cNvCxnSpPr>
            <a:cxnSpLocks/>
          </p:cNvCxnSpPr>
          <p:nvPr/>
        </p:nvCxnSpPr>
        <p:spPr>
          <a:xfrm>
            <a:off x="1907704" y="1059582"/>
            <a:ext cx="702000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41">
            <a:extLst>
              <a:ext uri="{FF2B5EF4-FFF2-40B4-BE49-F238E27FC236}">
                <a16:creationId xmlns:a16="http://schemas.microsoft.com/office/drawing/2014/main" id="{58C7A1C2-6692-F66F-DF03-DA66F16E1BC4}"/>
              </a:ext>
            </a:extLst>
          </p:cNvPr>
          <p:cNvCxnSpPr>
            <a:cxnSpLocks/>
          </p:cNvCxnSpPr>
          <p:nvPr/>
        </p:nvCxnSpPr>
        <p:spPr>
          <a:xfrm>
            <a:off x="1907704" y="1797664"/>
            <a:ext cx="702000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42">
            <a:extLst>
              <a:ext uri="{FF2B5EF4-FFF2-40B4-BE49-F238E27FC236}">
                <a16:creationId xmlns:a16="http://schemas.microsoft.com/office/drawing/2014/main" id="{CB298D61-B836-86FA-3680-C342F4466989}"/>
              </a:ext>
            </a:extLst>
          </p:cNvPr>
          <p:cNvCxnSpPr>
            <a:cxnSpLocks/>
          </p:cNvCxnSpPr>
          <p:nvPr/>
        </p:nvCxnSpPr>
        <p:spPr>
          <a:xfrm>
            <a:off x="1907704" y="2535746"/>
            <a:ext cx="702000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43">
            <a:extLst>
              <a:ext uri="{FF2B5EF4-FFF2-40B4-BE49-F238E27FC236}">
                <a16:creationId xmlns:a16="http://schemas.microsoft.com/office/drawing/2014/main" id="{1080B6F7-9D1A-FE8B-011A-81D62CB3BE89}"/>
              </a:ext>
            </a:extLst>
          </p:cNvPr>
          <p:cNvCxnSpPr>
            <a:cxnSpLocks/>
          </p:cNvCxnSpPr>
          <p:nvPr/>
        </p:nvCxnSpPr>
        <p:spPr>
          <a:xfrm>
            <a:off x="1907704" y="3273828"/>
            <a:ext cx="702000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44">
            <a:extLst>
              <a:ext uri="{FF2B5EF4-FFF2-40B4-BE49-F238E27FC236}">
                <a16:creationId xmlns:a16="http://schemas.microsoft.com/office/drawing/2014/main" id="{28A40622-5B96-2453-E915-8D6A5C67DD94}"/>
              </a:ext>
            </a:extLst>
          </p:cNvPr>
          <p:cNvCxnSpPr>
            <a:cxnSpLocks/>
          </p:cNvCxnSpPr>
          <p:nvPr/>
        </p:nvCxnSpPr>
        <p:spPr>
          <a:xfrm>
            <a:off x="1907704" y="4011910"/>
            <a:ext cx="702000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45">
            <a:extLst>
              <a:ext uri="{FF2B5EF4-FFF2-40B4-BE49-F238E27FC236}">
                <a16:creationId xmlns:a16="http://schemas.microsoft.com/office/drawing/2014/main" id="{C0F89CC7-1E78-7365-D1AF-DB8353845082}"/>
              </a:ext>
            </a:extLst>
          </p:cNvPr>
          <p:cNvCxnSpPr>
            <a:cxnSpLocks/>
          </p:cNvCxnSpPr>
          <p:nvPr/>
        </p:nvCxnSpPr>
        <p:spPr>
          <a:xfrm rot="5400000" flipH="1">
            <a:off x="1210358" y="2481620"/>
            <a:ext cx="432000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46">
            <a:extLst>
              <a:ext uri="{FF2B5EF4-FFF2-40B4-BE49-F238E27FC236}">
                <a16:creationId xmlns:a16="http://schemas.microsoft.com/office/drawing/2014/main" id="{28B951C5-750A-8606-154D-7F59240E5ED1}"/>
              </a:ext>
            </a:extLst>
          </p:cNvPr>
          <p:cNvCxnSpPr>
            <a:cxnSpLocks/>
          </p:cNvCxnSpPr>
          <p:nvPr/>
        </p:nvCxnSpPr>
        <p:spPr>
          <a:xfrm rot="5400000" flipH="1">
            <a:off x="2691025" y="2481620"/>
            <a:ext cx="432000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47">
            <a:extLst>
              <a:ext uri="{FF2B5EF4-FFF2-40B4-BE49-F238E27FC236}">
                <a16:creationId xmlns:a16="http://schemas.microsoft.com/office/drawing/2014/main" id="{FA38181B-2FF0-BF55-EA52-D868BCEB1DE6}"/>
              </a:ext>
            </a:extLst>
          </p:cNvPr>
          <p:cNvCxnSpPr>
            <a:cxnSpLocks/>
          </p:cNvCxnSpPr>
          <p:nvPr/>
        </p:nvCxnSpPr>
        <p:spPr>
          <a:xfrm rot="5400000" flipH="1">
            <a:off x="4171692" y="2481620"/>
            <a:ext cx="432000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48">
            <a:extLst>
              <a:ext uri="{FF2B5EF4-FFF2-40B4-BE49-F238E27FC236}">
                <a16:creationId xmlns:a16="http://schemas.microsoft.com/office/drawing/2014/main" id="{2AD75028-84C3-FE09-954E-8599B4A99859}"/>
              </a:ext>
            </a:extLst>
          </p:cNvPr>
          <p:cNvCxnSpPr>
            <a:cxnSpLocks/>
          </p:cNvCxnSpPr>
          <p:nvPr/>
        </p:nvCxnSpPr>
        <p:spPr>
          <a:xfrm rot="5400000" flipH="1">
            <a:off x="5652360" y="2481620"/>
            <a:ext cx="4320000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4839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7700D8A-FF88-29BD-1855-55566B3BE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97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图片 217">
            <a:extLst>
              <a:ext uri="{FF2B5EF4-FFF2-40B4-BE49-F238E27FC236}">
                <a16:creationId xmlns:a16="http://schemas.microsoft.com/office/drawing/2014/main" id="{7F2CE3D6-D5BC-DF3A-BEC2-960053FDE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grpSp>
        <p:nvGrpSpPr>
          <p:cNvPr id="32" name="组合 1">
            <a:extLst>
              <a:ext uri="{FF2B5EF4-FFF2-40B4-BE49-F238E27FC236}">
                <a16:creationId xmlns:a16="http://schemas.microsoft.com/office/drawing/2014/main" id="{45D2ED25-2C9A-9C7A-EF57-2E40853E295B}"/>
              </a:ext>
            </a:extLst>
          </p:cNvPr>
          <p:cNvGrpSpPr/>
          <p:nvPr/>
        </p:nvGrpSpPr>
        <p:grpSpPr>
          <a:xfrm>
            <a:off x="518896" y="708418"/>
            <a:ext cx="7873989" cy="4259230"/>
            <a:chOff x="714375" y="785813"/>
            <a:chExt cx="7767638" cy="3827463"/>
          </a:xfrm>
          <a:solidFill>
            <a:schemeClr val="tx1">
              <a:alpha val="8000"/>
            </a:schemeClr>
          </a:solidFill>
        </p:grpSpPr>
        <p:sp>
          <p:nvSpPr>
            <p:cNvPr id="33" name="Freeform 4">
              <a:extLst>
                <a:ext uri="{FF2B5EF4-FFF2-40B4-BE49-F238E27FC236}">
                  <a16:creationId xmlns:a16="http://schemas.microsoft.com/office/drawing/2014/main" id="{732FCC88-B700-AE44-77E6-9538AAAC1924}"/>
                </a:ext>
              </a:extLst>
            </p:cNvPr>
            <p:cNvSpPr/>
            <p:nvPr/>
          </p:nvSpPr>
          <p:spPr bwMode="auto">
            <a:xfrm>
              <a:off x="4613275" y="3630613"/>
              <a:ext cx="276225" cy="273050"/>
            </a:xfrm>
            <a:custGeom>
              <a:avLst/>
              <a:gdLst/>
              <a:ahLst/>
              <a:cxnLst>
                <a:cxn ang="0">
                  <a:pos x="53" y="137"/>
                </a:cxn>
                <a:cxn ang="0">
                  <a:pos x="60" y="133"/>
                </a:cxn>
                <a:cxn ang="0">
                  <a:pos x="66" y="141"/>
                </a:cxn>
                <a:cxn ang="0">
                  <a:pos x="80" y="141"/>
                </a:cxn>
                <a:cxn ang="0">
                  <a:pos x="87" y="134"/>
                </a:cxn>
                <a:cxn ang="0">
                  <a:pos x="87" y="59"/>
                </a:cxn>
                <a:cxn ang="0">
                  <a:pos x="99" y="55"/>
                </a:cxn>
                <a:cxn ang="0">
                  <a:pos x="99" y="16"/>
                </a:cxn>
                <a:cxn ang="0">
                  <a:pos x="109" y="15"/>
                </a:cxn>
                <a:cxn ang="0">
                  <a:pos x="122" y="11"/>
                </a:cxn>
                <a:cxn ang="0">
                  <a:pos x="128" y="16"/>
                </a:cxn>
                <a:cxn ang="0">
                  <a:pos x="136" y="11"/>
                </a:cxn>
                <a:cxn ang="0">
                  <a:pos x="144" y="9"/>
                </a:cxn>
                <a:cxn ang="0">
                  <a:pos x="143" y="6"/>
                </a:cxn>
                <a:cxn ang="0">
                  <a:pos x="119" y="8"/>
                </a:cxn>
                <a:cxn ang="0">
                  <a:pos x="102" y="9"/>
                </a:cxn>
                <a:cxn ang="0">
                  <a:pos x="77" y="9"/>
                </a:cxn>
                <a:cxn ang="0">
                  <a:pos x="73" y="5"/>
                </a:cxn>
                <a:cxn ang="0">
                  <a:pos x="34" y="5"/>
                </a:cxn>
                <a:cxn ang="0">
                  <a:pos x="24" y="3"/>
                </a:cxn>
                <a:cxn ang="0">
                  <a:pos x="13" y="2"/>
                </a:cxn>
                <a:cxn ang="0">
                  <a:pos x="8" y="0"/>
                </a:cxn>
                <a:cxn ang="0">
                  <a:pos x="4" y="3"/>
                </a:cxn>
                <a:cxn ang="0">
                  <a:pos x="1" y="3"/>
                </a:cxn>
                <a:cxn ang="0">
                  <a:pos x="7" y="18"/>
                </a:cxn>
                <a:cxn ang="0">
                  <a:pos x="18" y="41"/>
                </a:cxn>
                <a:cxn ang="0">
                  <a:pos x="29" y="65"/>
                </a:cxn>
                <a:cxn ang="0">
                  <a:pos x="30" y="84"/>
                </a:cxn>
                <a:cxn ang="0">
                  <a:pos x="34" y="101"/>
                </a:cxn>
                <a:cxn ang="0">
                  <a:pos x="42" y="129"/>
                </a:cxn>
                <a:cxn ang="0">
                  <a:pos x="49" y="138"/>
                </a:cxn>
                <a:cxn ang="0">
                  <a:pos x="53" y="137"/>
                </a:cxn>
              </a:cxnLst>
              <a:rect l="0" t="0" r="r" b="b"/>
              <a:pathLst>
                <a:path w="144" h="143">
                  <a:moveTo>
                    <a:pt x="53" y="137"/>
                  </a:moveTo>
                  <a:cubicBezTo>
                    <a:pt x="53" y="134"/>
                    <a:pt x="57" y="130"/>
                    <a:pt x="60" y="133"/>
                  </a:cubicBezTo>
                  <a:cubicBezTo>
                    <a:pt x="62" y="137"/>
                    <a:pt x="61" y="141"/>
                    <a:pt x="66" y="141"/>
                  </a:cubicBezTo>
                  <a:cubicBezTo>
                    <a:pt x="70" y="141"/>
                    <a:pt x="79" y="143"/>
                    <a:pt x="80" y="141"/>
                  </a:cubicBezTo>
                  <a:cubicBezTo>
                    <a:pt x="81" y="139"/>
                    <a:pt x="87" y="137"/>
                    <a:pt x="87" y="134"/>
                  </a:cubicBezTo>
                  <a:cubicBezTo>
                    <a:pt x="87" y="130"/>
                    <a:pt x="87" y="62"/>
                    <a:pt x="87" y="59"/>
                  </a:cubicBezTo>
                  <a:cubicBezTo>
                    <a:pt x="87" y="57"/>
                    <a:pt x="99" y="59"/>
                    <a:pt x="99" y="55"/>
                  </a:cubicBezTo>
                  <a:cubicBezTo>
                    <a:pt x="99" y="51"/>
                    <a:pt x="99" y="16"/>
                    <a:pt x="99" y="16"/>
                  </a:cubicBezTo>
                  <a:cubicBezTo>
                    <a:pt x="99" y="16"/>
                    <a:pt x="107" y="16"/>
                    <a:pt x="109" y="15"/>
                  </a:cubicBezTo>
                  <a:cubicBezTo>
                    <a:pt x="112" y="14"/>
                    <a:pt x="120" y="10"/>
                    <a:pt x="122" y="11"/>
                  </a:cubicBezTo>
                  <a:cubicBezTo>
                    <a:pt x="124" y="13"/>
                    <a:pt x="127" y="17"/>
                    <a:pt x="128" y="16"/>
                  </a:cubicBezTo>
                  <a:cubicBezTo>
                    <a:pt x="129" y="14"/>
                    <a:pt x="133" y="11"/>
                    <a:pt x="136" y="11"/>
                  </a:cubicBezTo>
                  <a:cubicBezTo>
                    <a:pt x="138" y="11"/>
                    <a:pt x="141" y="10"/>
                    <a:pt x="144" y="9"/>
                  </a:cubicBezTo>
                  <a:cubicBezTo>
                    <a:pt x="143" y="8"/>
                    <a:pt x="143" y="7"/>
                    <a:pt x="143" y="6"/>
                  </a:cubicBezTo>
                  <a:cubicBezTo>
                    <a:pt x="143" y="4"/>
                    <a:pt x="122" y="7"/>
                    <a:pt x="119" y="8"/>
                  </a:cubicBezTo>
                  <a:cubicBezTo>
                    <a:pt x="116" y="9"/>
                    <a:pt x="105" y="11"/>
                    <a:pt x="102" y="9"/>
                  </a:cubicBezTo>
                  <a:cubicBezTo>
                    <a:pt x="98" y="8"/>
                    <a:pt x="77" y="9"/>
                    <a:pt x="77" y="9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38" y="5"/>
                    <a:pt x="34" y="5"/>
                  </a:cubicBezTo>
                  <a:cubicBezTo>
                    <a:pt x="30" y="5"/>
                    <a:pt x="27" y="5"/>
                    <a:pt x="24" y="3"/>
                  </a:cubicBezTo>
                  <a:cubicBezTo>
                    <a:pt x="20" y="0"/>
                    <a:pt x="17" y="0"/>
                    <a:pt x="13" y="2"/>
                  </a:cubicBezTo>
                  <a:cubicBezTo>
                    <a:pt x="9" y="4"/>
                    <a:pt x="11" y="0"/>
                    <a:pt x="8" y="0"/>
                  </a:cubicBezTo>
                  <a:cubicBezTo>
                    <a:pt x="5" y="0"/>
                    <a:pt x="4" y="3"/>
                    <a:pt x="4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7"/>
                    <a:pt x="3" y="13"/>
                    <a:pt x="7" y="18"/>
                  </a:cubicBezTo>
                  <a:cubicBezTo>
                    <a:pt x="11" y="23"/>
                    <a:pt x="15" y="33"/>
                    <a:pt x="18" y="41"/>
                  </a:cubicBezTo>
                  <a:cubicBezTo>
                    <a:pt x="20" y="49"/>
                    <a:pt x="28" y="59"/>
                    <a:pt x="29" y="65"/>
                  </a:cubicBezTo>
                  <a:cubicBezTo>
                    <a:pt x="31" y="71"/>
                    <a:pt x="28" y="80"/>
                    <a:pt x="30" y="84"/>
                  </a:cubicBezTo>
                  <a:cubicBezTo>
                    <a:pt x="32" y="88"/>
                    <a:pt x="33" y="95"/>
                    <a:pt x="34" y="101"/>
                  </a:cubicBezTo>
                  <a:cubicBezTo>
                    <a:pt x="35" y="108"/>
                    <a:pt x="35" y="123"/>
                    <a:pt x="42" y="129"/>
                  </a:cubicBezTo>
                  <a:cubicBezTo>
                    <a:pt x="44" y="131"/>
                    <a:pt x="46" y="134"/>
                    <a:pt x="49" y="138"/>
                  </a:cubicBezTo>
                  <a:cubicBezTo>
                    <a:pt x="51" y="138"/>
                    <a:pt x="53" y="138"/>
                    <a:pt x="53" y="13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8374357B-FB1D-F4C8-0A17-D7104D0DE1E5}"/>
                </a:ext>
              </a:extLst>
            </p:cNvPr>
            <p:cNvSpPr/>
            <p:nvPr/>
          </p:nvSpPr>
          <p:spPr bwMode="auto">
            <a:xfrm>
              <a:off x="4889500" y="3598863"/>
              <a:ext cx="171450" cy="149225"/>
            </a:xfrm>
            <a:custGeom>
              <a:avLst/>
              <a:gdLst/>
              <a:ahLst/>
              <a:cxnLst>
                <a:cxn ang="0">
                  <a:pos x="59" y="4"/>
                </a:cxn>
                <a:cxn ang="0">
                  <a:pos x="58" y="0"/>
                </a:cxn>
                <a:cxn ang="0">
                  <a:pos x="48" y="0"/>
                </a:cxn>
                <a:cxn ang="0">
                  <a:pos x="42" y="6"/>
                </a:cxn>
                <a:cxn ang="0">
                  <a:pos x="31" y="14"/>
                </a:cxn>
                <a:cxn ang="0">
                  <a:pos x="20" y="27"/>
                </a:cxn>
                <a:cxn ang="0">
                  <a:pos x="5" y="24"/>
                </a:cxn>
                <a:cxn ang="0">
                  <a:pos x="0" y="25"/>
                </a:cxn>
                <a:cxn ang="0">
                  <a:pos x="6" y="31"/>
                </a:cxn>
                <a:cxn ang="0">
                  <a:pos x="12" y="45"/>
                </a:cxn>
                <a:cxn ang="0">
                  <a:pos x="23" y="53"/>
                </a:cxn>
                <a:cxn ang="0">
                  <a:pos x="28" y="61"/>
                </a:cxn>
                <a:cxn ang="0">
                  <a:pos x="36" y="69"/>
                </a:cxn>
                <a:cxn ang="0">
                  <a:pos x="44" y="74"/>
                </a:cxn>
                <a:cxn ang="0">
                  <a:pos x="55" y="76"/>
                </a:cxn>
                <a:cxn ang="0">
                  <a:pos x="67" y="78"/>
                </a:cxn>
                <a:cxn ang="0">
                  <a:pos x="79" y="67"/>
                </a:cxn>
                <a:cxn ang="0">
                  <a:pos x="82" y="56"/>
                </a:cxn>
                <a:cxn ang="0">
                  <a:pos x="88" y="48"/>
                </a:cxn>
                <a:cxn ang="0">
                  <a:pos x="84" y="39"/>
                </a:cxn>
                <a:cxn ang="0">
                  <a:pos x="87" y="29"/>
                </a:cxn>
                <a:cxn ang="0">
                  <a:pos x="87" y="12"/>
                </a:cxn>
                <a:cxn ang="0">
                  <a:pos x="74" y="7"/>
                </a:cxn>
                <a:cxn ang="0">
                  <a:pos x="59" y="4"/>
                </a:cxn>
              </a:cxnLst>
              <a:rect l="0" t="0" r="r" b="b"/>
              <a:pathLst>
                <a:path w="90" h="78">
                  <a:moveTo>
                    <a:pt x="59" y="4"/>
                  </a:moveTo>
                  <a:cubicBezTo>
                    <a:pt x="58" y="0"/>
                    <a:pt x="58" y="0"/>
                    <a:pt x="5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2" y="2"/>
                    <a:pt x="42" y="4"/>
                    <a:pt x="42" y="6"/>
                  </a:cubicBezTo>
                  <a:cubicBezTo>
                    <a:pt x="42" y="8"/>
                    <a:pt x="36" y="13"/>
                    <a:pt x="31" y="14"/>
                  </a:cubicBezTo>
                  <a:cubicBezTo>
                    <a:pt x="27" y="15"/>
                    <a:pt x="22" y="25"/>
                    <a:pt x="20" y="27"/>
                  </a:cubicBezTo>
                  <a:cubicBezTo>
                    <a:pt x="17" y="28"/>
                    <a:pt x="8" y="25"/>
                    <a:pt x="5" y="24"/>
                  </a:cubicBezTo>
                  <a:cubicBezTo>
                    <a:pt x="4" y="24"/>
                    <a:pt x="2" y="25"/>
                    <a:pt x="0" y="25"/>
                  </a:cubicBezTo>
                  <a:cubicBezTo>
                    <a:pt x="1" y="28"/>
                    <a:pt x="5" y="31"/>
                    <a:pt x="6" y="31"/>
                  </a:cubicBezTo>
                  <a:cubicBezTo>
                    <a:pt x="8" y="31"/>
                    <a:pt x="8" y="43"/>
                    <a:pt x="12" y="45"/>
                  </a:cubicBezTo>
                  <a:cubicBezTo>
                    <a:pt x="16" y="47"/>
                    <a:pt x="23" y="51"/>
                    <a:pt x="23" y="53"/>
                  </a:cubicBezTo>
                  <a:cubicBezTo>
                    <a:pt x="23" y="55"/>
                    <a:pt x="28" y="58"/>
                    <a:pt x="28" y="61"/>
                  </a:cubicBezTo>
                  <a:cubicBezTo>
                    <a:pt x="28" y="65"/>
                    <a:pt x="32" y="69"/>
                    <a:pt x="36" y="69"/>
                  </a:cubicBezTo>
                  <a:cubicBezTo>
                    <a:pt x="43" y="69"/>
                    <a:pt x="44" y="72"/>
                    <a:pt x="44" y="74"/>
                  </a:cubicBezTo>
                  <a:cubicBezTo>
                    <a:pt x="44" y="76"/>
                    <a:pt x="53" y="74"/>
                    <a:pt x="55" y="76"/>
                  </a:cubicBezTo>
                  <a:cubicBezTo>
                    <a:pt x="56" y="78"/>
                    <a:pt x="65" y="77"/>
                    <a:pt x="67" y="78"/>
                  </a:cubicBezTo>
                  <a:cubicBezTo>
                    <a:pt x="71" y="75"/>
                    <a:pt x="77" y="70"/>
                    <a:pt x="79" y="67"/>
                  </a:cubicBezTo>
                  <a:cubicBezTo>
                    <a:pt x="82" y="63"/>
                    <a:pt x="79" y="58"/>
                    <a:pt x="82" y="56"/>
                  </a:cubicBezTo>
                  <a:cubicBezTo>
                    <a:pt x="84" y="55"/>
                    <a:pt x="90" y="48"/>
                    <a:pt x="88" y="48"/>
                  </a:cubicBezTo>
                  <a:cubicBezTo>
                    <a:pt x="86" y="47"/>
                    <a:pt x="87" y="42"/>
                    <a:pt x="84" y="39"/>
                  </a:cubicBezTo>
                  <a:cubicBezTo>
                    <a:pt x="81" y="36"/>
                    <a:pt x="88" y="35"/>
                    <a:pt x="87" y="29"/>
                  </a:cubicBezTo>
                  <a:cubicBezTo>
                    <a:pt x="87" y="24"/>
                    <a:pt x="88" y="13"/>
                    <a:pt x="87" y="12"/>
                  </a:cubicBezTo>
                  <a:cubicBezTo>
                    <a:pt x="85" y="11"/>
                    <a:pt x="78" y="10"/>
                    <a:pt x="74" y="7"/>
                  </a:cubicBezTo>
                  <a:cubicBezTo>
                    <a:pt x="69" y="4"/>
                    <a:pt x="59" y="4"/>
                    <a:pt x="59" y="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2FB0E99F-EC43-0DBC-95BE-E1820C62E6DB}"/>
                </a:ext>
              </a:extLst>
            </p:cNvPr>
            <p:cNvSpPr/>
            <p:nvPr/>
          </p:nvSpPr>
          <p:spPr bwMode="auto">
            <a:xfrm>
              <a:off x="4779963" y="3648075"/>
              <a:ext cx="193675" cy="207963"/>
            </a:xfrm>
            <a:custGeom>
              <a:avLst/>
              <a:gdLst/>
              <a:ahLst/>
              <a:cxnLst>
                <a:cxn ang="0">
                  <a:pos x="93" y="44"/>
                </a:cxn>
                <a:cxn ang="0">
                  <a:pos x="85" y="36"/>
                </a:cxn>
                <a:cxn ang="0">
                  <a:pos x="80" y="28"/>
                </a:cxn>
                <a:cxn ang="0">
                  <a:pos x="69" y="20"/>
                </a:cxn>
                <a:cxn ang="0">
                  <a:pos x="63" y="6"/>
                </a:cxn>
                <a:cxn ang="0">
                  <a:pos x="57" y="0"/>
                </a:cxn>
                <a:cxn ang="0">
                  <a:pos x="49" y="2"/>
                </a:cxn>
                <a:cxn ang="0">
                  <a:pos x="41" y="7"/>
                </a:cxn>
                <a:cxn ang="0">
                  <a:pos x="35" y="2"/>
                </a:cxn>
                <a:cxn ang="0">
                  <a:pos x="22" y="6"/>
                </a:cxn>
                <a:cxn ang="0">
                  <a:pos x="12" y="7"/>
                </a:cxn>
                <a:cxn ang="0">
                  <a:pos x="12" y="46"/>
                </a:cxn>
                <a:cxn ang="0">
                  <a:pos x="0" y="50"/>
                </a:cxn>
                <a:cxn ang="0">
                  <a:pos x="0" y="83"/>
                </a:cxn>
                <a:cxn ang="0">
                  <a:pos x="6" y="87"/>
                </a:cxn>
                <a:cxn ang="0">
                  <a:pos x="9" y="100"/>
                </a:cxn>
                <a:cxn ang="0">
                  <a:pos x="7" y="102"/>
                </a:cxn>
                <a:cxn ang="0">
                  <a:pos x="9" y="107"/>
                </a:cxn>
                <a:cxn ang="0">
                  <a:pos x="20" y="107"/>
                </a:cxn>
                <a:cxn ang="0">
                  <a:pos x="31" y="95"/>
                </a:cxn>
                <a:cxn ang="0">
                  <a:pos x="38" y="89"/>
                </a:cxn>
                <a:cxn ang="0">
                  <a:pos x="52" y="93"/>
                </a:cxn>
                <a:cxn ang="0">
                  <a:pos x="62" y="88"/>
                </a:cxn>
                <a:cxn ang="0">
                  <a:pos x="67" y="80"/>
                </a:cxn>
                <a:cxn ang="0">
                  <a:pos x="76" y="73"/>
                </a:cxn>
                <a:cxn ang="0">
                  <a:pos x="81" y="65"/>
                </a:cxn>
                <a:cxn ang="0">
                  <a:pos x="90" y="59"/>
                </a:cxn>
                <a:cxn ang="0">
                  <a:pos x="97" y="55"/>
                </a:cxn>
                <a:cxn ang="0">
                  <a:pos x="101" y="49"/>
                </a:cxn>
                <a:cxn ang="0">
                  <a:pos x="101" y="49"/>
                </a:cxn>
                <a:cxn ang="0">
                  <a:pos x="93" y="44"/>
                </a:cxn>
              </a:cxnLst>
              <a:rect l="0" t="0" r="r" b="b"/>
              <a:pathLst>
                <a:path w="101" h="109">
                  <a:moveTo>
                    <a:pt x="93" y="44"/>
                  </a:moveTo>
                  <a:cubicBezTo>
                    <a:pt x="89" y="44"/>
                    <a:pt x="85" y="40"/>
                    <a:pt x="85" y="36"/>
                  </a:cubicBezTo>
                  <a:cubicBezTo>
                    <a:pt x="85" y="33"/>
                    <a:pt x="80" y="30"/>
                    <a:pt x="80" y="28"/>
                  </a:cubicBezTo>
                  <a:cubicBezTo>
                    <a:pt x="80" y="26"/>
                    <a:pt x="73" y="22"/>
                    <a:pt x="69" y="20"/>
                  </a:cubicBezTo>
                  <a:cubicBezTo>
                    <a:pt x="65" y="18"/>
                    <a:pt x="65" y="6"/>
                    <a:pt x="63" y="6"/>
                  </a:cubicBezTo>
                  <a:cubicBezTo>
                    <a:pt x="62" y="6"/>
                    <a:pt x="58" y="3"/>
                    <a:pt x="57" y="0"/>
                  </a:cubicBezTo>
                  <a:cubicBezTo>
                    <a:pt x="54" y="1"/>
                    <a:pt x="51" y="2"/>
                    <a:pt x="49" y="2"/>
                  </a:cubicBezTo>
                  <a:cubicBezTo>
                    <a:pt x="46" y="2"/>
                    <a:pt x="42" y="5"/>
                    <a:pt x="41" y="7"/>
                  </a:cubicBezTo>
                  <a:cubicBezTo>
                    <a:pt x="40" y="8"/>
                    <a:pt x="37" y="4"/>
                    <a:pt x="35" y="2"/>
                  </a:cubicBezTo>
                  <a:cubicBezTo>
                    <a:pt x="33" y="1"/>
                    <a:pt x="25" y="5"/>
                    <a:pt x="22" y="6"/>
                  </a:cubicBezTo>
                  <a:cubicBezTo>
                    <a:pt x="20" y="7"/>
                    <a:pt x="12" y="7"/>
                    <a:pt x="12" y="7"/>
                  </a:cubicBezTo>
                  <a:cubicBezTo>
                    <a:pt x="12" y="7"/>
                    <a:pt x="12" y="42"/>
                    <a:pt x="12" y="46"/>
                  </a:cubicBezTo>
                  <a:cubicBezTo>
                    <a:pt x="12" y="50"/>
                    <a:pt x="0" y="48"/>
                    <a:pt x="0" y="50"/>
                  </a:cubicBezTo>
                  <a:cubicBezTo>
                    <a:pt x="0" y="51"/>
                    <a:pt x="0" y="67"/>
                    <a:pt x="0" y="83"/>
                  </a:cubicBezTo>
                  <a:cubicBezTo>
                    <a:pt x="3" y="84"/>
                    <a:pt x="5" y="85"/>
                    <a:pt x="6" y="87"/>
                  </a:cubicBezTo>
                  <a:cubicBezTo>
                    <a:pt x="7" y="90"/>
                    <a:pt x="10" y="98"/>
                    <a:pt x="9" y="100"/>
                  </a:cubicBezTo>
                  <a:cubicBezTo>
                    <a:pt x="9" y="102"/>
                    <a:pt x="7" y="100"/>
                    <a:pt x="7" y="102"/>
                  </a:cubicBezTo>
                  <a:cubicBezTo>
                    <a:pt x="7" y="104"/>
                    <a:pt x="6" y="107"/>
                    <a:pt x="9" y="107"/>
                  </a:cubicBezTo>
                  <a:cubicBezTo>
                    <a:pt x="12" y="107"/>
                    <a:pt x="18" y="109"/>
                    <a:pt x="20" y="107"/>
                  </a:cubicBezTo>
                  <a:cubicBezTo>
                    <a:pt x="23" y="104"/>
                    <a:pt x="30" y="98"/>
                    <a:pt x="31" y="95"/>
                  </a:cubicBezTo>
                  <a:cubicBezTo>
                    <a:pt x="31" y="92"/>
                    <a:pt x="33" y="85"/>
                    <a:pt x="38" y="89"/>
                  </a:cubicBezTo>
                  <a:cubicBezTo>
                    <a:pt x="44" y="93"/>
                    <a:pt x="44" y="93"/>
                    <a:pt x="52" y="93"/>
                  </a:cubicBezTo>
                  <a:cubicBezTo>
                    <a:pt x="59" y="93"/>
                    <a:pt x="61" y="93"/>
                    <a:pt x="62" y="88"/>
                  </a:cubicBezTo>
                  <a:cubicBezTo>
                    <a:pt x="64" y="84"/>
                    <a:pt x="62" y="80"/>
                    <a:pt x="67" y="80"/>
                  </a:cubicBezTo>
                  <a:cubicBezTo>
                    <a:pt x="71" y="80"/>
                    <a:pt x="76" y="76"/>
                    <a:pt x="76" y="73"/>
                  </a:cubicBezTo>
                  <a:cubicBezTo>
                    <a:pt x="76" y="70"/>
                    <a:pt x="78" y="65"/>
                    <a:pt x="81" y="65"/>
                  </a:cubicBezTo>
                  <a:cubicBezTo>
                    <a:pt x="84" y="65"/>
                    <a:pt x="89" y="62"/>
                    <a:pt x="90" y="59"/>
                  </a:cubicBezTo>
                  <a:cubicBezTo>
                    <a:pt x="91" y="55"/>
                    <a:pt x="95" y="57"/>
                    <a:pt x="97" y="55"/>
                  </a:cubicBezTo>
                  <a:cubicBezTo>
                    <a:pt x="98" y="54"/>
                    <a:pt x="99" y="51"/>
                    <a:pt x="101" y="49"/>
                  </a:cubicBezTo>
                  <a:cubicBezTo>
                    <a:pt x="101" y="49"/>
                    <a:pt x="101" y="49"/>
                    <a:pt x="101" y="49"/>
                  </a:cubicBezTo>
                  <a:cubicBezTo>
                    <a:pt x="101" y="47"/>
                    <a:pt x="100" y="44"/>
                    <a:pt x="93" y="4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390A191A-9A80-95C0-A9F6-5E55C4910679}"/>
                </a:ext>
              </a:extLst>
            </p:cNvPr>
            <p:cNvSpPr/>
            <p:nvPr/>
          </p:nvSpPr>
          <p:spPr bwMode="auto">
            <a:xfrm>
              <a:off x="5006975" y="3827463"/>
              <a:ext cx="30163" cy="3651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8"/>
                </a:cxn>
                <a:cxn ang="0">
                  <a:pos x="7" y="19"/>
                </a:cxn>
                <a:cxn ang="0">
                  <a:pos x="13" y="16"/>
                </a:cxn>
                <a:cxn ang="0">
                  <a:pos x="15" y="13"/>
                </a:cxn>
                <a:cxn ang="0">
                  <a:pos x="14" y="3"/>
                </a:cxn>
                <a:cxn ang="0">
                  <a:pos x="7" y="0"/>
                </a:cxn>
              </a:cxnLst>
              <a:rect l="0" t="0" r="r" b="b"/>
              <a:pathLst>
                <a:path w="15" h="19">
                  <a:moveTo>
                    <a:pt x="7" y="0"/>
                  </a:moveTo>
                  <a:cubicBezTo>
                    <a:pt x="5" y="0"/>
                    <a:pt x="0" y="7"/>
                    <a:pt x="0" y="8"/>
                  </a:cubicBezTo>
                  <a:cubicBezTo>
                    <a:pt x="0" y="10"/>
                    <a:pt x="3" y="18"/>
                    <a:pt x="7" y="19"/>
                  </a:cubicBezTo>
                  <a:cubicBezTo>
                    <a:pt x="10" y="19"/>
                    <a:pt x="13" y="19"/>
                    <a:pt x="13" y="16"/>
                  </a:cubicBezTo>
                  <a:cubicBezTo>
                    <a:pt x="13" y="15"/>
                    <a:pt x="14" y="14"/>
                    <a:pt x="15" y="13"/>
                  </a:cubicBezTo>
                  <a:cubicBezTo>
                    <a:pt x="15" y="11"/>
                    <a:pt x="14" y="6"/>
                    <a:pt x="14" y="3"/>
                  </a:cubicBezTo>
                  <a:cubicBezTo>
                    <a:pt x="12" y="2"/>
                    <a:pt x="9" y="0"/>
                    <a:pt x="7" y="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99D39E35-5FDC-3FEE-FC25-B4BFFC04DBB3}"/>
                </a:ext>
              </a:extLst>
            </p:cNvPr>
            <p:cNvSpPr/>
            <p:nvPr/>
          </p:nvSpPr>
          <p:spPr bwMode="auto">
            <a:xfrm>
              <a:off x="4929188" y="3887788"/>
              <a:ext cx="47625" cy="53975"/>
            </a:xfrm>
            <a:custGeom>
              <a:avLst/>
              <a:gdLst/>
              <a:ahLst/>
              <a:cxnLst>
                <a:cxn ang="0">
                  <a:pos x="18" y="3"/>
                </a:cxn>
                <a:cxn ang="0">
                  <a:pos x="7" y="8"/>
                </a:cxn>
                <a:cxn ang="0">
                  <a:pos x="0" y="18"/>
                </a:cxn>
                <a:cxn ang="0">
                  <a:pos x="7" y="27"/>
                </a:cxn>
                <a:cxn ang="0">
                  <a:pos x="11" y="28"/>
                </a:cxn>
                <a:cxn ang="0">
                  <a:pos x="14" y="22"/>
                </a:cxn>
                <a:cxn ang="0">
                  <a:pos x="21" y="20"/>
                </a:cxn>
                <a:cxn ang="0">
                  <a:pos x="25" y="12"/>
                </a:cxn>
                <a:cxn ang="0">
                  <a:pos x="18" y="3"/>
                </a:cxn>
              </a:cxnLst>
              <a:rect l="0" t="0" r="r" b="b"/>
              <a:pathLst>
                <a:path w="25" h="28">
                  <a:moveTo>
                    <a:pt x="18" y="3"/>
                  </a:moveTo>
                  <a:cubicBezTo>
                    <a:pt x="17" y="0"/>
                    <a:pt x="8" y="5"/>
                    <a:pt x="7" y="8"/>
                  </a:cubicBezTo>
                  <a:cubicBezTo>
                    <a:pt x="5" y="10"/>
                    <a:pt x="0" y="18"/>
                    <a:pt x="0" y="18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3" y="24"/>
                    <a:pt x="14" y="22"/>
                  </a:cubicBezTo>
                  <a:cubicBezTo>
                    <a:pt x="15" y="19"/>
                    <a:pt x="21" y="22"/>
                    <a:pt x="21" y="20"/>
                  </a:cubicBezTo>
                  <a:cubicBezTo>
                    <a:pt x="21" y="17"/>
                    <a:pt x="25" y="14"/>
                    <a:pt x="25" y="12"/>
                  </a:cubicBezTo>
                  <a:cubicBezTo>
                    <a:pt x="25" y="9"/>
                    <a:pt x="19" y="6"/>
                    <a:pt x="18" y="3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C27D6C78-3C67-2C4B-F85F-16662904D3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6938" y="3740150"/>
              <a:ext cx="346075" cy="304800"/>
            </a:xfrm>
            <a:custGeom>
              <a:avLst/>
              <a:gdLst/>
              <a:ahLst/>
              <a:cxnLst>
                <a:cxn ang="0">
                  <a:pos x="172" y="59"/>
                </a:cxn>
                <a:cxn ang="0">
                  <a:pos x="172" y="58"/>
                </a:cxn>
                <a:cxn ang="0">
                  <a:pos x="170" y="61"/>
                </a:cxn>
                <a:cxn ang="0">
                  <a:pos x="164" y="64"/>
                </a:cxn>
                <a:cxn ang="0">
                  <a:pos x="157" y="53"/>
                </a:cxn>
                <a:cxn ang="0">
                  <a:pos x="164" y="45"/>
                </a:cxn>
                <a:cxn ang="0">
                  <a:pos x="171" y="48"/>
                </a:cxn>
                <a:cxn ang="0">
                  <a:pos x="171" y="46"/>
                </a:cxn>
                <a:cxn ang="0">
                  <a:pos x="170" y="26"/>
                </a:cxn>
                <a:cxn ang="0">
                  <a:pos x="163" y="5"/>
                </a:cxn>
                <a:cxn ang="0">
                  <a:pos x="150" y="2"/>
                </a:cxn>
                <a:cxn ang="0">
                  <a:pos x="139" y="0"/>
                </a:cxn>
                <a:cxn ang="0">
                  <a:pos x="135" y="6"/>
                </a:cxn>
                <a:cxn ang="0">
                  <a:pos x="128" y="10"/>
                </a:cxn>
                <a:cxn ang="0">
                  <a:pos x="119" y="16"/>
                </a:cxn>
                <a:cxn ang="0">
                  <a:pos x="114" y="24"/>
                </a:cxn>
                <a:cxn ang="0">
                  <a:pos x="105" y="31"/>
                </a:cxn>
                <a:cxn ang="0">
                  <a:pos x="100" y="39"/>
                </a:cxn>
                <a:cxn ang="0">
                  <a:pos x="90" y="44"/>
                </a:cxn>
                <a:cxn ang="0">
                  <a:pos x="76" y="40"/>
                </a:cxn>
                <a:cxn ang="0">
                  <a:pos x="69" y="46"/>
                </a:cxn>
                <a:cxn ang="0">
                  <a:pos x="58" y="58"/>
                </a:cxn>
                <a:cxn ang="0">
                  <a:pos x="47" y="58"/>
                </a:cxn>
                <a:cxn ang="0">
                  <a:pos x="45" y="53"/>
                </a:cxn>
                <a:cxn ang="0">
                  <a:pos x="47" y="51"/>
                </a:cxn>
                <a:cxn ang="0">
                  <a:pos x="44" y="38"/>
                </a:cxn>
                <a:cxn ang="0">
                  <a:pos x="38" y="34"/>
                </a:cxn>
                <a:cxn ang="0">
                  <a:pos x="38" y="76"/>
                </a:cxn>
                <a:cxn ang="0">
                  <a:pos x="31" y="83"/>
                </a:cxn>
                <a:cxn ang="0">
                  <a:pos x="17" y="83"/>
                </a:cxn>
                <a:cxn ang="0">
                  <a:pos x="11" y="75"/>
                </a:cxn>
                <a:cxn ang="0">
                  <a:pos x="4" y="79"/>
                </a:cxn>
                <a:cxn ang="0">
                  <a:pos x="0" y="80"/>
                </a:cxn>
                <a:cxn ang="0">
                  <a:pos x="8" y="98"/>
                </a:cxn>
                <a:cxn ang="0">
                  <a:pos x="19" y="120"/>
                </a:cxn>
                <a:cxn ang="0">
                  <a:pos x="19" y="131"/>
                </a:cxn>
                <a:cxn ang="0">
                  <a:pos x="19" y="140"/>
                </a:cxn>
                <a:cxn ang="0">
                  <a:pos x="23" y="149"/>
                </a:cxn>
                <a:cxn ang="0">
                  <a:pos x="27" y="152"/>
                </a:cxn>
                <a:cxn ang="0">
                  <a:pos x="33" y="157"/>
                </a:cxn>
                <a:cxn ang="0">
                  <a:pos x="41" y="157"/>
                </a:cxn>
                <a:cxn ang="0">
                  <a:pos x="54" y="153"/>
                </a:cxn>
                <a:cxn ang="0">
                  <a:pos x="64" y="149"/>
                </a:cxn>
                <a:cxn ang="0">
                  <a:pos x="82" y="149"/>
                </a:cxn>
                <a:cxn ang="0">
                  <a:pos x="93" y="147"/>
                </a:cxn>
                <a:cxn ang="0">
                  <a:pos x="100" y="146"/>
                </a:cxn>
                <a:cxn ang="0">
                  <a:pos x="109" y="143"/>
                </a:cxn>
                <a:cxn ang="0">
                  <a:pos x="132" y="128"/>
                </a:cxn>
                <a:cxn ang="0">
                  <a:pos x="159" y="95"/>
                </a:cxn>
                <a:cxn ang="0">
                  <a:pos x="175" y="77"/>
                </a:cxn>
                <a:cxn ang="0">
                  <a:pos x="181" y="59"/>
                </a:cxn>
                <a:cxn ang="0">
                  <a:pos x="172" y="59"/>
                </a:cxn>
                <a:cxn ang="0">
                  <a:pos x="137" y="97"/>
                </a:cxn>
                <a:cxn ang="0">
                  <a:pos x="130" y="99"/>
                </a:cxn>
                <a:cxn ang="0">
                  <a:pos x="127" y="105"/>
                </a:cxn>
                <a:cxn ang="0">
                  <a:pos x="123" y="104"/>
                </a:cxn>
                <a:cxn ang="0">
                  <a:pos x="116" y="95"/>
                </a:cxn>
                <a:cxn ang="0">
                  <a:pos x="123" y="85"/>
                </a:cxn>
                <a:cxn ang="0">
                  <a:pos x="134" y="80"/>
                </a:cxn>
                <a:cxn ang="0">
                  <a:pos x="141" y="89"/>
                </a:cxn>
                <a:cxn ang="0">
                  <a:pos x="137" y="97"/>
                </a:cxn>
              </a:cxnLst>
              <a:rect l="0" t="0" r="r" b="b"/>
              <a:pathLst>
                <a:path w="181" h="159">
                  <a:moveTo>
                    <a:pt x="172" y="59"/>
                  </a:moveTo>
                  <a:cubicBezTo>
                    <a:pt x="172" y="59"/>
                    <a:pt x="172" y="59"/>
                    <a:pt x="172" y="58"/>
                  </a:cubicBezTo>
                  <a:cubicBezTo>
                    <a:pt x="171" y="59"/>
                    <a:pt x="170" y="60"/>
                    <a:pt x="170" y="61"/>
                  </a:cubicBezTo>
                  <a:cubicBezTo>
                    <a:pt x="170" y="64"/>
                    <a:pt x="167" y="64"/>
                    <a:pt x="164" y="64"/>
                  </a:cubicBezTo>
                  <a:cubicBezTo>
                    <a:pt x="160" y="63"/>
                    <a:pt x="157" y="55"/>
                    <a:pt x="157" y="53"/>
                  </a:cubicBezTo>
                  <a:cubicBezTo>
                    <a:pt x="157" y="52"/>
                    <a:pt x="162" y="45"/>
                    <a:pt x="164" y="45"/>
                  </a:cubicBezTo>
                  <a:cubicBezTo>
                    <a:pt x="166" y="45"/>
                    <a:pt x="169" y="47"/>
                    <a:pt x="171" y="48"/>
                  </a:cubicBezTo>
                  <a:cubicBezTo>
                    <a:pt x="171" y="47"/>
                    <a:pt x="171" y="47"/>
                    <a:pt x="171" y="46"/>
                  </a:cubicBezTo>
                  <a:cubicBezTo>
                    <a:pt x="171" y="45"/>
                    <a:pt x="173" y="28"/>
                    <a:pt x="170" y="26"/>
                  </a:cubicBezTo>
                  <a:cubicBezTo>
                    <a:pt x="167" y="24"/>
                    <a:pt x="164" y="7"/>
                    <a:pt x="163" y="5"/>
                  </a:cubicBezTo>
                  <a:cubicBezTo>
                    <a:pt x="162" y="3"/>
                    <a:pt x="151" y="4"/>
                    <a:pt x="150" y="2"/>
                  </a:cubicBezTo>
                  <a:cubicBezTo>
                    <a:pt x="148" y="0"/>
                    <a:pt x="139" y="2"/>
                    <a:pt x="139" y="0"/>
                  </a:cubicBezTo>
                  <a:cubicBezTo>
                    <a:pt x="137" y="2"/>
                    <a:pt x="136" y="5"/>
                    <a:pt x="135" y="6"/>
                  </a:cubicBezTo>
                  <a:cubicBezTo>
                    <a:pt x="133" y="8"/>
                    <a:pt x="129" y="6"/>
                    <a:pt x="128" y="10"/>
                  </a:cubicBezTo>
                  <a:cubicBezTo>
                    <a:pt x="127" y="13"/>
                    <a:pt x="122" y="16"/>
                    <a:pt x="119" y="16"/>
                  </a:cubicBezTo>
                  <a:cubicBezTo>
                    <a:pt x="116" y="16"/>
                    <a:pt x="114" y="21"/>
                    <a:pt x="114" y="24"/>
                  </a:cubicBezTo>
                  <a:cubicBezTo>
                    <a:pt x="114" y="27"/>
                    <a:pt x="109" y="31"/>
                    <a:pt x="105" y="31"/>
                  </a:cubicBezTo>
                  <a:cubicBezTo>
                    <a:pt x="100" y="31"/>
                    <a:pt x="102" y="35"/>
                    <a:pt x="100" y="39"/>
                  </a:cubicBezTo>
                  <a:cubicBezTo>
                    <a:pt x="99" y="44"/>
                    <a:pt x="97" y="44"/>
                    <a:pt x="90" y="44"/>
                  </a:cubicBezTo>
                  <a:cubicBezTo>
                    <a:pt x="82" y="44"/>
                    <a:pt x="82" y="44"/>
                    <a:pt x="76" y="40"/>
                  </a:cubicBezTo>
                  <a:cubicBezTo>
                    <a:pt x="71" y="36"/>
                    <a:pt x="69" y="43"/>
                    <a:pt x="69" y="46"/>
                  </a:cubicBezTo>
                  <a:cubicBezTo>
                    <a:pt x="68" y="49"/>
                    <a:pt x="61" y="55"/>
                    <a:pt x="58" y="58"/>
                  </a:cubicBezTo>
                  <a:cubicBezTo>
                    <a:pt x="56" y="60"/>
                    <a:pt x="50" y="58"/>
                    <a:pt x="47" y="58"/>
                  </a:cubicBezTo>
                  <a:cubicBezTo>
                    <a:pt x="44" y="58"/>
                    <a:pt x="45" y="55"/>
                    <a:pt x="45" y="53"/>
                  </a:cubicBezTo>
                  <a:cubicBezTo>
                    <a:pt x="45" y="51"/>
                    <a:pt x="47" y="53"/>
                    <a:pt x="47" y="51"/>
                  </a:cubicBezTo>
                  <a:cubicBezTo>
                    <a:pt x="48" y="49"/>
                    <a:pt x="45" y="41"/>
                    <a:pt x="44" y="38"/>
                  </a:cubicBezTo>
                  <a:cubicBezTo>
                    <a:pt x="43" y="36"/>
                    <a:pt x="41" y="35"/>
                    <a:pt x="38" y="34"/>
                  </a:cubicBezTo>
                  <a:cubicBezTo>
                    <a:pt x="38" y="53"/>
                    <a:pt x="38" y="74"/>
                    <a:pt x="38" y="76"/>
                  </a:cubicBezTo>
                  <a:cubicBezTo>
                    <a:pt x="38" y="79"/>
                    <a:pt x="32" y="81"/>
                    <a:pt x="31" y="83"/>
                  </a:cubicBezTo>
                  <a:cubicBezTo>
                    <a:pt x="30" y="85"/>
                    <a:pt x="21" y="83"/>
                    <a:pt x="17" y="83"/>
                  </a:cubicBezTo>
                  <a:cubicBezTo>
                    <a:pt x="12" y="83"/>
                    <a:pt x="13" y="79"/>
                    <a:pt x="11" y="75"/>
                  </a:cubicBezTo>
                  <a:cubicBezTo>
                    <a:pt x="8" y="72"/>
                    <a:pt x="4" y="76"/>
                    <a:pt x="4" y="79"/>
                  </a:cubicBezTo>
                  <a:cubicBezTo>
                    <a:pt x="4" y="80"/>
                    <a:pt x="2" y="80"/>
                    <a:pt x="0" y="80"/>
                  </a:cubicBezTo>
                  <a:cubicBezTo>
                    <a:pt x="3" y="85"/>
                    <a:pt x="6" y="92"/>
                    <a:pt x="8" y="98"/>
                  </a:cubicBezTo>
                  <a:cubicBezTo>
                    <a:pt x="11" y="107"/>
                    <a:pt x="17" y="115"/>
                    <a:pt x="19" y="120"/>
                  </a:cubicBezTo>
                  <a:cubicBezTo>
                    <a:pt x="21" y="125"/>
                    <a:pt x="22" y="130"/>
                    <a:pt x="19" y="131"/>
                  </a:cubicBezTo>
                  <a:cubicBezTo>
                    <a:pt x="15" y="131"/>
                    <a:pt x="15" y="134"/>
                    <a:pt x="19" y="140"/>
                  </a:cubicBezTo>
                  <a:cubicBezTo>
                    <a:pt x="23" y="145"/>
                    <a:pt x="20" y="149"/>
                    <a:pt x="23" y="149"/>
                  </a:cubicBezTo>
                  <a:cubicBezTo>
                    <a:pt x="26" y="150"/>
                    <a:pt x="25" y="152"/>
                    <a:pt x="27" y="152"/>
                  </a:cubicBezTo>
                  <a:cubicBezTo>
                    <a:pt x="30" y="152"/>
                    <a:pt x="32" y="155"/>
                    <a:pt x="33" y="157"/>
                  </a:cubicBezTo>
                  <a:cubicBezTo>
                    <a:pt x="35" y="159"/>
                    <a:pt x="39" y="159"/>
                    <a:pt x="41" y="157"/>
                  </a:cubicBezTo>
                  <a:cubicBezTo>
                    <a:pt x="43" y="154"/>
                    <a:pt x="48" y="153"/>
                    <a:pt x="54" y="153"/>
                  </a:cubicBezTo>
                  <a:cubicBezTo>
                    <a:pt x="60" y="153"/>
                    <a:pt x="59" y="151"/>
                    <a:pt x="64" y="149"/>
                  </a:cubicBezTo>
                  <a:cubicBezTo>
                    <a:pt x="70" y="147"/>
                    <a:pt x="77" y="147"/>
                    <a:pt x="82" y="149"/>
                  </a:cubicBezTo>
                  <a:cubicBezTo>
                    <a:pt x="87" y="150"/>
                    <a:pt x="90" y="149"/>
                    <a:pt x="93" y="147"/>
                  </a:cubicBezTo>
                  <a:cubicBezTo>
                    <a:pt x="95" y="146"/>
                    <a:pt x="99" y="150"/>
                    <a:pt x="100" y="146"/>
                  </a:cubicBezTo>
                  <a:cubicBezTo>
                    <a:pt x="100" y="142"/>
                    <a:pt x="105" y="143"/>
                    <a:pt x="109" y="143"/>
                  </a:cubicBezTo>
                  <a:cubicBezTo>
                    <a:pt x="113" y="143"/>
                    <a:pt x="124" y="136"/>
                    <a:pt x="132" y="128"/>
                  </a:cubicBezTo>
                  <a:cubicBezTo>
                    <a:pt x="141" y="120"/>
                    <a:pt x="154" y="103"/>
                    <a:pt x="159" y="95"/>
                  </a:cubicBezTo>
                  <a:cubicBezTo>
                    <a:pt x="164" y="87"/>
                    <a:pt x="171" y="81"/>
                    <a:pt x="175" y="77"/>
                  </a:cubicBezTo>
                  <a:cubicBezTo>
                    <a:pt x="178" y="75"/>
                    <a:pt x="180" y="65"/>
                    <a:pt x="181" y="59"/>
                  </a:cubicBezTo>
                  <a:cubicBezTo>
                    <a:pt x="177" y="59"/>
                    <a:pt x="172" y="59"/>
                    <a:pt x="172" y="59"/>
                  </a:cubicBezTo>
                  <a:close/>
                  <a:moveTo>
                    <a:pt x="137" y="97"/>
                  </a:moveTo>
                  <a:cubicBezTo>
                    <a:pt x="137" y="99"/>
                    <a:pt x="131" y="96"/>
                    <a:pt x="130" y="99"/>
                  </a:cubicBezTo>
                  <a:cubicBezTo>
                    <a:pt x="129" y="101"/>
                    <a:pt x="127" y="105"/>
                    <a:pt x="127" y="105"/>
                  </a:cubicBezTo>
                  <a:cubicBezTo>
                    <a:pt x="123" y="104"/>
                    <a:pt x="123" y="104"/>
                    <a:pt x="123" y="104"/>
                  </a:cubicBezTo>
                  <a:cubicBezTo>
                    <a:pt x="116" y="95"/>
                    <a:pt x="116" y="95"/>
                    <a:pt x="116" y="95"/>
                  </a:cubicBezTo>
                  <a:cubicBezTo>
                    <a:pt x="116" y="95"/>
                    <a:pt x="121" y="87"/>
                    <a:pt x="123" y="85"/>
                  </a:cubicBezTo>
                  <a:cubicBezTo>
                    <a:pt x="124" y="82"/>
                    <a:pt x="133" y="77"/>
                    <a:pt x="134" y="80"/>
                  </a:cubicBezTo>
                  <a:cubicBezTo>
                    <a:pt x="135" y="83"/>
                    <a:pt x="141" y="86"/>
                    <a:pt x="141" y="89"/>
                  </a:cubicBezTo>
                  <a:cubicBezTo>
                    <a:pt x="141" y="91"/>
                    <a:pt x="137" y="94"/>
                    <a:pt x="137" y="9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7E3ACFE6-6CFF-1D6C-F216-458F79F6C4B4}"/>
                </a:ext>
              </a:extLst>
            </p:cNvPr>
            <p:cNvSpPr/>
            <p:nvPr/>
          </p:nvSpPr>
          <p:spPr bwMode="auto">
            <a:xfrm>
              <a:off x="4613275" y="3382963"/>
              <a:ext cx="252413" cy="268288"/>
            </a:xfrm>
            <a:custGeom>
              <a:avLst/>
              <a:gdLst/>
              <a:ahLst/>
              <a:cxnLst>
                <a:cxn ang="0">
                  <a:pos x="8" y="129"/>
                </a:cxn>
                <a:cxn ang="0">
                  <a:pos x="13" y="131"/>
                </a:cxn>
                <a:cxn ang="0">
                  <a:pos x="24" y="132"/>
                </a:cxn>
                <a:cxn ang="0">
                  <a:pos x="34" y="134"/>
                </a:cxn>
                <a:cxn ang="0">
                  <a:pos x="73" y="134"/>
                </a:cxn>
                <a:cxn ang="0">
                  <a:pos x="77" y="138"/>
                </a:cxn>
                <a:cxn ang="0">
                  <a:pos x="102" y="138"/>
                </a:cxn>
                <a:cxn ang="0">
                  <a:pos x="119" y="137"/>
                </a:cxn>
                <a:cxn ang="0">
                  <a:pos x="122" y="136"/>
                </a:cxn>
                <a:cxn ang="0">
                  <a:pos x="109" y="119"/>
                </a:cxn>
                <a:cxn ang="0">
                  <a:pos x="110" y="81"/>
                </a:cxn>
                <a:cxn ang="0">
                  <a:pos x="127" y="82"/>
                </a:cxn>
                <a:cxn ang="0">
                  <a:pos x="130" y="79"/>
                </a:cxn>
                <a:cxn ang="0">
                  <a:pos x="132" y="57"/>
                </a:cxn>
                <a:cxn ang="0">
                  <a:pos x="129" y="57"/>
                </a:cxn>
                <a:cxn ang="0">
                  <a:pos x="119" y="58"/>
                </a:cxn>
                <a:cxn ang="0">
                  <a:pos x="113" y="61"/>
                </a:cxn>
                <a:cxn ang="0">
                  <a:pos x="113" y="52"/>
                </a:cxn>
                <a:cxn ang="0">
                  <a:pos x="108" y="43"/>
                </a:cxn>
                <a:cxn ang="0">
                  <a:pos x="109" y="27"/>
                </a:cxn>
                <a:cxn ang="0">
                  <a:pos x="107" y="18"/>
                </a:cxn>
                <a:cxn ang="0">
                  <a:pos x="100" y="16"/>
                </a:cxn>
                <a:cxn ang="0">
                  <a:pos x="94" y="14"/>
                </a:cxn>
                <a:cxn ang="0">
                  <a:pos x="85" y="14"/>
                </a:cxn>
                <a:cxn ang="0">
                  <a:pos x="81" y="24"/>
                </a:cxn>
                <a:cxn ang="0">
                  <a:pos x="68" y="26"/>
                </a:cxn>
                <a:cxn ang="0">
                  <a:pos x="58" y="19"/>
                </a:cxn>
                <a:cxn ang="0">
                  <a:pos x="54" y="10"/>
                </a:cxn>
                <a:cxn ang="0">
                  <a:pos x="52" y="1"/>
                </a:cxn>
                <a:cxn ang="0">
                  <a:pos x="15" y="1"/>
                </a:cxn>
                <a:cxn ang="0">
                  <a:pos x="9" y="4"/>
                </a:cxn>
                <a:cxn ang="0">
                  <a:pos x="19" y="28"/>
                </a:cxn>
                <a:cxn ang="0">
                  <a:pos x="17" y="39"/>
                </a:cxn>
                <a:cxn ang="0">
                  <a:pos x="24" y="63"/>
                </a:cxn>
                <a:cxn ang="0">
                  <a:pos x="16" y="79"/>
                </a:cxn>
                <a:cxn ang="0">
                  <a:pos x="8" y="101"/>
                </a:cxn>
                <a:cxn ang="0">
                  <a:pos x="2" y="117"/>
                </a:cxn>
                <a:cxn ang="0">
                  <a:pos x="1" y="132"/>
                </a:cxn>
                <a:cxn ang="0">
                  <a:pos x="1" y="132"/>
                </a:cxn>
                <a:cxn ang="0">
                  <a:pos x="4" y="132"/>
                </a:cxn>
                <a:cxn ang="0">
                  <a:pos x="8" y="129"/>
                </a:cxn>
              </a:cxnLst>
              <a:rect l="0" t="0" r="r" b="b"/>
              <a:pathLst>
                <a:path w="132" h="140">
                  <a:moveTo>
                    <a:pt x="8" y="129"/>
                  </a:moveTo>
                  <a:cubicBezTo>
                    <a:pt x="11" y="129"/>
                    <a:pt x="9" y="133"/>
                    <a:pt x="13" y="131"/>
                  </a:cubicBezTo>
                  <a:cubicBezTo>
                    <a:pt x="17" y="129"/>
                    <a:pt x="20" y="129"/>
                    <a:pt x="24" y="132"/>
                  </a:cubicBezTo>
                  <a:cubicBezTo>
                    <a:pt x="27" y="134"/>
                    <a:pt x="30" y="134"/>
                    <a:pt x="34" y="134"/>
                  </a:cubicBezTo>
                  <a:cubicBezTo>
                    <a:pt x="38" y="134"/>
                    <a:pt x="73" y="134"/>
                    <a:pt x="73" y="134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8"/>
                    <a:pt x="98" y="137"/>
                    <a:pt x="102" y="138"/>
                  </a:cubicBezTo>
                  <a:cubicBezTo>
                    <a:pt x="105" y="140"/>
                    <a:pt x="116" y="138"/>
                    <a:pt x="119" y="137"/>
                  </a:cubicBezTo>
                  <a:cubicBezTo>
                    <a:pt x="120" y="137"/>
                    <a:pt x="121" y="137"/>
                    <a:pt x="122" y="136"/>
                  </a:cubicBezTo>
                  <a:cubicBezTo>
                    <a:pt x="109" y="119"/>
                    <a:pt x="109" y="119"/>
                    <a:pt x="109" y="119"/>
                  </a:cubicBezTo>
                  <a:cubicBezTo>
                    <a:pt x="110" y="81"/>
                    <a:pt x="110" y="81"/>
                    <a:pt x="110" y="81"/>
                  </a:cubicBezTo>
                  <a:cubicBezTo>
                    <a:pt x="127" y="82"/>
                    <a:pt x="127" y="82"/>
                    <a:pt x="127" y="82"/>
                  </a:cubicBezTo>
                  <a:cubicBezTo>
                    <a:pt x="130" y="79"/>
                    <a:pt x="130" y="79"/>
                    <a:pt x="130" y="79"/>
                  </a:cubicBezTo>
                  <a:cubicBezTo>
                    <a:pt x="132" y="57"/>
                    <a:pt x="132" y="57"/>
                    <a:pt x="132" y="57"/>
                  </a:cubicBezTo>
                  <a:cubicBezTo>
                    <a:pt x="132" y="56"/>
                    <a:pt x="131" y="56"/>
                    <a:pt x="129" y="57"/>
                  </a:cubicBezTo>
                  <a:cubicBezTo>
                    <a:pt x="126" y="58"/>
                    <a:pt x="123" y="58"/>
                    <a:pt x="119" y="58"/>
                  </a:cubicBezTo>
                  <a:cubicBezTo>
                    <a:pt x="116" y="58"/>
                    <a:pt x="115" y="61"/>
                    <a:pt x="113" y="61"/>
                  </a:cubicBezTo>
                  <a:cubicBezTo>
                    <a:pt x="111" y="60"/>
                    <a:pt x="113" y="54"/>
                    <a:pt x="113" y="52"/>
                  </a:cubicBezTo>
                  <a:cubicBezTo>
                    <a:pt x="114" y="49"/>
                    <a:pt x="110" y="45"/>
                    <a:pt x="108" y="43"/>
                  </a:cubicBezTo>
                  <a:cubicBezTo>
                    <a:pt x="105" y="41"/>
                    <a:pt x="111" y="28"/>
                    <a:pt x="109" y="27"/>
                  </a:cubicBezTo>
                  <a:cubicBezTo>
                    <a:pt x="108" y="25"/>
                    <a:pt x="107" y="21"/>
                    <a:pt x="107" y="18"/>
                  </a:cubicBezTo>
                  <a:cubicBezTo>
                    <a:pt x="107" y="14"/>
                    <a:pt x="105" y="16"/>
                    <a:pt x="100" y="16"/>
                  </a:cubicBezTo>
                  <a:cubicBezTo>
                    <a:pt x="95" y="16"/>
                    <a:pt x="94" y="14"/>
                    <a:pt x="94" y="14"/>
                  </a:cubicBezTo>
                  <a:cubicBezTo>
                    <a:pt x="94" y="14"/>
                    <a:pt x="88" y="12"/>
                    <a:pt x="85" y="14"/>
                  </a:cubicBezTo>
                  <a:cubicBezTo>
                    <a:pt x="82" y="15"/>
                    <a:pt x="83" y="24"/>
                    <a:pt x="81" y="24"/>
                  </a:cubicBezTo>
                  <a:cubicBezTo>
                    <a:pt x="79" y="23"/>
                    <a:pt x="73" y="24"/>
                    <a:pt x="68" y="26"/>
                  </a:cubicBezTo>
                  <a:cubicBezTo>
                    <a:pt x="63" y="27"/>
                    <a:pt x="61" y="25"/>
                    <a:pt x="58" y="19"/>
                  </a:cubicBezTo>
                  <a:cubicBezTo>
                    <a:pt x="56" y="13"/>
                    <a:pt x="53" y="15"/>
                    <a:pt x="54" y="10"/>
                  </a:cubicBezTo>
                  <a:cubicBezTo>
                    <a:pt x="55" y="6"/>
                    <a:pt x="52" y="1"/>
                    <a:pt x="52" y="1"/>
                  </a:cubicBezTo>
                  <a:cubicBezTo>
                    <a:pt x="52" y="1"/>
                    <a:pt x="19" y="0"/>
                    <a:pt x="15" y="1"/>
                  </a:cubicBezTo>
                  <a:cubicBezTo>
                    <a:pt x="14" y="1"/>
                    <a:pt x="11" y="2"/>
                    <a:pt x="9" y="4"/>
                  </a:cubicBezTo>
                  <a:cubicBezTo>
                    <a:pt x="11" y="12"/>
                    <a:pt x="17" y="25"/>
                    <a:pt x="19" y="28"/>
                  </a:cubicBezTo>
                  <a:cubicBezTo>
                    <a:pt x="20" y="31"/>
                    <a:pt x="17" y="34"/>
                    <a:pt x="17" y="39"/>
                  </a:cubicBezTo>
                  <a:cubicBezTo>
                    <a:pt x="17" y="45"/>
                    <a:pt x="23" y="56"/>
                    <a:pt x="24" y="63"/>
                  </a:cubicBezTo>
                  <a:cubicBezTo>
                    <a:pt x="25" y="70"/>
                    <a:pt x="20" y="75"/>
                    <a:pt x="16" y="79"/>
                  </a:cubicBezTo>
                  <a:cubicBezTo>
                    <a:pt x="12" y="84"/>
                    <a:pt x="8" y="95"/>
                    <a:pt x="8" y="101"/>
                  </a:cubicBezTo>
                  <a:cubicBezTo>
                    <a:pt x="8" y="108"/>
                    <a:pt x="2" y="114"/>
                    <a:pt x="2" y="117"/>
                  </a:cubicBezTo>
                  <a:cubicBezTo>
                    <a:pt x="2" y="120"/>
                    <a:pt x="1" y="129"/>
                    <a:pt x="1" y="132"/>
                  </a:cubicBezTo>
                  <a:cubicBezTo>
                    <a:pt x="0" y="132"/>
                    <a:pt x="1" y="132"/>
                    <a:pt x="1" y="132"/>
                  </a:cubicBezTo>
                  <a:cubicBezTo>
                    <a:pt x="4" y="132"/>
                    <a:pt x="4" y="132"/>
                    <a:pt x="4" y="132"/>
                  </a:cubicBezTo>
                  <a:cubicBezTo>
                    <a:pt x="4" y="132"/>
                    <a:pt x="5" y="129"/>
                    <a:pt x="8" y="129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F05ED43C-01AE-7208-71BE-9C9E62B5100D}"/>
                </a:ext>
              </a:extLst>
            </p:cNvPr>
            <p:cNvSpPr/>
            <p:nvPr/>
          </p:nvSpPr>
          <p:spPr bwMode="auto">
            <a:xfrm>
              <a:off x="4822825" y="3433763"/>
              <a:ext cx="247650" cy="219075"/>
            </a:xfrm>
            <a:custGeom>
              <a:avLst/>
              <a:gdLst/>
              <a:ahLst/>
              <a:cxnLst>
                <a:cxn ang="0">
                  <a:pos x="100" y="5"/>
                </a:cxn>
                <a:cxn ang="0">
                  <a:pos x="92" y="0"/>
                </a:cxn>
                <a:cxn ang="0">
                  <a:pos x="78" y="3"/>
                </a:cxn>
                <a:cxn ang="0">
                  <a:pos x="75" y="10"/>
                </a:cxn>
                <a:cxn ang="0">
                  <a:pos x="74" y="16"/>
                </a:cxn>
                <a:cxn ang="0">
                  <a:pos x="73" y="29"/>
                </a:cxn>
                <a:cxn ang="0">
                  <a:pos x="71" y="39"/>
                </a:cxn>
                <a:cxn ang="0">
                  <a:pos x="78" y="48"/>
                </a:cxn>
                <a:cxn ang="0">
                  <a:pos x="86" y="46"/>
                </a:cxn>
                <a:cxn ang="0">
                  <a:pos x="87" y="54"/>
                </a:cxn>
                <a:cxn ang="0">
                  <a:pos x="85" y="59"/>
                </a:cxn>
                <a:cxn ang="0">
                  <a:pos x="77" y="59"/>
                </a:cxn>
                <a:cxn ang="0">
                  <a:pos x="73" y="49"/>
                </a:cxn>
                <a:cxn ang="0">
                  <a:pos x="64" y="47"/>
                </a:cxn>
                <a:cxn ang="0">
                  <a:pos x="58" y="41"/>
                </a:cxn>
                <a:cxn ang="0">
                  <a:pos x="54" y="43"/>
                </a:cxn>
                <a:cxn ang="0">
                  <a:pos x="49" y="44"/>
                </a:cxn>
                <a:cxn ang="0">
                  <a:pos x="40" y="41"/>
                </a:cxn>
                <a:cxn ang="0">
                  <a:pos x="36" y="36"/>
                </a:cxn>
                <a:cxn ang="0">
                  <a:pos x="29" y="36"/>
                </a:cxn>
                <a:cxn ang="0">
                  <a:pos x="26" y="34"/>
                </a:cxn>
                <a:cxn ang="0">
                  <a:pos x="23" y="31"/>
                </a:cxn>
                <a:cxn ang="0">
                  <a:pos x="21" y="53"/>
                </a:cxn>
                <a:cxn ang="0">
                  <a:pos x="18" y="56"/>
                </a:cxn>
                <a:cxn ang="0">
                  <a:pos x="1" y="55"/>
                </a:cxn>
                <a:cxn ang="0">
                  <a:pos x="0" y="93"/>
                </a:cxn>
                <a:cxn ang="0">
                  <a:pos x="13" y="110"/>
                </a:cxn>
                <a:cxn ang="0">
                  <a:pos x="34" y="109"/>
                </a:cxn>
                <a:cxn ang="0">
                  <a:pos x="35" y="112"/>
                </a:cxn>
                <a:cxn ang="0">
                  <a:pos x="40" y="111"/>
                </a:cxn>
                <a:cxn ang="0">
                  <a:pos x="55" y="114"/>
                </a:cxn>
                <a:cxn ang="0">
                  <a:pos x="66" y="101"/>
                </a:cxn>
                <a:cxn ang="0">
                  <a:pos x="77" y="93"/>
                </a:cxn>
                <a:cxn ang="0">
                  <a:pos x="83" y="87"/>
                </a:cxn>
                <a:cxn ang="0">
                  <a:pos x="93" y="87"/>
                </a:cxn>
                <a:cxn ang="0">
                  <a:pos x="93" y="87"/>
                </a:cxn>
                <a:cxn ang="0">
                  <a:pos x="91" y="79"/>
                </a:cxn>
                <a:cxn ang="0">
                  <a:pos x="122" y="67"/>
                </a:cxn>
                <a:cxn ang="0">
                  <a:pos x="120" y="62"/>
                </a:cxn>
                <a:cxn ang="0">
                  <a:pos x="122" y="51"/>
                </a:cxn>
                <a:cxn ang="0">
                  <a:pos x="127" y="48"/>
                </a:cxn>
                <a:cxn ang="0">
                  <a:pos x="126" y="30"/>
                </a:cxn>
                <a:cxn ang="0">
                  <a:pos x="130" y="28"/>
                </a:cxn>
                <a:cxn ang="0">
                  <a:pos x="125" y="16"/>
                </a:cxn>
                <a:cxn ang="0">
                  <a:pos x="110" y="9"/>
                </a:cxn>
                <a:cxn ang="0">
                  <a:pos x="100" y="5"/>
                </a:cxn>
              </a:cxnLst>
              <a:rect l="0" t="0" r="r" b="b"/>
              <a:pathLst>
                <a:path w="130" h="115">
                  <a:moveTo>
                    <a:pt x="100" y="5"/>
                  </a:moveTo>
                  <a:cubicBezTo>
                    <a:pt x="99" y="5"/>
                    <a:pt x="95" y="3"/>
                    <a:pt x="92" y="0"/>
                  </a:cubicBezTo>
                  <a:cubicBezTo>
                    <a:pt x="90" y="3"/>
                    <a:pt x="82" y="3"/>
                    <a:pt x="78" y="3"/>
                  </a:cubicBezTo>
                  <a:cubicBezTo>
                    <a:pt x="74" y="3"/>
                    <a:pt x="78" y="8"/>
                    <a:pt x="75" y="10"/>
                  </a:cubicBezTo>
                  <a:cubicBezTo>
                    <a:pt x="73" y="12"/>
                    <a:pt x="72" y="15"/>
                    <a:pt x="74" y="16"/>
                  </a:cubicBezTo>
                  <a:cubicBezTo>
                    <a:pt x="76" y="17"/>
                    <a:pt x="73" y="26"/>
                    <a:pt x="73" y="29"/>
                  </a:cubicBezTo>
                  <a:cubicBezTo>
                    <a:pt x="73" y="32"/>
                    <a:pt x="69" y="38"/>
                    <a:pt x="71" y="39"/>
                  </a:cubicBezTo>
                  <a:cubicBezTo>
                    <a:pt x="72" y="40"/>
                    <a:pt x="75" y="47"/>
                    <a:pt x="78" y="48"/>
                  </a:cubicBezTo>
                  <a:cubicBezTo>
                    <a:pt x="82" y="49"/>
                    <a:pt x="84" y="46"/>
                    <a:pt x="86" y="46"/>
                  </a:cubicBezTo>
                  <a:cubicBezTo>
                    <a:pt x="87" y="46"/>
                    <a:pt x="87" y="50"/>
                    <a:pt x="87" y="54"/>
                  </a:cubicBezTo>
                  <a:cubicBezTo>
                    <a:pt x="87" y="57"/>
                    <a:pt x="85" y="59"/>
                    <a:pt x="85" y="59"/>
                  </a:cubicBezTo>
                  <a:cubicBezTo>
                    <a:pt x="85" y="59"/>
                    <a:pt x="80" y="61"/>
                    <a:pt x="77" y="59"/>
                  </a:cubicBezTo>
                  <a:cubicBezTo>
                    <a:pt x="75" y="57"/>
                    <a:pt x="73" y="51"/>
                    <a:pt x="73" y="49"/>
                  </a:cubicBezTo>
                  <a:cubicBezTo>
                    <a:pt x="73" y="47"/>
                    <a:pt x="67" y="47"/>
                    <a:pt x="64" y="47"/>
                  </a:cubicBezTo>
                  <a:cubicBezTo>
                    <a:pt x="62" y="47"/>
                    <a:pt x="59" y="43"/>
                    <a:pt x="58" y="41"/>
                  </a:cubicBezTo>
                  <a:cubicBezTo>
                    <a:pt x="57" y="39"/>
                    <a:pt x="54" y="41"/>
                    <a:pt x="54" y="43"/>
                  </a:cubicBezTo>
                  <a:cubicBezTo>
                    <a:pt x="54" y="44"/>
                    <a:pt x="52" y="44"/>
                    <a:pt x="49" y="44"/>
                  </a:cubicBezTo>
                  <a:cubicBezTo>
                    <a:pt x="47" y="44"/>
                    <a:pt x="42" y="40"/>
                    <a:pt x="40" y="41"/>
                  </a:cubicBezTo>
                  <a:cubicBezTo>
                    <a:pt x="38" y="42"/>
                    <a:pt x="36" y="38"/>
                    <a:pt x="36" y="36"/>
                  </a:cubicBezTo>
                  <a:cubicBezTo>
                    <a:pt x="37" y="34"/>
                    <a:pt x="31" y="35"/>
                    <a:pt x="29" y="36"/>
                  </a:cubicBezTo>
                  <a:cubicBezTo>
                    <a:pt x="27" y="37"/>
                    <a:pt x="26" y="34"/>
                    <a:pt x="26" y="34"/>
                  </a:cubicBezTo>
                  <a:cubicBezTo>
                    <a:pt x="26" y="34"/>
                    <a:pt x="25" y="32"/>
                    <a:pt x="23" y="31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13" y="110"/>
                    <a:pt x="13" y="110"/>
                    <a:pt x="13" y="110"/>
                  </a:cubicBezTo>
                  <a:cubicBezTo>
                    <a:pt x="20" y="109"/>
                    <a:pt x="34" y="107"/>
                    <a:pt x="34" y="109"/>
                  </a:cubicBezTo>
                  <a:cubicBezTo>
                    <a:pt x="34" y="110"/>
                    <a:pt x="34" y="111"/>
                    <a:pt x="35" y="112"/>
                  </a:cubicBezTo>
                  <a:cubicBezTo>
                    <a:pt x="37" y="112"/>
                    <a:pt x="39" y="111"/>
                    <a:pt x="40" y="111"/>
                  </a:cubicBezTo>
                  <a:cubicBezTo>
                    <a:pt x="43" y="112"/>
                    <a:pt x="52" y="115"/>
                    <a:pt x="55" y="114"/>
                  </a:cubicBezTo>
                  <a:cubicBezTo>
                    <a:pt x="57" y="112"/>
                    <a:pt x="62" y="102"/>
                    <a:pt x="66" y="101"/>
                  </a:cubicBezTo>
                  <a:cubicBezTo>
                    <a:pt x="71" y="100"/>
                    <a:pt x="77" y="95"/>
                    <a:pt x="77" y="93"/>
                  </a:cubicBezTo>
                  <a:cubicBezTo>
                    <a:pt x="77" y="91"/>
                    <a:pt x="77" y="89"/>
                    <a:pt x="83" y="87"/>
                  </a:cubicBezTo>
                  <a:cubicBezTo>
                    <a:pt x="93" y="87"/>
                    <a:pt x="93" y="87"/>
                    <a:pt x="93" y="87"/>
                  </a:cubicBezTo>
                  <a:cubicBezTo>
                    <a:pt x="93" y="87"/>
                    <a:pt x="93" y="87"/>
                    <a:pt x="93" y="87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1" y="79"/>
                    <a:pt x="121" y="67"/>
                    <a:pt x="122" y="67"/>
                  </a:cubicBezTo>
                  <a:cubicBezTo>
                    <a:pt x="121" y="65"/>
                    <a:pt x="120" y="63"/>
                    <a:pt x="120" y="62"/>
                  </a:cubicBezTo>
                  <a:cubicBezTo>
                    <a:pt x="121" y="62"/>
                    <a:pt x="122" y="54"/>
                    <a:pt x="122" y="51"/>
                  </a:cubicBezTo>
                  <a:cubicBezTo>
                    <a:pt x="122" y="49"/>
                    <a:pt x="129" y="51"/>
                    <a:pt x="127" y="48"/>
                  </a:cubicBezTo>
                  <a:cubicBezTo>
                    <a:pt x="124" y="46"/>
                    <a:pt x="125" y="33"/>
                    <a:pt x="126" y="30"/>
                  </a:cubicBezTo>
                  <a:cubicBezTo>
                    <a:pt x="127" y="27"/>
                    <a:pt x="130" y="30"/>
                    <a:pt x="130" y="28"/>
                  </a:cubicBezTo>
                  <a:cubicBezTo>
                    <a:pt x="130" y="25"/>
                    <a:pt x="127" y="18"/>
                    <a:pt x="125" y="16"/>
                  </a:cubicBezTo>
                  <a:cubicBezTo>
                    <a:pt x="124" y="14"/>
                    <a:pt x="113" y="10"/>
                    <a:pt x="110" y="9"/>
                  </a:cubicBezTo>
                  <a:cubicBezTo>
                    <a:pt x="108" y="9"/>
                    <a:pt x="103" y="5"/>
                    <a:pt x="100" y="5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8C913761-F04A-844C-67C5-9F529D1DBA3A}"/>
                </a:ext>
              </a:extLst>
            </p:cNvPr>
            <p:cNvSpPr/>
            <p:nvPr/>
          </p:nvSpPr>
          <p:spPr bwMode="auto">
            <a:xfrm>
              <a:off x="4968875" y="3278188"/>
              <a:ext cx="42863" cy="3810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2" y="2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3" y="12"/>
                </a:cxn>
                <a:cxn ang="0">
                  <a:pos x="0" y="15"/>
                </a:cxn>
                <a:cxn ang="0">
                  <a:pos x="3" y="18"/>
                </a:cxn>
                <a:cxn ang="0">
                  <a:pos x="6" y="19"/>
                </a:cxn>
                <a:cxn ang="0">
                  <a:pos x="12" y="15"/>
                </a:cxn>
                <a:cxn ang="0">
                  <a:pos x="22" y="13"/>
                </a:cxn>
                <a:cxn ang="0">
                  <a:pos x="20" y="5"/>
                </a:cxn>
                <a:cxn ang="0">
                  <a:pos x="18" y="0"/>
                </a:cxn>
              </a:cxnLst>
              <a:rect l="0" t="0" r="r" b="b"/>
              <a:pathLst>
                <a:path w="22" h="20">
                  <a:moveTo>
                    <a:pt x="18" y="0"/>
                  </a:moveTo>
                  <a:cubicBezTo>
                    <a:pt x="16" y="1"/>
                    <a:pt x="13" y="2"/>
                    <a:pt x="12" y="2"/>
                  </a:cubicBezTo>
                  <a:cubicBezTo>
                    <a:pt x="11" y="3"/>
                    <a:pt x="10" y="4"/>
                    <a:pt x="6" y="3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2" y="6"/>
                    <a:pt x="3" y="12"/>
                    <a:pt x="3" y="12"/>
                  </a:cubicBezTo>
                  <a:cubicBezTo>
                    <a:pt x="3" y="12"/>
                    <a:pt x="0" y="12"/>
                    <a:pt x="0" y="15"/>
                  </a:cubicBezTo>
                  <a:cubicBezTo>
                    <a:pt x="0" y="17"/>
                    <a:pt x="2" y="18"/>
                    <a:pt x="3" y="18"/>
                  </a:cubicBezTo>
                  <a:cubicBezTo>
                    <a:pt x="4" y="18"/>
                    <a:pt x="5" y="18"/>
                    <a:pt x="6" y="19"/>
                  </a:cubicBezTo>
                  <a:cubicBezTo>
                    <a:pt x="13" y="20"/>
                    <a:pt x="12" y="15"/>
                    <a:pt x="12" y="15"/>
                  </a:cubicBezTo>
                  <a:cubicBezTo>
                    <a:pt x="12" y="15"/>
                    <a:pt x="21" y="16"/>
                    <a:pt x="22" y="13"/>
                  </a:cubicBezTo>
                  <a:cubicBezTo>
                    <a:pt x="22" y="10"/>
                    <a:pt x="20" y="5"/>
                    <a:pt x="20" y="5"/>
                  </a:cubicBezTo>
                  <a:lnTo>
                    <a:pt x="18" y="0"/>
                  </a:ln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B2BD3057-95CF-08DB-783D-996BBA273DF3}"/>
                </a:ext>
              </a:extLst>
            </p:cNvPr>
            <p:cNvSpPr/>
            <p:nvPr/>
          </p:nvSpPr>
          <p:spPr bwMode="auto">
            <a:xfrm>
              <a:off x="5229225" y="2990850"/>
              <a:ext cx="223838" cy="298450"/>
            </a:xfrm>
            <a:custGeom>
              <a:avLst/>
              <a:gdLst/>
              <a:ahLst/>
              <a:cxnLst>
                <a:cxn ang="0">
                  <a:pos x="27" y="30"/>
                </a:cxn>
                <a:cxn ang="0">
                  <a:pos x="35" y="37"/>
                </a:cxn>
                <a:cxn ang="0">
                  <a:pos x="58" y="45"/>
                </a:cxn>
                <a:cxn ang="0">
                  <a:pos x="73" y="48"/>
                </a:cxn>
                <a:cxn ang="0">
                  <a:pos x="77" y="51"/>
                </a:cxn>
                <a:cxn ang="0">
                  <a:pos x="47" y="81"/>
                </a:cxn>
                <a:cxn ang="0">
                  <a:pos x="35" y="83"/>
                </a:cxn>
                <a:cxn ang="0">
                  <a:pos x="20" y="91"/>
                </a:cxn>
                <a:cxn ang="0">
                  <a:pos x="11" y="92"/>
                </a:cxn>
                <a:cxn ang="0">
                  <a:pos x="5" y="100"/>
                </a:cxn>
                <a:cxn ang="0">
                  <a:pos x="0" y="108"/>
                </a:cxn>
                <a:cxn ang="0">
                  <a:pos x="1" y="148"/>
                </a:cxn>
                <a:cxn ang="0">
                  <a:pos x="6" y="157"/>
                </a:cxn>
                <a:cxn ang="0">
                  <a:pos x="31" y="131"/>
                </a:cxn>
                <a:cxn ang="0">
                  <a:pos x="51" y="116"/>
                </a:cxn>
                <a:cxn ang="0">
                  <a:pos x="79" y="88"/>
                </a:cxn>
                <a:cxn ang="0">
                  <a:pos x="92" y="67"/>
                </a:cxn>
                <a:cxn ang="0">
                  <a:pos x="102" y="50"/>
                </a:cxn>
                <a:cxn ang="0">
                  <a:pos x="113" y="28"/>
                </a:cxn>
                <a:cxn ang="0">
                  <a:pos x="117" y="8"/>
                </a:cxn>
                <a:cxn ang="0">
                  <a:pos x="109" y="4"/>
                </a:cxn>
                <a:cxn ang="0">
                  <a:pos x="84" y="11"/>
                </a:cxn>
                <a:cxn ang="0">
                  <a:pos x="66" y="15"/>
                </a:cxn>
                <a:cxn ang="0">
                  <a:pos x="51" y="18"/>
                </a:cxn>
                <a:cxn ang="0">
                  <a:pos x="33" y="16"/>
                </a:cxn>
                <a:cxn ang="0">
                  <a:pos x="27" y="10"/>
                </a:cxn>
                <a:cxn ang="0">
                  <a:pos x="20" y="20"/>
                </a:cxn>
                <a:cxn ang="0">
                  <a:pos x="27" y="30"/>
                </a:cxn>
              </a:cxnLst>
              <a:rect l="0" t="0" r="r" b="b"/>
              <a:pathLst>
                <a:path w="117" h="157">
                  <a:moveTo>
                    <a:pt x="27" y="30"/>
                  </a:moveTo>
                  <a:cubicBezTo>
                    <a:pt x="29" y="31"/>
                    <a:pt x="33" y="36"/>
                    <a:pt x="35" y="37"/>
                  </a:cubicBezTo>
                  <a:cubicBezTo>
                    <a:pt x="37" y="37"/>
                    <a:pt x="50" y="41"/>
                    <a:pt x="58" y="45"/>
                  </a:cubicBezTo>
                  <a:cubicBezTo>
                    <a:pt x="66" y="48"/>
                    <a:pt x="71" y="48"/>
                    <a:pt x="73" y="48"/>
                  </a:cubicBezTo>
                  <a:cubicBezTo>
                    <a:pt x="76" y="48"/>
                    <a:pt x="79" y="49"/>
                    <a:pt x="77" y="51"/>
                  </a:cubicBezTo>
                  <a:cubicBezTo>
                    <a:pt x="75" y="52"/>
                    <a:pt x="50" y="77"/>
                    <a:pt x="47" y="81"/>
                  </a:cubicBezTo>
                  <a:cubicBezTo>
                    <a:pt x="44" y="84"/>
                    <a:pt x="42" y="83"/>
                    <a:pt x="35" y="83"/>
                  </a:cubicBezTo>
                  <a:cubicBezTo>
                    <a:pt x="27" y="83"/>
                    <a:pt x="22" y="91"/>
                    <a:pt x="20" y="91"/>
                  </a:cubicBezTo>
                  <a:cubicBezTo>
                    <a:pt x="19" y="90"/>
                    <a:pt x="14" y="91"/>
                    <a:pt x="11" y="92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6" y="157"/>
                    <a:pt x="6" y="157"/>
                    <a:pt x="6" y="157"/>
                  </a:cubicBezTo>
                  <a:cubicBezTo>
                    <a:pt x="11" y="151"/>
                    <a:pt x="23" y="140"/>
                    <a:pt x="31" y="131"/>
                  </a:cubicBezTo>
                  <a:cubicBezTo>
                    <a:pt x="41" y="121"/>
                    <a:pt x="46" y="118"/>
                    <a:pt x="51" y="116"/>
                  </a:cubicBezTo>
                  <a:cubicBezTo>
                    <a:pt x="56" y="113"/>
                    <a:pt x="70" y="100"/>
                    <a:pt x="79" y="88"/>
                  </a:cubicBezTo>
                  <a:cubicBezTo>
                    <a:pt x="85" y="81"/>
                    <a:pt x="91" y="73"/>
                    <a:pt x="92" y="67"/>
                  </a:cubicBezTo>
                  <a:cubicBezTo>
                    <a:pt x="93" y="62"/>
                    <a:pt x="98" y="55"/>
                    <a:pt x="102" y="50"/>
                  </a:cubicBezTo>
                  <a:cubicBezTo>
                    <a:pt x="106" y="45"/>
                    <a:pt x="113" y="32"/>
                    <a:pt x="113" y="28"/>
                  </a:cubicBezTo>
                  <a:cubicBezTo>
                    <a:pt x="113" y="24"/>
                    <a:pt x="116" y="15"/>
                    <a:pt x="117" y="8"/>
                  </a:cubicBezTo>
                  <a:cubicBezTo>
                    <a:pt x="117" y="1"/>
                    <a:pt x="111" y="0"/>
                    <a:pt x="109" y="4"/>
                  </a:cubicBezTo>
                  <a:cubicBezTo>
                    <a:pt x="107" y="8"/>
                    <a:pt x="93" y="11"/>
                    <a:pt x="84" y="11"/>
                  </a:cubicBezTo>
                  <a:cubicBezTo>
                    <a:pt x="75" y="11"/>
                    <a:pt x="69" y="12"/>
                    <a:pt x="66" y="15"/>
                  </a:cubicBezTo>
                  <a:cubicBezTo>
                    <a:pt x="63" y="18"/>
                    <a:pt x="54" y="14"/>
                    <a:pt x="51" y="18"/>
                  </a:cubicBezTo>
                  <a:cubicBezTo>
                    <a:pt x="48" y="21"/>
                    <a:pt x="36" y="24"/>
                    <a:pt x="33" y="16"/>
                  </a:cubicBezTo>
                  <a:cubicBezTo>
                    <a:pt x="31" y="13"/>
                    <a:pt x="29" y="11"/>
                    <a:pt x="27" y="10"/>
                  </a:cubicBezTo>
                  <a:cubicBezTo>
                    <a:pt x="24" y="13"/>
                    <a:pt x="20" y="18"/>
                    <a:pt x="20" y="20"/>
                  </a:cubicBezTo>
                  <a:cubicBezTo>
                    <a:pt x="21" y="22"/>
                    <a:pt x="25" y="29"/>
                    <a:pt x="27" y="3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954E947B-F78B-A838-6523-AA64D2EF2E68}"/>
                </a:ext>
              </a:extLst>
            </p:cNvPr>
            <p:cNvSpPr/>
            <p:nvPr/>
          </p:nvSpPr>
          <p:spPr bwMode="auto">
            <a:xfrm>
              <a:off x="4078288" y="2441575"/>
              <a:ext cx="260350" cy="206375"/>
            </a:xfrm>
            <a:custGeom>
              <a:avLst/>
              <a:gdLst/>
              <a:ahLst/>
              <a:cxnLst>
                <a:cxn ang="0">
                  <a:pos x="50" y="108"/>
                </a:cxn>
                <a:cxn ang="0">
                  <a:pos x="50" y="93"/>
                </a:cxn>
                <a:cxn ang="0">
                  <a:pos x="68" y="81"/>
                </a:cxn>
                <a:cxn ang="0">
                  <a:pos x="75" y="79"/>
                </a:cxn>
                <a:cxn ang="0">
                  <a:pos x="85" y="77"/>
                </a:cxn>
                <a:cxn ang="0">
                  <a:pos x="91" y="70"/>
                </a:cxn>
                <a:cxn ang="0">
                  <a:pos x="99" y="67"/>
                </a:cxn>
                <a:cxn ang="0">
                  <a:pos x="104" y="64"/>
                </a:cxn>
                <a:cxn ang="0">
                  <a:pos x="106" y="57"/>
                </a:cxn>
                <a:cxn ang="0">
                  <a:pos x="110" y="54"/>
                </a:cxn>
                <a:cxn ang="0">
                  <a:pos x="116" y="50"/>
                </a:cxn>
                <a:cxn ang="0">
                  <a:pos x="133" y="49"/>
                </a:cxn>
                <a:cxn ang="0">
                  <a:pos x="135" y="45"/>
                </a:cxn>
                <a:cxn ang="0">
                  <a:pos x="131" y="37"/>
                </a:cxn>
                <a:cxn ang="0">
                  <a:pos x="130" y="27"/>
                </a:cxn>
                <a:cxn ang="0">
                  <a:pos x="127" y="15"/>
                </a:cxn>
                <a:cxn ang="0">
                  <a:pos x="125" y="11"/>
                </a:cxn>
                <a:cxn ang="0">
                  <a:pos x="112" y="8"/>
                </a:cxn>
                <a:cxn ang="0">
                  <a:pos x="93" y="6"/>
                </a:cxn>
                <a:cxn ang="0">
                  <a:pos x="82" y="2"/>
                </a:cxn>
                <a:cxn ang="0">
                  <a:pos x="70" y="25"/>
                </a:cxn>
                <a:cxn ang="0">
                  <a:pos x="53" y="33"/>
                </a:cxn>
                <a:cxn ang="0">
                  <a:pos x="44" y="42"/>
                </a:cxn>
                <a:cxn ang="0">
                  <a:pos x="38" y="53"/>
                </a:cxn>
                <a:cxn ang="0">
                  <a:pos x="38" y="70"/>
                </a:cxn>
                <a:cxn ang="0">
                  <a:pos x="25" y="89"/>
                </a:cxn>
                <a:cxn ang="0">
                  <a:pos x="8" y="100"/>
                </a:cxn>
                <a:cxn ang="0">
                  <a:pos x="0" y="104"/>
                </a:cxn>
                <a:cxn ang="0">
                  <a:pos x="42" y="104"/>
                </a:cxn>
                <a:cxn ang="0">
                  <a:pos x="50" y="108"/>
                </a:cxn>
              </a:cxnLst>
              <a:rect l="0" t="0" r="r" b="b"/>
              <a:pathLst>
                <a:path w="136" h="108">
                  <a:moveTo>
                    <a:pt x="50" y="108"/>
                  </a:moveTo>
                  <a:cubicBezTo>
                    <a:pt x="50" y="101"/>
                    <a:pt x="49" y="94"/>
                    <a:pt x="50" y="93"/>
                  </a:cubicBezTo>
                  <a:cubicBezTo>
                    <a:pt x="50" y="91"/>
                    <a:pt x="65" y="83"/>
                    <a:pt x="68" y="81"/>
                  </a:cubicBezTo>
                  <a:cubicBezTo>
                    <a:pt x="70" y="80"/>
                    <a:pt x="75" y="82"/>
                    <a:pt x="75" y="79"/>
                  </a:cubicBezTo>
                  <a:cubicBezTo>
                    <a:pt x="75" y="76"/>
                    <a:pt x="81" y="77"/>
                    <a:pt x="85" y="77"/>
                  </a:cubicBezTo>
                  <a:cubicBezTo>
                    <a:pt x="89" y="76"/>
                    <a:pt x="91" y="73"/>
                    <a:pt x="91" y="70"/>
                  </a:cubicBezTo>
                  <a:cubicBezTo>
                    <a:pt x="91" y="67"/>
                    <a:pt x="96" y="67"/>
                    <a:pt x="99" y="67"/>
                  </a:cubicBezTo>
                  <a:cubicBezTo>
                    <a:pt x="103" y="67"/>
                    <a:pt x="102" y="64"/>
                    <a:pt x="104" y="64"/>
                  </a:cubicBezTo>
                  <a:cubicBezTo>
                    <a:pt x="107" y="64"/>
                    <a:pt x="105" y="60"/>
                    <a:pt x="106" y="57"/>
                  </a:cubicBezTo>
                  <a:cubicBezTo>
                    <a:pt x="106" y="53"/>
                    <a:pt x="106" y="54"/>
                    <a:pt x="110" y="54"/>
                  </a:cubicBezTo>
                  <a:cubicBezTo>
                    <a:pt x="113" y="54"/>
                    <a:pt x="116" y="52"/>
                    <a:pt x="116" y="50"/>
                  </a:cubicBezTo>
                  <a:cubicBezTo>
                    <a:pt x="116" y="48"/>
                    <a:pt x="130" y="49"/>
                    <a:pt x="133" y="49"/>
                  </a:cubicBezTo>
                  <a:cubicBezTo>
                    <a:pt x="135" y="49"/>
                    <a:pt x="136" y="46"/>
                    <a:pt x="135" y="45"/>
                  </a:cubicBezTo>
                  <a:cubicBezTo>
                    <a:pt x="135" y="43"/>
                    <a:pt x="133" y="37"/>
                    <a:pt x="131" y="37"/>
                  </a:cubicBezTo>
                  <a:cubicBezTo>
                    <a:pt x="129" y="37"/>
                    <a:pt x="130" y="31"/>
                    <a:pt x="130" y="27"/>
                  </a:cubicBezTo>
                  <a:cubicBezTo>
                    <a:pt x="130" y="22"/>
                    <a:pt x="129" y="18"/>
                    <a:pt x="127" y="15"/>
                  </a:cubicBezTo>
                  <a:cubicBezTo>
                    <a:pt x="126" y="14"/>
                    <a:pt x="126" y="13"/>
                    <a:pt x="125" y="11"/>
                  </a:cubicBezTo>
                  <a:cubicBezTo>
                    <a:pt x="121" y="11"/>
                    <a:pt x="116" y="8"/>
                    <a:pt x="112" y="8"/>
                  </a:cubicBezTo>
                  <a:cubicBezTo>
                    <a:pt x="106" y="8"/>
                    <a:pt x="97" y="11"/>
                    <a:pt x="93" y="6"/>
                  </a:cubicBezTo>
                  <a:cubicBezTo>
                    <a:pt x="88" y="2"/>
                    <a:pt x="85" y="0"/>
                    <a:pt x="82" y="2"/>
                  </a:cubicBezTo>
                  <a:cubicBezTo>
                    <a:pt x="79" y="3"/>
                    <a:pt x="73" y="20"/>
                    <a:pt x="70" y="25"/>
                  </a:cubicBezTo>
                  <a:cubicBezTo>
                    <a:pt x="67" y="29"/>
                    <a:pt x="57" y="33"/>
                    <a:pt x="53" y="33"/>
                  </a:cubicBezTo>
                  <a:cubicBezTo>
                    <a:pt x="48" y="33"/>
                    <a:pt x="48" y="40"/>
                    <a:pt x="44" y="42"/>
                  </a:cubicBezTo>
                  <a:cubicBezTo>
                    <a:pt x="41" y="45"/>
                    <a:pt x="42" y="50"/>
                    <a:pt x="38" y="53"/>
                  </a:cubicBezTo>
                  <a:cubicBezTo>
                    <a:pt x="34" y="56"/>
                    <a:pt x="36" y="67"/>
                    <a:pt x="38" y="70"/>
                  </a:cubicBezTo>
                  <a:cubicBezTo>
                    <a:pt x="40" y="74"/>
                    <a:pt x="30" y="85"/>
                    <a:pt x="25" y="89"/>
                  </a:cubicBezTo>
                  <a:cubicBezTo>
                    <a:pt x="19" y="92"/>
                    <a:pt x="17" y="98"/>
                    <a:pt x="8" y="100"/>
                  </a:cubicBezTo>
                  <a:cubicBezTo>
                    <a:pt x="5" y="100"/>
                    <a:pt x="2" y="102"/>
                    <a:pt x="0" y="104"/>
                  </a:cubicBezTo>
                  <a:cubicBezTo>
                    <a:pt x="14" y="104"/>
                    <a:pt x="35" y="104"/>
                    <a:pt x="42" y="104"/>
                  </a:cubicBezTo>
                  <a:cubicBezTo>
                    <a:pt x="50" y="104"/>
                    <a:pt x="48" y="106"/>
                    <a:pt x="50" y="108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5A9F630E-6A51-4C43-61F9-2CDB051E1F61}"/>
                </a:ext>
              </a:extLst>
            </p:cNvPr>
            <p:cNvSpPr/>
            <p:nvPr/>
          </p:nvSpPr>
          <p:spPr bwMode="auto">
            <a:xfrm>
              <a:off x="4519613" y="2405063"/>
              <a:ext cx="93663" cy="174625"/>
            </a:xfrm>
            <a:custGeom>
              <a:avLst/>
              <a:gdLst/>
              <a:ahLst/>
              <a:cxnLst>
                <a:cxn ang="0">
                  <a:pos x="13" y="23"/>
                </a:cxn>
                <a:cxn ang="0">
                  <a:pos x="10" y="35"/>
                </a:cxn>
                <a:cxn ang="0">
                  <a:pos x="3" y="42"/>
                </a:cxn>
                <a:cxn ang="0">
                  <a:pos x="7" y="54"/>
                </a:cxn>
                <a:cxn ang="0">
                  <a:pos x="12" y="62"/>
                </a:cxn>
                <a:cxn ang="0">
                  <a:pos x="21" y="68"/>
                </a:cxn>
                <a:cxn ang="0">
                  <a:pos x="26" y="88"/>
                </a:cxn>
                <a:cxn ang="0">
                  <a:pos x="27" y="91"/>
                </a:cxn>
                <a:cxn ang="0">
                  <a:pos x="32" y="87"/>
                </a:cxn>
                <a:cxn ang="0">
                  <a:pos x="34" y="78"/>
                </a:cxn>
                <a:cxn ang="0">
                  <a:pos x="35" y="73"/>
                </a:cxn>
                <a:cxn ang="0">
                  <a:pos x="43" y="65"/>
                </a:cxn>
                <a:cxn ang="0">
                  <a:pos x="48" y="61"/>
                </a:cxn>
                <a:cxn ang="0">
                  <a:pos x="49" y="55"/>
                </a:cxn>
                <a:cxn ang="0">
                  <a:pos x="44" y="51"/>
                </a:cxn>
                <a:cxn ang="0">
                  <a:pos x="40" y="47"/>
                </a:cxn>
                <a:cxn ang="0">
                  <a:pos x="31" y="43"/>
                </a:cxn>
                <a:cxn ang="0">
                  <a:pos x="40" y="35"/>
                </a:cxn>
                <a:cxn ang="0">
                  <a:pos x="40" y="20"/>
                </a:cxn>
                <a:cxn ang="0">
                  <a:pos x="42" y="10"/>
                </a:cxn>
                <a:cxn ang="0">
                  <a:pos x="40" y="6"/>
                </a:cxn>
                <a:cxn ang="0">
                  <a:pos x="35" y="4"/>
                </a:cxn>
                <a:cxn ang="0">
                  <a:pos x="20" y="4"/>
                </a:cxn>
                <a:cxn ang="0">
                  <a:pos x="13" y="5"/>
                </a:cxn>
                <a:cxn ang="0">
                  <a:pos x="13" y="23"/>
                </a:cxn>
              </a:cxnLst>
              <a:rect l="0" t="0" r="r" b="b"/>
              <a:pathLst>
                <a:path w="49" h="91">
                  <a:moveTo>
                    <a:pt x="13" y="23"/>
                  </a:moveTo>
                  <a:cubicBezTo>
                    <a:pt x="16" y="27"/>
                    <a:pt x="13" y="34"/>
                    <a:pt x="10" y="35"/>
                  </a:cubicBezTo>
                  <a:cubicBezTo>
                    <a:pt x="7" y="36"/>
                    <a:pt x="5" y="42"/>
                    <a:pt x="3" y="42"/>
                  </a:cubicBezTo>
                  <a:cubicBezTo>
                    <a:pt x="0" y="42"/>
                    <a:pt x="3" y="52"/>
                    <a:pt x="7" y="54"/>
                  </a:cubicBezTo>
                  <a:cubicBezTo>
                    <a:pt x="12" y="56"/>
                    <a:pt x="12" y="60"/>
                    <a:pt x="12" y="62"/>
                  </a:cubicBezTo>
                  <a:cubicBezTo>
                    <a:pt x="12" y="64"/>
                    <a:pt x="19" y="66"/>
                    <a:pt x="21" y="68"/>
                  </a:cubicBezTo>
                  <a:cubicBezTo>
                    <a:pt x="23" y="71"/>
                    <a:pt x="26" y="84"/>
                    <a:pt x="26" y="88"/>
                  </a:cubicBezTo>
                  <a:cubicBezTo>
                    <a:pt x="26" y="89"/>
                    <a:pt x="26" y="90"/>
                    <a:pt x="27" y="91"/>
                  </a:cubicBezTo>
                  <a:cubicBezTo>
                    <a:pt x="29" y="90"/>
                    <a:pt x="31" y="89"/>
                    <a:pt x="32" y="87"/>
                  </a:cubicBezTo>
                  <a:cubicBezTo>
                    <a:pt x="33" y="84"/>
                    <a:pt x="34" y="79"/>
                    <a:pt x="34" y="78"/>
                  </a:cubicBezTo>
                  <a:cubicBezTo>
                    <a:pt x="33" y="77"/>
                    <a:pt x="33" y="74"/>
                    <a:pt x="35" y="73"/>
                  </a:cubicBezTo>
                  <a:cubicBezTo>
                    <a:pt x="36" y="72"/>
                    <a:pt x="42" y="65"/>
                    <a:pt x="43" y="65"/>
                  </a:cubicBezTo>
                  <a:cubicBezTo>
                    <a:pt x="45" y="64"/>
                    <a:pt x="48" y="65"/>
                    <a:pt x="48" y="61"/>
                  </a:cubicBezTo>
                  <a:cubicBezTo>
                    <a:pt x="48" y="60"/>
                    <a:pt x="48" y="58"/>
                    <a:pt x="49" y="55"/>
                  </a:cubicBezTo>
                  <a:cubicBezTo>
                    <a:pt x="46" y="54"/>
                    <a:pt x="44" y="52"/>
                    <a:pt x="44" y="51"/>
                  </a:cubicBezTo>
                  <a:cubicBezTo>
                    <a:pt x="44" y="49"/>
                    <a:pt x="41" y="45"/>
                    <a:pt x="40" y="47"/>
                  </a:cubicBezTo>
                  <a:cubicBezTo>
                    <a:pt x="38" y="49"/>
                    <a:pt x="32" y="47"/>
                    <a:pt x="31" y="43"/>
                  </a:cubicBezTo>
                  <a:cubicBezTo>
                    <a:pt x="30" y="39"/>
                    <a:pt x="35" y="39"/>
                    <a:pt x="40" y="35"/>
                  </a:cubicBezTo>
                  <a:cubicBezTo>
                    <a:pt x="44" y="31"/>
                    <a:pt x="45" y="24"/>
                    <a:pt x="40" y="20"/>
                  </a:cubicBezTo>
                  <a:cubicBezTo>
                    <a:pt x="35" y="16"/>
                    <a:pt x="38" y="14"/>
                    <a:pt x="42" y="10"/>
                  </a:cubicBezTo>
                  <a:cubicBezTo>
                    <a:pt x="45" y="7"/>
                    <a:pt x="42" y="5"/>
                    <a:pt x="40" y="6"/>
                  </a:cubicBezTo>
                  <a:cubicBezTo>
                    <a:pt x="39" y="8"/>
                    <a:pt x="36" y="8"/>
                    <a:pt x="35" y="4"/>
                  </a:cubicBezTo>
                  <a:cubicBezTo>
                    <a:pt x="35" y="0"/>
                    <a:pt x="24" y="0"/>
                    <a:pt x="20" y="4"/>
                  </a:cubicBezTo>
                  <a:cubicBezTo>
                    <a:pt x="18" y="5"/>
                    <a:pt x="16" y="5"/>
                    <a:pt x="13" y="5"/>
                  </a:cubicBezTo>
                  <a:cubicBezTo>
                    <a:pt x="12" y="12"/>
                    <a:pt x="12" y="20"/>
                    <a:pt x="13" y="23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39B32627-3842-246A-07DF-259DAEFBAC2E}"/>
                </a:ext>
              </a:extLst>
            </p:cNvPr>
            <p:cNvSpPr/>
            <p:nvPr/>
          </p:nvSpPr>
          <p:spPr bwMode="auto">
            <a:xfrm>
              <a:off x="4171950" y="2411413"/>
              <a:ext cx="449263" cy="430213"/>
            </a:xfrm>
            <a:custGeom>
              <a:avLst/>
              <a:gdLst/>
              <a:ahLst/>
              <a:cxnLst>
                <a:cxn ang="0">
                  <a:pos x="81" y="43"/>
                </a:cxn>
                <a:cxn ang="0">
                  <a:pos x="82" y="53"/>
                </a:cxn>
                <a:cxn ang="0">
                  <a:pos x="86" y="61"/>
                </a:cxn>
                <a:cxn ang="0">
                  <a:pos x="84" y="65"/>
                </a:cxn>
                <a:cxn ang="0">
                  <a:pos x="67" y="66"/>
                </a:cxn>
                <a:cxn ang="0">
                  <a:pos x="61" y="70"/>
                </a:cxn>
                <a:cxn ang="0">
                  <a:pos x="57" y="73"/>
                </a:cxn>
                <a:cxn ang="0">
                  <a:pos x="55" y="80"/>
                </a:cxn>
                <a:cxn ang="0">
                  <a:pos x="50" y="83"/>
                </a:cxn>
                <a:cxn ang="0">
                  <a:pos x="42" y="86"/>
                </a:cxn>
                <a:cxn ang="0">
                  <a:pos x="36" y="93"/>
                </a:cxn>
                <a:cxn ang="0">
                  <a:pos x="26" y="95"/>
                </a:cxn>
                <a:cxn ang="0">
                  <a:pos x="19" y="97"/>
                </a:cxn>
                <a:cxn ang="0">
                  <a:pos x="1" y="109"/>
                </a:cxn>
                <a:cxn ang="0">
                  <a:pos x="1" y="124"/>
                </a:cxn>
                <a:cxn ang="0">
                  <a:pos x="3" y="126"/>
                </a:cxn>
                <a:cxn ang="0">
                  <a:pos x="112" y="199"/>
                </a:cxn>
                <a:cxn ang="0">
                  <a:pos x="120" y="209"/>
                </a:cxn>
                <a:cxn ang="0">
                  <a:pos x="132" y="213"/>
                </a:cxn>
                <a:cxn ang="0">
                  <a:pos x="138" y="225"/>
                </a:cxn>
                <a:cxn ang="0">
                  <a:pos x="149" y="223"/>
                </a:cxn>
                <a:cxn ang="0">
                  <a:pos x="166" y="217"/>
                </a:cxn>
                <a:cxn ang="0">
                  <a:pos x="187" y="201"/>
                </a:cxn>
                <a:cxn ang="0">
                  <a:pos x="235" y="171"/>
                </a:cxn>
                <a:cxn ang="0">
                  <a:pos x="235" y="171"/>
                </a:cxn>
                <a:cxn ang="0">
                  <a:pos x="230" y="161"/>
                </a:cxn>
                <a:cxn ang="0">
                  <a:pos x="221" y="158"/>
                </a:cxn>
                <a:cxn ang="0">
                  <a:pos x="214" y="154"/>
                </a:cxn>
                <a:cxn ang="0">
                  <a:pos x="212" y="145"/>
                </a:cxn>
                <a:cxn ang="0">
                  <a:pos x="207" y="138"/>
                </a:cxn>
                <a:cxn ang="0">
                  <a:pos x="212" y="133"/>
                </a:cxn>
                <a:cxn ang="0">
                  <a:pos x="211" y="127"/>
                </a:cxn>
                <a:cxn ang="0">
                  <a:pos x="211" y="120"/>
                </a:cxn>
                <a:cxn ang="0">
                  <a:pos x="211" y="113"/>
                </a:cxn>
                <a:cxn ang="0">
                  <a:pos x="212" y="101"/>
                </a:cxn>
                <a:cxn ang="0">
                  <a:pos x="207" y="91"/>
                </a:cxn>
                <a:cxn ang="0">
                  <a:pos x="209" y="88"/>
                </a:cxn>
                <a:cxn ang="0">
                  <a:pos x="208" y="85"/>
                </a:cxn>
                <a:cxn ang="0">
                  <a:pos x="203" y="65"/>
                </a:cxn>
                <a:cxn ang="0">
                  <a:pos x="194" y="59"/>
                </a:cxn>
                <a:cxn ang="0">
                  <a:pos x="189" y="51"/>
                </a:cxn>
                <a:cxn ang="0">
                  <a:pos x="185" y="39"/>
                </a:cxn>
                <a:cxn ang="0">
                  <a:pos x="192" y="32"/>
                </a:cxn>
                <a:cxn ang="0">
                  <a:pos x="195" y="20"/>
                </a:cxn>
                <a:cxn ang="0">
                  <a:pos x="195" y="2"/>
                </a:cxn>
                <a:cxn ang="0">
                  <a:pos x="185" y="0"/>
                </a:cxn>
                <a:cxn ang="0">
                  <a:pos x="173" y="1"/>
                </a:cxn>
                <a:cxn ang="0">
                  <a:pos x="158" y="5"/>
                </a:cxn>
                <a:cxn ang="0">
                  <a:pos x="115" y="7"/>
                </a:cxn>
                <a:cxn ang="0">
                  <a:pos x="98" y="16"/>
                </a:cxn>
                <a:cxn ang="0">
                  <a:pos x="80" y="26"/>
                </a:cxn>
                <a:cxn ang="0">
                  <a:pos x="76" y="27"/>
                </a:cxn>
                <a:cxn ang="0">
                  <a:pos x="78" y="31"/>
                </a:cxn>
                <a:cxn ang="0">
                  <a:pos x="81" y="43"/>
                </a:cxn>
              </a:cxnLst>
              <a:rect l="0" t="0" r="r" b="b"/>
              <a:pathLst>
                <a:path w="235" h="225">
                  <a:moveTo>
                    <a:pt x="81" y="43"/>
                  </a:moveTo>
                  <a:cubicBezTo>
                    <a:pt x="81" y="47"/>
                    <a:pt x="80" y="53"/>
                    <a:pt x="82" y="53"/>
                  </a:cubicBezTo>
                  <a:cubicBezTo>
                    <a:pt x="84" y="53"/>
                    <a:pt x="86" y="59"/>
                    <a:pt x="86" y="61"/>
                  </a:cubicBezTo>
                  <a:cubicBezTo>
                    <a:pt x="87" y="62"/>
                    <a:pt x="86" y="65"/>
                    <a:pt x="84" y="65"/>
                  </a:cubicBezTo>
                  <a:cubicBezTo>
                    <a:pt x="81" y="65"/>
                    <a:pt x="67" y="64"/>
                    <a:pt x="67" y="66"/>
                  </a:cubicBezTo>
                  <a:cubicBezTo>
                    <a:pt x="67" y="68"/>
                    <a:pt x="64" y="70"/>
                    <a:pt x="61" y="70"/>
                  </a:cubicBezTo>
                  <a:cubicBezTo>
                    <a:pt x="57" y="70"/>
                    <a:pt x="57" y="69"/>
                    <a:pt x="57" y="73"/>
                  </a:cubicBezTo>
                  <a:cubicBezTo>
                    <a:pt x="56" y="76"/>
                    <a:pt x="58" y="80"/>
                    <a:pt x="55" y="80"/>
                  </a:cubicBezTo>
                  <a:cubicBezTo>
                    <a:pt x="53" y="80"/>
                    <a:pt x="54" y="83"/>
                    <a:pt x="50" y="83"/>
                  </a:cubicBezTo>
                  <a:cubicBezTo>
                    <a:pt x="47" y="83"/>
                    <a:pt x="42" y="83"/>
                    <a:pt x="42" y="86"/>
                  </a:cubicBezTo>
                  <a:cubicBezTo>
                    <a:pt x="42" y="89"/>
                    <a:pt x="40" y="92"/>
                    <a:pt x="36" y="93"/>
                  </a:cubicBezTo>
                  <a:cubicBezTo>
                    <a:pt x="32" y="93"/>
                    <a:pt x="26" y="92"/>
                    <a:pt x="26" y="95"/>
                  </a:cubicBezTo>
                  <a:cubicBezTo>
                    <a:pt x="26" y="98"/>
                    <a:pt x="21" y="96"/>
                    <a:pt x="19" y="97"/>
                  </a:cubicBezTo>
                  <a:cubicBezTo>
                    <a:pt x="16" y="99"/>
                    <a:pt x="1" y="107"/>
                    <a:pt x="1" y="109"/>
                  </a:cubicBezTo>
                  <a:cubicBezTo>
                    <a:pt x="0" y="110"/>
                    <a:pt x="1" y="117"/>
                    <a:pt x="1" y="124"/>
                  </a:cubicBezTo>
                  <a:cubicBezTo>
                    <a:pt x="1" y="125"/>
                    <a:pt x="2" y="126"/>
                    <a:pt x="3" y="126"/>
                  </a:cubicBezTo>
                  <a:cubicBezTo>
                    <a:pt x="9" y="129"/>
                    <a:pt x="109" y="196"/>
                    <a:pt x="112" y="199"/>
                  </a:cubicBezTo>
                  <a:cubicBezTo>
                    <a:pt x="116" y="202"/>
                    <a:pt x="120" y="209"/>
                    <a:pt x="120" y="209"/>
                  </a:cubicBezTo>
                  <a:cubicBezTo>
                    <a:pt x="120" y="209"/>
                    <a:pt x="127" y="210"/>
                    <a:pt x="132" y="213"/>
                  </a:cubicBezTo>
                  <a:cubicBezTo>
                    <a:pt x="138" y="217"/>
                    <a:pt x="138" y="225"/>
                    <a:pt x="138" y="225"/>
                  </a:cubicBezTo>
                  <a:cubicBezTo>
                    <a:pt x="138" y="225"/>
                    <a:pt x="145" y="224"/>
                    <a:pt x="149" y="223"/>
                  </a:cubicBezTo>
                  <a:cubicBezTo>
                    <a:pt x="153" y="222"/>
                    <a:pt x="166" y="217"/>
                    <a:pt x="166" y="217"/>
                  </a:cubicBezTo>
                  <a:cubicBezTo>
                    <a:pt x="187" y="201"/>
                    <a:pt x="187" y="201"/>
                    <a:pt x="187" y="201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4" y="165"/>
                    <a:pt x="232" y="161"/>
                    <a:pt x="230" y="161"/>
                  </a:cubicBezTo>
                  <a:cubicBezTo>
                    <a:pt x="227" y="161"/>
                    <a:pt x="225" y="158"/>
                    <a:pt x="221" y="158"/>
                  </a:cubicBezTo>
                  <a:cubicBezTo>
                    <a:pt x="218" y="158"/>
                    <a:pt x="214" y="157"/>
                    <a:pt x="214" y="154"/>
                  </a:cubicBezTo>
                  <a:cubicBezTo>
                    <a:pt x="213" y="151"/>
                    <a:pt x="215" y="149"/>
                    <a:pt x="212" y="145"/>
                  </a:cubicBezTo>
                  <a:cubicBezTo>
                    <a:pt x="210" y="141"/>
                    <a:pt x="207" y="140"/>
                    <a:pt x="207" y="138"/>
                  </a:cubicBezTo>
                  <a:cubicBezTo>
                    <a:pt x="207" y="136"/>
                    <a:pt x="212" y="133"/>
                    <a:pt x="212" y="133"/>
                  </a:cubicBezTo>
                  <a:cubicBezTo>
                    <a:pt x="213" y="132"/>
                    <a:pt x="211" y="129"/>
                    <a:pt x="211" y="127"/>
                  </a:cubicBezTo>
                  <a:cubicBezTo>
                    <a:pt x="211" y="126"/>
                    <a:pt x="209" y="122"/>
                    <a:pt x="211" y="120"/>
                  </a:cubicBezTo>
                  <a:cubicBezTo>
                    <a:pt x="212" y="118"/>
                    <a:pt x="213" y="116"/>
                    <a:pt x="211" y="113"/>
                  </a:cubicBezTo>
                  <a:cubicBezTo>
                    <a:pt x="210" y="109"/>
                    <a:pt x="214" y="106"/>
                    <a:pt x="212" y="101"/>
                  </a:cubicBezTo>
                  <a:cubicBezTo>
                    <a:pt x="210" y="96"/>
                    <a:pt x="206" y="92"/>
                    <a:pt x="207" y="91"/>
                  </a:cubicBezTo>
                  <a:cubicBezTo>
                    <a:pt x="207" y="90"/>
                    <a:pt x="208" y="89"/>
                    <a:pt x="209" y="88"/>
                  </a:cubicBezTo>
                  <a:cubicBezTo>
                    <a:pt x="208" y="87"/>
                    <a:pt x="208" y="86"/>
                    <a:pt x="208" y="85"/>
                  </a:cubicBezTo>
                  <a:cubicBezTo>
                    <a:pt x="208" y="81"/>
                    <a:pt x="205" y="68"/>
                    <a:pt x="203" y="65"/>
                  </a:cubicBezTo>
                  <a:cubicBezTo>
                    <a:pt x="201" y="63"/>
                    <a:pt x="194" y="61"/>
                    <a:pt x="194" y="59"/>
                  </a:cubicBezTo>
                  <a:cubicBezTo>
                    <a:pt x="194" y="57"/>
                    <a:pt x="194" y="53"/>
                    <a:pt x="189" y="51"/>
                  </a:cubicBezTo>
                  <a:cubicBezTo>
                    <a:pt x="185" y="49"/>
                    <a:pt x="182" y="39"/>
                    <a:pt x="185" y="39"/>
                  </a:cubicBezTo>
                  <a:cubicBezTo>
                    <a:pt x="187" y="39"/>
                    <a:pt x="189" y="33"/>
                    <a:pt x="192" y="32"/>
                  </a:cubicBezTo>
                  <a:cubicBezTo>
                    <a:pt x="195" y="31"/>
                    <a:pt x="198" y="24"/>
                    <a:pt x="195" y="20"/>
                  </a:cubicBezTo>
                  <a:cubicBezTo>
                    <a:pt x="194" y="17"/>
                    <a:pt x="194" y="9"/>
                    <a:pt x="195" y="2"/>
                  </a:cubicBezTo>
                  <a:cubicBezTo>
                    <a:pt x="191" y="2"/>
                    <a:pt x="186" y="1"/>
                    <a:pt x="185" y="0"/>
                  </a:cubicBezTo>
                  <a:cubicBezTo>
                    <a:pt x="183" y="0"/>
                    <a:pt x="177" y="1"/>
                    <a:pt x="173" y="1"/>
                  </a:cubicBezTo>
                  <a:cubicBezTo>
                    <a:pt x="170" y="2"/>
                    <a:pt x="161" y="7"/>
                    <a:pt x="158" y="5"/>
                  </a:cubicBezTo>
                  <a:cubicBezTo>
                    <a:pt x="155" y="2"/>
                    <a:pt x="124" y="7"/>
                    <a:pt x="115" y="7"/>
                  </a:cubicBezTo>
                  <a:cubicBezTo>
                    <a:pt x="107" y="7"/>
                    <a:pt x="103" y="16"/>
                    <a:pt x="98" y="16"/>
                  </a:cubicBezTo>
                  <a:cubicBezTo>
                    <a:pt x="93" y="16"/>
                    <a:pt x="85" y="21"/>
                    <a:pt x="80" y="26"/>
                  </a:cubicBezTo>
                  <a:cubicBezTo>
                    <a:pt x="79" y="27"/>
                    <a:pt x="78" y="27"/>
                    <a:pt x="76" y="27"/>
                  </a:cubicBezTo>
                  <a:cubicBezTo>
                    <a:pt x="77" y="29"/>
                    <a:pt x="77" y="30"/>
                    <a:pt x="78" y="31"/>
                  </a:cubicBezTo>
                  <a:cubicBezTo>
                    <a:pt x="80" y="34"/>
                    <a:pt x="81" y="38"/>
                    <a:pt x="81" y="43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2B28C0C2-75CA-766A-C380-C4A054C797CC}"/>
                </a:ext>
              </a:extLst>
            </p:cNvPr>
            <p:cNvSpPr/>
            <p:nvPr/>
          </p:nvSpPr>
          <p:spPr bwMode="auto">
            <a:xfrm>
              <a:off x="4565650" y="2509838"/>
              <a:ext cx="328613" cy="31591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1" y="18"/>
                </a:cxn>
                <a:cxn ang="0">
                  <a:pos x="10" y="23"/>
                </a:cxn>
                <a:cxn ang="0">
                  <a:pos x="8" y="32"/>
                </a:cxn>
                <a:cxn ang="0">
                  <a:pos x="1" y="39"/>
                </a:cxn>
                <a:cxn ang="0">
                  <a:pos x="6" y="49"/>
                </a:cxn>
                <a:cxn ang="0">
                  <a:pos x="5" y="61"/>
                </a:cxn>
                <a:cxn ang="0">
                  <a:pos x="5" y="68"/>
                </a:cxn>
                <a:cxn ang="0">
                  <a:pos x="5" y="75"/>
                </a:cxn>
                <a:cxn ang="0">
                  <a:pos x="6" y="81"/>
                </a:cxn>
                <a:cxn ang="0">
                  <a:pos x="1" y="86"/>
                </a:cxn>
                <a:cxn ang="0">
                  <a:pos x="6" y="93"/>
                </a:cxn>
                <a:cxn ang="0">
                  <a:pos x="8" y="102"/>
                </a:cxn>
                <a:cxn ang="0">
                  <a:pos x="15" y="106"/>
                </a:cxn>
                <a:cxn ang="0">
                  <a:pos x="24" y="109"/>
                </a:cxn>
                <a:cxn ang="0">
                  <a:pos x="29" y="119"/>
                </a:cxn>
                <a:cxn ang="0">
                  <a:pos x="46" y="122"/>
                </a:cxn>
                <a:cxn ang="0">
                  <a:pos x="53" y="129"/>
                </a:cxn>
                <a:cxn ang="0">
                  <a:pos x="72" y="119"/>
                </a:cxn>
                <a:cxn ang="0">
                  <a:pos x="158" y="165"/>
                </a:cxn>
                <a:cxn ang="0">
                  <a:pos x="158" y="159"/>
                </a:cxn>
                <a:cxn ang="0">
                  <a:pos x="169" y="159"/>
                </a:cxn>
                <a:cxn ang="0">
                  <a:pos x="169" y="48"/>
                </a:cxn>
                <a:cxn ang="0">
                  <a:pos x="169" y="32"/>
                </a:cxn>
                <a:cxn ang="0">
                  <a:pos x="170" y="18"/>
                </a:cxn>
                <a:cxn ang="0">
                  <a:pos x="171" y="15"/>
                </a:cxn>
                <a:cxn ang="0">
                  <a:pos x="171" y="15"/>
                </a:cxn>
                <a:cxn ang="0">
                  <a:pos x="156" y="11"/>
                </a:cxn>
                <a:cxn ang="0">
                  <a:pos x="138" y="2"/>
                </a:cxn>
                <a:cxn ang="0">
                  <a:pos x="113" y="15"/>
                </a:cxn>
                <a:cxn ang="0">
                  <a:pos x="115" y="29"/>
                </a:cxn>
                <a:cxn ang="0">
                  <a:pos x="97" y="29"/>
                </a:cxn>
                <a:cxn ang="0">
                  <a:pos x="77" y="22"/>
                </a:cxn>
                <a:cxn ang="0">
                  <a:pos x="65" y="14"/>
                </a:cxn>
                <a:cxn ang="0">
                  <a:pos x="58" y="7"/>
                </a:cxn>
                <a:cxn ang="0">
                  <a:pos x="38" y="3"/>
                </a:cxn>
                <a:cxn ang="0">
                  <a:pos x="25" y="0"/>
                </a:cxn>
                <a:cxn ang="0">
                  <a:pos x="24" y="6"/>
                </a:cxn>
                <a:cxn ang="0">
                  <a:pos x="19" y="10"/>
                </a:cxn>
              </a:cxnLst>
              <a:rect l="0" t="0" r="r" b="b"/>
              <a:pathLst>
                <a:path w="172" h="165">
                  <a:moveTo>
                    <a:pt x="19" y="10"/>
                  </a:moveTo>
                  <a:cubicBezTo>
                    <a:pt x="18" y="10"/>
                    <a:pt x="12" y="17"/>
                    <a:pt x="11" y="18"/>
                  </a:cubicBezTo>
                  <a:cubicBezTo>
                    <a:pt x="9" y="19"/>
                    <a:pt x="9" y="22"/>
                    <a:pt x="10" y="23"/>
                  </a:cubicBezTo>
                  <a:cubicBezTo>
                    <a:pt x="10" y="24"/>
                    <a:pt x="9" y="29"/>
                    <a:pt x="8" y="32"/>
                  </a:cubicBezTo>
                  <a:cubicBezTo>
                    <a:pt x="6" y="35"/>
                    <a:pt x="1" y="37"/>
                    <a:pt x="1" y="39"/>
                  </a:cubicBezTo>
                  <a:cubicBezTo>
                    <a:pt x="0" y="40"/>
                    <a:pt x="4" y="44"/>
                    <a:pt x="6" y="49"/>
                  </a:cubicBezTo>
                  <a:cubicBezTo>
                    <a:pt x="8" y="54"/>
                    <a:pt x="4" y="57"/>
                    <a:pt x="5" y="61"/>
                  </a:cubicBezTo>
                  <a:cubicBezTo>
                    <a:pt x="7" y="64"/>
                    <a:pt x="6" y="66"/>
                    <a:pt x="5" y="68"/>
                  </a:cubicBezTo>
                  <a:cubicBezTo>
                    <a:pt x="3" y="70"/>
                    <a:pt x="5" y="74"/>
                    <a:pt x="5" y="75"/>
                  </a:cubicBezTo>
                  <a:cubicBezTo>
                    <a:pt x="5" y="77"/>
                    <a:pt x="7" y="80"/>
                    <a:pt x="6" y="81"/>
                  </a:cubicBezTo>
                  <a:cubicBezTo>
                    <a:pt x="6" y="81"/>
                    <a:pt x="1" y="84"/>
                    <a:pt x="1" y="86"/>
                  </a:cubicBezTo>
                  <a:cubicBezTo>
                    <a:pt x="1" y="88"/>
                    <a:pt x="4" y="89"/>
                    <a:pt x="6" y="93"/>
                  </a:cubicBezTo>
                  <a:cubicBezTo>
                    <a:pt x="9" y="97"/>
                    <a:pt x="7" y="99"/>
                    <a:pt x="8" y="102"/>
                  </a:cubicBezTo>
                  <a:cubicBezTo>
                    <a:pt x="8" y="105"/>
                    <a:pt x="12" y="106"/>
                    <a:pt x="15" y="106"/>
                  </a:cubicBezTo>
                  <a:cubicBezTo>
                    <a:pt x="19" y="106"/>
                    <a:pt x="21" y="109"/>
                    <a:pt x="24" y="109"/>
                  </a:cubicBezTo>
                  <a:cubicBezTo>
                    <a:pt x="26" y="109"/>
                    <a:pt x="28" y="113"/>
                    <a:pt x="29" y="119"/>
                  </a:cubicBezTo>
                  <a:cubicBezTo>
                    <a:pt x="31" y="119"/>
                    <a:pt x="41" y="119"/>
                    <a:pt x="46" y="122"/>
                  </a:cubicBezTo>
                  <a:cubicBezTo>
                    <a:pt x="51" y="125"/>
                    <a:pt x="53" y="129"/>
                    <a:pt x="53" y="129"/>
                  </a:cubicBezTo>
                  <a:cubicBezTo>
                    <a:pt x="72" y="119"/>
                    <a:pt x="72" y="119"/>
                    <a:pt x="72" y="119"/>
                  </a:cubicBezTo>
                  <a:cubicBezTo>
                    <a:pt x="158" y="165"/>
                    <a:pt x="158" y="165"/>
                    <a:pt x="158" y="165"/>
                  </a:cubicBezTo>
                  <a:cubicBezTo>
                    <a:pt x="158" y="159"/>
                    <a:pt x="158" y="159"/>
                    <a:pt x="158" y="159"/>
                  </a:cubicBezTo>
                  <a:cubicBezTo>
                    <a:pt x="169" y="159"/>
                    <a:pt x="169" y="159"/>
                    <a:pt x="169" y="159"/>
                  </a:cubicBezTo>
                  <a:cubicBezTo>
                    <a:pt x="169" y="159"/>
                    <a:pt x="169" y="56"/>
                    <a:pt x="169" y="48"/>
                  </a:cubicBezTo>
                  <a:cubicBezTo>
                    <a:pt x="169" y="41"/>
                    <a:pt x="165" y="36"/>
                    <a:pt x="169" y="32"/>
                  </a:cubicBezTo>
                  <a:cubicBezTo>
                    <a:pt x="172" y="27"/>
                    <a:pt x="167" y="25"/>
                    <a:pt x="170" y="18"/>
                  </a:cubicBezTo>
                  <a:cubicBezTo>
                    <a:pt x="170" y="17"/>
                    <a:pt x="171" y="16"/>
                    <a:pt x="171" y="15"/>
                  </a:cubicBezTo>
                  <a:cubicBezTo>
                    <a:pt x="171" y="15"/>
                    <a:pt x="171" y="15"/>
                    <a:pt x="171" y="15"/>
                  </a:cubicBezTo>
                  <a:cubicBezTo>
                    <a:pt x="170" y="12"/>
                    <a:pt x="165" y="12"/>
                    <a:pt x="156" y="11"/>
                  </a:cubicBezTo>
                  <a:cubicBezTo>
                    <a:pt x="146" y="9"/>
                    <a:pt x="149" y="2"/>
                    <a:pt x="138" y="2"/>
                  </a:cubicBezTo>
                  <a:cubicBezTo>
                    <a:pt x="127" y="1"/>
                    <a:pt x="113" y="10"/>
                    <a:pt x="113" y="15"/>
                  </a:cubicBezTo>
                  <a:cubicBezTo>
                    <a:pt x="113" y="19"/>
                    <a:pt x="118" y="24"/>
                    <a:pt x="115" y="29"/>
                  </a:cubicBezTo>
                  <a:cubicBezTo>
                    <a:pt x="111" y="34"/>
                    <a:pt x="103" y="35"/>
                    <a:pt x="97" y="29"/>
                  </a:cubicBezTo>
                  <a:cubicBezTo>
                    <a:pt x="92" y="24"/>
                    <a:pt x="83" y="22"/>
                    <a:pt x="77" y="22"/>
                  </a:cubicBezTo>
                  <a:cubicBezTo>
                    <a:pt x="70" y="22"/>
                    <a:pt x="65" y="18"/>
                    <a:pt x="65" y="14"/>
                  </a:cubicBezTo>
                  <a:cubicBezTo>
                    <a:pt x="66" y="10"/>
                    <a:pt x="64" y="9"/>
                    <a:pt x="58" y="7"/>
                  </a:cubicBezTo>
                  <a:cubicBezTo>
                    <a:pt x="52" y="6"/>
                    <a:pt x="48" y="2"/>
                    <a:pt x="38" y="3"/>
                  </a:cubicBezTo>
                  <a:cubicBezTo>
                    <a:pt x="32" y="4"/>
                    <a:pt x="28" y="2"/>
                    <a:pt x="25" y="0"/>
                  </a:cubicBezTo>
                  <a:cubicBezTo>
                    <a:pt x="24" y="3"/>
                    <a:pt x="24" y="5"/>
                    <a:pt x="24" y="6"/>
                  </a:cubicBezTo>
                  <a:cubicBezTo>
                    <a:pt x="24" y="10"/>
                    <a:pt x="21" y="9"/>
                    <a:pt x="19" y="1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6135E98C-BB7A-0172-CB08-6754E5E652DB}"/>
                </a:ext>
              </a:extLst>
            </p:cNvPr>
            <p:cNvSpPr/>
            <p:nvPr/>
          </p:nvSpPr>
          <p:spPr bwMode="auto">
            <a:xfrm>
              <a:off x="4002088" y="2949575"/>
              <a:ext cx="61913" cy="22225"/>
            </a:xfrm>
            <a:custGeom>
              <a:avLst/>
              <a:gdLst/>
              <a:ahLst/>
              <a:cxnLst>
                <a:cxn ang="0">
                  <a:pos x="16" y="7"/>
                </a:cxn>
                <a:cxn ang="0">
                  <a:pos x="25" y="10"/>
                </a:cxn>
                <a:cxn ang="0">
                  <a:pos x="32" y="8"/>
                </a:cxn>
                <a:cxn ang="0">
                  <a:pos x="26" y="7"/>
                </a:cxn>
                <a:cxn ang="0">
                  <a:pos x="15" y="2"/>
                </a:cxn>
                <a:cxn ang="0">
                  <a:pos x="1" y="5"/>
                </a:cxn>
                <a:cxn ang="0">
                  <a:pos x="0" y="11"/>
                </a:cxn>
                <a:cxn ang="0">
                  <a:pos x="3" y="11"/>
                </a:cxn>
                <a:cxn ang="0">
                  <a:pos x="16" y="7"/>
                </a:cxn>
              </a:cxnLst>
              <a:rect l="0" t="0" r="r" b="b"/>
              <a:pathLst>
                <a:path w="32" h="11">
                  <a:moveTo>
                    <a:pt x="16" y="7"/>
                  </a:moveTo>
                  <a:cubicBezTo>
                    <a:pt x="18" y="5"/>
                    <a:pt x="22" y="9"/>
                    <a:pt x="25" y="10"/>
                  </a:cubicBezTo>
                  <a:cubicBezTo>
                    <a:pt x="29" y="10"/>
                    <a:pt x="32" y="8"/>
                    <a:pt x="32" y="8"/>
                  </a:cubicBezTo>
                  <a:cubicBezTo>
                    <a:pt x="32" y="8"/>
                    <a:pt x="32" y="7"/>
                    <a:pt x="26" y="7"/>
                  </a:cubicBezTo>
                  <a:cubicBezTo>
                    <a:pt x="21" y="7"/>
                    <a:pt x="20" y="0"/>
                    <a:pt x="15" y="2"/>
                  </a:cubicBezTo>
                  <a:cubicBezTo>
                    <a:pt x="10" y="5"/>
                    <a:pt x="7" y="5"/>
                    <a:pt x="1" y="5"/>
                  </a:cubicBezTo>
                  <a:cubicBezTo>
                    <a:pt x="1" y="6"/>
                    <a:pt x="0" y="9"/>
                    <a:pt x="0" y="11"/>
                  </a:cubicBezTo>
                  <a:cubicBezTo>
                    <a:pt x="1" y="11"/>
                    <a:pt x="2" y="11"/>
                    <a:pt x="3" y="11"/>
                  </a:cubicBezTo>
                  <a:cubicBezTo>
                    <a:pt x="6" y="11"/>
                    <a:pt x="13" y="9"/>
                    <a:pt x="16" y="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F2088F04-C72D-B977-CE32-88C278FE8D33}"/>
                </a:ext>
              </a:extLst>
            </p:cNvPr>
            <p:cNvSpPr/>
            <p:nvPr/>
          </p:nvSpPr>
          <p:spPr bwMode="auto">
            <a:xfrm>
              <a:off x="3989388" y="2890838"/>
              <a:ext cx="125413" cy="101600"/>
            </a:xfrm>
            <a:custGeom>
              <a:avLst/>
              <a:gdLst/>
              <a:ahLst/>
              <a:cxnLst>
                <a:cxn ang="0">
                  <a:pos x="15" y="51"/>
                </a:cxn>
                <a:cxn ang="0">
                  <a:pos x="21" y="48"/>
                </a:cxn>
                <a:cxn ang="0">
                  <a:pos x="37" y="47"/>
                </a:cxn>
                <a:cxn ang="0">
                  <a:pos x="40" y="48"/>
                </a:cxn>
                <a:cxn ang="0">
                  <a:pos x="40" y="47"/>
                </a:cxn>
                <a:cxn ang="0">
                  <a:pos x="48" y="50"/>
                </a:cxn>
                <a:cxn ang="0">
                  <a:pos x="65" y="51"/>
                </a:cxn>
                <a:cxn ang="0">
                  <a:pos x="66" y="50"/>
                </a:cxn>
                <a:cxn ang="0">
                  <a:pos x="66" y="43"/>
                </a:cxn>
                <a:cxn ang="0">
                  <a:pos x="60" y="36"/>
                </a:cxn>
                <a:cxn ang="0">
                  <a:pos x="58" y="29"/>
                </a:cxn>
                <a:cxn ang="0">
                  <a:pos x="56" y="26"/>
                </a:cxn>
                <a:cxn ang="0">
                  <a:pos x="50" y="18"/>
                </a:cxn>
                <a:cxn ang="0">
                  <a:pos x="42" y="8"/>
                </a:cxn>
                <a:cxn ang="0">
                  <a:pos x="38" y="8"/>
                </a:cxn>
                <a:cxn ang="0">
                  <a:pos x="32" y="2"/>
                </a:cxn>
                <a:cxn ang="0">
                  <a:pos x="23" y="3"/>
                </a:cxn>
                <a:cxn ang="0">
                  <a:pos x="13" y="3"/>
                </a:cxn>
                <a:cxn ang="0">
                  <a:pos x="6" y="8"/>
                </a:cxn>
                <a:cxn ang="0">
                  <a:pos x="6" y="8"/>
                </a:cxn>
                <a:cxn ang="0">
                  <a:pos x="3" y="18"/>
                </a:cxn>
                <a:cxn ang="0">
                  <a:pos x="7" y="34"/>
                </a:cxn>
                <a:cxn ang="0">
                  <a:pos x="8" y="36"/>
                </a:cxn>
                <a:cxn ang="0">
                  <a:pos x="22" y="33"/>
                </a:cxn>
                <a:cxn ang="0">
                  <a:pos x="33" y="38"/>
                </a:cxn>
                <a:cxn ang="0">
                  <a:pos x="39" y="39"/>
                </a:cxn>
                <a:cxn ang="0">
                  <a:pos x="32" y="41"/>
                </a:cxn>
                <a:cxn ang="0">
                  <a:pos x="23" y="38"/>
                </a:cxn>
                <a:cxn ang="0">
                  <a:pos x="10" y="42"/>
                </a:cxn>
                <a:cxn ang="0">
                  <a:pos x="7" y="42"/>
                </a:cxn>
                <a:cxn ang="0">
                  <a:pos x="8" y="48"/>
                </a:cxn>
                <a:cxn ang="0">
                  <a:pos x="9" y="49"/>
                </a:cxn>
                <a:cxn ang="0">
                  <a:pos x="15" y="51"/>
                </a:cxn>
              </a:cxnLst>
              <a:rect l="0" t="0" r="r" b="b"/>
              <a:pathLst>
                <a:path w="66" h="53">
                  <a:moveTo>
                    <a:pt x="15" y="51"/>
                  </a:moveTo>
                  <a:cubicBezTo>
                    <a:pt x="17" y="51"/>
                    <a:pt x="21" y="48"/>
                    <a:pt x="21" y="48"/>
                  </a:cubicBezTo>
                  <a:cubicBezTo>
                    <a:pt x="21" y="48"/>
                    <a:pt x="35" y="47"/>
                    <a:pt x="37" y="47"/>
                  </a:cubicBezTo>
                  <a:cubicBezTo>
                    <a:pt x="38" y="47"/>
                    <a:pt x="39" y="47"/>
                    <a:pt x="40" y="48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48" y="48"/>
                    <a:pt x="48" y="50"/>
                  </a:cubicBezTo>
                  <a:cubicBezTo>
                    <a:pt x="49" y="52"/>
                    <a:pt x="59" y="53"/>
                    <a:pt x="65" y="51"/>
                  </a:cubicBezTo>
                  <a:cubicBezTo>
                    <a:pt x="65" y="51"/>
                    <a:pt x="66" y="50"/>
                    <a:pt x="66" y="50"/>
                  </a:cubicBezTo>
                  <a:cubicBezTo>
                    <a:pt x="66" y="48"/>
                    <a:pt x="66" y="44"/>
                    <a:pt x="66" y="43"/>
                  </a:cubicBezTo>
                  <a:cubicBezTo>
                    <a:pt x="66" y="42"/>
                    <a:pt x="62" y="38"/>
                    <a:pt x="60" y="36"/>
                  </a:cubicBezTo>
                  <a:cubicBezTo>
                    <a:pt x="58" y="34"/>
                    <a:pt x="58" y="29"/>
                    <a:pt x="58" y="29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5" y="19"/>
                    <a:pt x="50" y="18"/>
                  </a:cubicBezTo>
                  <a:cubicBezTo>
                    <a:pt x="45" y="16"/>
                    <a:pt x="42" y="8"/>
                    <a:pt x="42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8"/>
                    <a:pt x="35" y="4"/>
                    <a:pt x="32" y="2"/>
                  </a:cubicBezTo>
                  <a:cubicBezTo>
                    <a:pt x="29" y="0"/>
                    <a:pt x="23" y="3"/>
                    <a:pt x="23" y="3"/>
                  </a:cubicBezTo>
                  <a:cubicBezTo>
                    <a:pt x="23" y="3"/>
                    <a:pt x="17" y="4"/>
                    <a:pt x="13" y="3"/>
                  </a:cubicBezTo>
                  <a:cubicBezTo>
                    <a:pt x="9" y="2"/>
                    <a:pt x="10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2"/>
                    <a:pt x="5" y="15"/>
                    <a:pt x="3" y="18"/>
                  </a:cubicBezTo>
                  <a:cubicBezTo>
                    <a:pt x="0" y="23"/>
                    <a:pt x="5" y="31"/>
                    <a:pt x="7" y="34"/>
                  </a:cubicBezTo>
                  <a:cubicBezTo>
                    <a:pt x="8" y="34"/>
                    <a:pt x="8" y="35"/>
                    <a:pt x="8" y="36"/>
                  </a:cubicBezTo>
                  <a:cubicBezTo>
                    <a:pt x="14" y="36"/>
                    <a:pt x="17" y="36"/>
                    <a:pt x="22" y="33"/>
                  </a:cubicBezTo>
                  <a:cubicBezTo>
                    <a:pt x="27" y="31"/>
                    <a:pt x="28" y="38"/>
                    <a:pt x="33" y="38"/>
                  </a:cubicBezTo>
                  <a:cubicBezTo>
                    <a:pt x="39" y="38"/>
                    <a:pt x="39" y="39"/>
                    <a:pt x="39" y="39"/>
                  </a:cubicBezTo>
                  <a:cubicBezTo>
                    <a:pt x="39" y="39"/>
                    <a:pt x="36" y="41"/>
                    <a:pt x="32" y="41"/>
                  </a:cubicBezTo>
                  <a:cubicBezTo>
                    <a:pt x="29" y="40"/>
                    <a:pt x="25" y="36"/>
                    <a:pt x="23" y="38"/>
                  </a:cubicBezTo>
                  <a:cubicBezTo>
                    <a:pt x="20" y="40"/>
                    <a:pt x="13" y="42"/>
                    <a:pt x="10" y="42"/>
                  </a:cubicBezTo>
                  <a:cubicBezTo>
                    <a:pt x="9" y="42"/>
                    <a:pt x="8" y="42"/>
                    <a:pt x="7" y="42"/>
                  </a:cubicBezTo>
                  <a:cubicBezTo>
                    <a:pt x="6" y="44"/>
                    <a:pt x="6" y="46"/>
                    <a:pt x="8" y="48"/>
                  </a:cubicBezTo>
                  <a:cubicBezTo>
                    <a:pt x="8" y="48"/>
                    <a:pt x="9" y="49"/>
                    <a:pt x="9" y="49"/>
                  </a:cubicBezTo>
                  <a:cubicBezTo>
                    <a:pt x="15" y="48"/>
                    <a:pt x="13" y="50"/>
                    <a:pt x="15" y="51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851B33BB-A7D4-88D6-BC78-3D36868222B7}"/>
                </a:ext>
              </a:extLst>
            </p:cNvPr>
            <p:cNvSpPr/>
            <p:nvPr/>
          </p:nvSpPr>
          <p:spPr bwMode="auto">
            <a:xfrm>
              <a:off x="4005263" y="2981325"/>
              <a:ext cx="60325" cy="33338"/>
            </a:xfrm>
            <a:custGeom>
              <a:avLst/>
              <a:gdLst/>
              <a:ahLst/>
              <a:cxnLst>
                <a:cxn ang="0">
                  <a:pos x="16" y="17"/>
                </a:cxn>
                <a:cxn ang="0">
                  <a:pos x="26" y="12"/>
                </a:cxn>
                <a:cxn ang="0">
                  <a:pos x="30" y="10"/>
                </a:cxn>
                <a:cxn ang="0">
                  <a:pos x="29" y="5"/>
                </a:cxn>
                <a:cxn ang="0">
                  <a:pos x="31" y="1"/>
                </a:cxn>
                <a:cxn ang="0">
                  <a:pos x="28" y="0"/>
                </a:cxn>
                <a:cxn ang="0">
                  <a:pos x="12" y="1"/>
                </a:cxn>
                <a:cxn ang="0">
                  <a:pos x="6" y="4"/>
                </a:cxn>
                <a:cxn ang="0">
                  <a:pos x="0" y="2"/>
                </a:cxn>
                <a:cxn ang="0">
                  <a:pos x="9" y="9"/>
                </a:cxn>
                <a:cxn ang="0">
                  <a:pos x="14" y="18"/>
                </a:cxn>
                <a:cxn ang="0">
                  <a:pos x="15" y="18"/>
                </a:cxn>
                <a:cxn ang="0">
                  <a:pos x="16" y="17"/>
                </a:cxn>
              </a:cxnLst>
              <a:rect l="0" t="0" r="r" b="b"/>
              <a:pathLst>
                <a:path w="31" h="18">
                  <a:moveTo>
                    <a:pt x="16" y="17"/>
                  </a:moveTo>
                  <a:cubicBezTo>
                    <a:pt x="19" y="16"/>
                    <a:pt x="24" y="11"/>
                    <a:pt x="26" y="12"/>
                  </a:cubicBezTo>
                  <a:cubicBezTo>
                    <a:pt x="27" y="13"/>
                    <a:pt x="30" y="11"/>
                    <a:pt x="30" y="10"/>
                  </a:cubicBezTo>
                  <a:cubicBezTo>
                    <a:pt x="30" y="9"/>
                    <a:pt x="26" y="6"/>
                    <a:pt x="29" y="5"/>
                  </a:cubicBezTo>
                  <a:cubicBezTo>
                    <a:pt x="31" y="4"/>
                    <a:pt x="31" y="2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  <a:cubicBezTo>
                    <a:pt x="26" y="0"/>
                    <a:pt x="12" y="1"/>
                    <a:pt x="12" y="1"/>
                  </a:cubicBezTo>
                  <a:cubicBezTo>
                    <a:pt x="12" y="1"/>
                    <a:pt x="8" y="4"/>
                    <a:pt x="6" y="4"/>
                  </a:cubicBezTo>
                  <a:cubicBezTo>
                    <a:pt x="4" y="3"/>
                    <a:pt x="6" y="1"/>
                    <a:pt x="0" y="2"/>
                  </a:cubicBezTo>
                  <a:cubicBezTo>
                    <a:pt x="3" y="6"/>
                    <a:pt x="3" y="7"/>
                    <a:pt x="9" y="9"/>
                  </a:cubicBezTo>
                  <a:cubicBezTo>
                    <a:pt x="16" y="11"/>
                    <a:pt x="9" y="14"/>
                    <a:pt x="14" y="18"/>
                  </a:cubicBezTo>
                  <a:cubicBezTo>
                    <a:pt x="14" y="18"/>
                    <a:pt x="15" y="18"/>
                    <a:pt x="15" y="18"/>
                  </a:cubicBezTo>
                  <a:cubicBezTo>
                    <a:pt x="16" y="18"/>
                    <a:pt x="16" y="17"/>
                    <a:pt x="16" y="1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8184D17F-1DBF-5C78-B967-71B149C6068D}"/>
                </a:ext>
              </a:extLst>
            </p:cNvPr>
            <p:cNvSpPr/>
            <p:nvPr/>
          </p:nvSpPr>
          <p:spPr bwMode="auto">
            <a:xfrm>
              <a:off x="4673600" y="3013075"/>
              <a:ext cx="263525" cy="185738"/>
            </a:xfrm>
            <a:custGeom>
              <a:avLst/>
              <a:gdLst/>
              <a:ahLst/>
              <a:cxnLst>
                <a:cxn ang="0">
                  <a:pos x="128" y="55"/>
                </a:cxn>
                <a:cxn ang="0">
                  <a:pos x="124" y="47"/>
                </a:cxn>
                <a:cxn ang="0">
                  <a:pos x="117" y="41"/>
                </a:cxn>
                <a:cxn ang="0">
                  <a:pos x="112" y="34"/>
                </a:cxn>
                <a:cxn ang="0">
                  <a:pos x="103" y="30"/>
                </a:cxn>
                <a:cxn ang="0">
                  <a:pos x="101" y="27"/>
                </a:cxn>
                <a:cxn ang="0">
                  <a:pos x="97" y="26"/>
                </a:cxn>
                <a:cxn ang="0">
                  <a:pos x="98" y="22"/>
                </a:cxn>
                <a:cxn ang="0">
                  <a:pos x="97" y="12"/>
                </a:cxn>
                <a:cxn ang="0">
                  <a:pos x="89" y="1"/>
                </a:cxn>
                <a:cxn ang="0">
                  <a:pos x="87" y="1"/>
                </a:cxn>
                <a:cxn ang="0">
                  <a:pos x="78" y="5"/>
                </a:cxn>
                <a:cxn ang="0">
                  <a:pos x="76" y="10"/>
                </a:cxn>
                <a:cxn ang="0">
                  <a:pos x="65" y="21"/>
                </a:cxn>
                <a:cxn ang="0">
                  <a:pos x="49" y="25"/>
                </a:cxn>
                <a:cxn ang="0">
                  <a:pos x="48" y="31"/>
                </a:cxn>
                <a:cxn ang="0">
                  <a:pos x="38" y="36"/>
                </a:cxn>
                <a:cxn ang="0">
                  <a:pos x="26" y="40"/>
                </a:cxn>
                <a:cxn ang="0">
                  <a:pos x="18" y="40"/>
                </a:cxn>
                <a:cxn ang="0">
                  <a:pos x="12" y="42"/>
                </a:cxn>
                <a:cxn ang="0">
                  <a:pos x="11" y="41"/>
                </a:cxn>
                <a:cxn ang="0">
                  <a:pos x="5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5" y="78"/>
                </a:cxn>
                <a:cxn ang="0">
                  <a:pos x="6" y="84"/>
                </a:cxn>
                <a:cxn ang="0">
                  <a:pos x="9" y="88"/>
                </a:cxn>
                <a:cxn ang="0">
                  <a:pos x="16" y="95"/>
                </a:cxn>
                <a:cxn ang="0">
                  <a:pos x="18" y="97"/>
                </a:cxn>
                <a:cxn ang="0">
                  <a:pos x="19" y="96"/>
                </a:cxn>
                <a:cxn ang="0">
                  <a:pos x="21" y="88"/>
                </a:cxn>
                <a:cxn ang="0">
                  <a:pos x="27" y="86"/>
                </a:cxn>
                <a:cxn ang="0">
                  <a:pos x="32" y="85"/>
                </a:cxn>
                <a:cxn ang="0">
                  <a:pos x="42" y="86"/>
                </a:cxn>
                <a:cxn ang="0">
                  <a:pos x="42" y="79"/>
                </a:cxn>
                <a:cxn ang="0">
                  <a:pos x="53" y="70"/>
                </a:cxn>
                <a:cxn ang="0">
                  <a:pos x="63" y="76"/>
                </a:cxn>
                <a:cxn ang="0">
                  <a:pos x="84" y="80"/>
                </a:cxn>
                <a:cxn ang="0">
                  <a:pos x="88" y="72"/>
                </a:cxn>
                <a:cxn ang="0">
                  <a:pos x="97" y="72"/>
                </a:cxn>
                <a:cxn ang="0">
                  <a:pos x="108" y="69"/>
                </a:cxn>
                <a:cxn ang="0">
                  <a:pos x="117" y="68"/>
                </a:cxn>
                <a:cxn ang="0">
                  <a:pos x="130" y="69"/>
                </a:cxn>
                <a:cxn ang="0">
                  <a:pos x="138" y="68"/>
                </a:cxn>
                <a:cxn ang="0">
                  <a:pos x="136" y="61"/>
                </a:cxn>
                <a:cxn ang="0">
                  <a:pos x="128" y="55"/>
                </a:cxn>
              </a:cxnLst>
              <a:rect l="0" t="0" r="r" b="b"/>
              <a:pathLst>
                <a:path w="138" h="97">
                  <a:moveTo>
                    <a:pt x="128" y="55"/>
                  </a:moveTo>
                  <a:cubicBezTo>
                    <a:pt x="128" y="53"/>
                    <a:pt x="128" y="51"/>
                    <a:pt x="124" y="47"/>
                  </a:cubicBezTo>
                  <a:cubicBezTo>
                    <a:pt x="120" y="44"/>
                    <a:pt x="117" y="43"/>
                    <a:pt x="117" y="41"/>
                  </a:cubicBezTo>
                  <a:cubicBezTo>
                    <a:pt x="117" y="39"/>
                    <a:pt x="115" y="38"/>
                    <a:pt x="112" y="34"/>
                  </a:cubicBezTo>
                  <a:cubicBezTo>
                    <a:pt x="108" y="30"/>
                    <a:pt x="103" y="30"/>
                    <a:pt x="103" y="30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4" y="24"/>
                    <a:pt x="98" y="22"/>
                  </a:cubicBezTo>
                  <a:cubicBezTo>
                    <a:pt x="102" y="20"/>
                    <a:pt x="98" y="14"/>
                    <a:pt x="97" y="12"/>
                  </a:cubicBezTo>
                  <a:cubicBezTo>
                    <a:pt x="97" y="10"/>
                    <a:pt x="91" y="3"/>
                    <a:pt x="89" y="1"/>
                  </a:cubicBezTo>
                  <a:cubicBezTo>
                    <a:pt x="89" y="1"/>
                    <a:pt x="88" y="1"/>
                    <a:pt x="87" y="1"/>
                  </a:cubicBezTo>
                  <a:cubicBezTo>
                    <a:pt x="85" y="0"/>
                    <a:pt x="80" y="2"/>
                    <a:pt x="78" y="5"/>
                  </a:cubicBezTo>
                  <a:cubicBezTo>
                    <a:pt x="76" y="7"/>
                    <a:pt x="77" y="8"/>
                    <a:pt x="76" y="10"/>
                  </a:cubicBezTo>
                  <a:cubicBezTo>
                    <a:pt x="74" y="12"/>
                    <a:pt x="68" y="17"/>
                    <a:pt x="65" y="21"/>
                  </a:cubicBezTo>
                  <a:cubicBezTo>
                    <a:pt x="61" y="26"/>
                    <a:pt x="52" y="23"/>
                    <a:pt x="49" y="25"/>
                  </a:cubicBezTo>
                  <a:cubicBezTo>
                    <a:pt x="46" y="26"/>
                    <a:pt x="50" y="29"/>
                    <a:pt x="48" y="31"/>
                  </a:cubicBezTo>
                  <a:cubicBezTo>
                    <a:pt x="46" y="32"/>
                    <a:pt x="40" y="35"/>
                    <a:pt x="38" y="36"/>
                  </a:cubicBezTo>
                  <a:cubicBezTo>
                    <a:pt x="36" y="37"/>
                    <a:pt x="28" y="37"/>
                    <a:pt x="26" y="40"/>
                  </a:cubicBezTo>
                  <a:cubicBezTo>
                    <a:pt x="23" y="43"/>
                    <a:pt x="21" y="36"/>
                    <a:pt x="18" y="40"/>
                  </a:cubicBezTo>
                  <a:cubicBezTo>
                    <a:pt x="16" y="43"/>
                    <a:pt x="13" y="43"/>
                    <a:pt x="12" y="42"/>
                  </a:cubicBezTo>
                  <a:cubicBezTo>
                    <a:pt x="12" y="42"/>
                    <a:pt x="11" y="42"/>
                    <a:pt x="11" y="41"/>
                  </a:cubicBezTo>
                  <a:cubicBezTo>
                    <a:pt x="9" y="43"/>
                    <a:pt x="6" y="45"/>
                    <a:pt x="5" y="48"/>
                  </a:cubicBezTo>
                  <a:cubicBezTo>
                    <a:pt x="4" y="53"/>
                    <a:pt x="0" y="57"/>
                    <a:pt x="0" y="59"/>
                  </a:cubicBezTo>
                  <a:cubicBezTo>
                    <a:pt x="0" y="62"/>
                    <a:pt x="1" y="65"/>
                    <a:pt x="1" y="69"/>
                  </a:cubicBezTo>
                  <a:cubicBezTo>
                    <a:pt x="1" y="73"/>
                    <a:pt x="2" y="75"/>
                    <a:pt x="5" y="78"/>
                  </a:cubicBezTo>
                  <a:cubicBezTo>
                    <a:pt x="7" y="81"/>
                    <a:pt x="6" y="84"/>
                    <a:pt x="6" y="84"/>
                  </a:cubicBezTo>
                  <a:cubicBezTo>
                    <a:pt x="6" y="84"/>
                    <a:pt x="7" y="86"/>
                    <a:pt x="9" y="88"/>
                  </a:cubicBezTo>
                  <a:cubicBezTo>
                    <a:pt x="11" y="90"/>
                    <a:pt x="16" y="94"/>
                    <a:pt x="16" y="95"/>
                  </a:cubicBezTo>
                  <a:cubicBezTo>
                    <a:pt x="16" y="96"/>
                    <a:pt x="17" y="97"/>
                    <a:pt x="18" y="97"/>
                  </a:cubicBezTo>
                  <a:cubicBezTo>
                    <a:pt x="18" y="97"/>
                    <a:pt x="18" y="96"/>
                    <a:pt x="19" y="96"/>
                  </a:cubicBezTo>
                  <a:cubicBezTo>
                    <a:pt x="22" y="93"/>
                    <a:pt x="21" y="88"/>
                    <a:pt x="21" y="88"/>
                  </a:cubicBezTo>
                  <a:cubicBezTo>
                    <a:pt x="27" y="86"/>
                    <a:pt x="27" y="86"/>
                    <a:pt x="27" y="86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42" y="86"/>
                    <a:pt x="42" y="86"/>
                    <a:pt x="42" y="86"/>
                  </a:cubicBezTo>
                  <a:cubicBezTo>
                    <a:pt x="42" y="79"/>
                    <a:pt x="42" y="79"/>
                    <a:pt x="42" y="79"/>
                  </a:cubicBezTo>
                  <a:cubicBezTo>
                    <a:pt x="42" y="79"/>
                    <a:pt x="49" y="70"/>
                    <a:pt x="53" y="70"/>
                  </a:cubicBezTo>
                  <a:cubicBezTo>
                    <a:pt x="58" y="70"/>
                    <a:pt x="63" y="76"/>
                    <a:pt x="63" y="76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5" y="74"/>
                    <a:pt x="88" y="72"/>
                  </a:cubicBezTo>
                  <a:cubicBezTo>
                    <a:pt x="90" y="71"/>
                    <a:pt x="94" y="74"/>
                    <a:pt x="97" y="72"/>
                  </a:cubicBezTo>
                  <a:cubicBezTo>
                    <a:pt x="99" y="71"/>
                    <a:pt x="104" y="69"/>
                    <a:pt x="108" y="69"/>
                  </a:cubicBezTo>
                  <a:cubicBezTo>
                    <a:pt x="113" y="69"/>
                    <a:pt x="115" y="72"/>
                    <a:pt x="117" y="68"/>
                  </a:cubicBezTo>
                  <a:cubicBezTo>
                    <a:pt x="120" y="63"/>
                    <a:pt x="130" y="69"/>
                    <a:pt x="130" y="69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36" y="61"/>
                    <a:pt x="136" y="61"/>
                    <a:pt x="136" y="61"/>
                  </a:cubicBezTo>
                  <a:cubicBezTo>
                    <a:pt x="136" y="61"/>
                    <a:pt x="128" y="57"/>
                    <a:pt x="128" y="55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82E15DAB-4AAD-DC4F-D391-525C14C0CFAE}"/>
                </a:ext>
              </a:extLst>
            </p:cNvPr>
            <p:cNvSpPr/>
            <p:nvPr/>
          </p:nvSpPr>
          <p:spPr bwMode="auto">
            <a:xfrm>
              <a:off x="4421188" y="2951163"/>
              <a:ext cx="255588" cy="212725"/>
            </a:xfrm>
            <a:custGeom>
              <a:avLst/>
              <a:gdLst/>
              <a:ahLst/>
              <a:cxnLst>
                <a:cxn ang="0">
                  <a:pos x="83" y="81"/>
                </a:cxn>
                <a:cxn ang="0">
                  <a:pos x="89" y="80"/>
                </a:cxn>
                <a:cxn ang="0">
                  <a:pos x="97" y="86"/>
                </a:cxn>
                <a:cxn ang="0">
                  <a:pos x="102" y="81"/>
                </a:cxn>
                <a:cxn ang="0">
                  <a:pos x="110" y="63"/>
                </a:cxn>
                <a:cxn ang="0">
                  <a:pos x="116" y="57"/>
                </a:cxn>
                <a:cxn ang="0">
                  <a:pos x="117" y="51"/>
                </a:cxn>
                <a:cxn ang="0">
                  <a:pos x="120" y="43"/>
                </a:cxn>
                <a:cxn ang="0">
                  <a:pos x="126" y="31"/>
                </a:cxn>
                <a:cxn ang="0">
                  <a:pos x="133" y="27"/>
                </a:cxn>
                <a:cxn ang="0">
                  <a:pos x="132" y="20"/>
                </a:cxn>
                <a:cxn ang="0">
                  <a:pos x="128" y="16"/>
                </a:cxn>
                <a:cxn ang="0">
                  <a:pos x="128" y="9"/>
                </a:cxn>
                <a:cxn ang="0">
                  <a:pos x="124" y="5"/>
                </a:cxn>
                <a:cxn ang="0">
                  <a:pos x="120" y="3"/>
                </a:cxn>
                <a:cxn ang="0">
                  <a:pos x="112" y="10"/>
                </a:cxn>
                <a:cxn ang="0">
                  <a:pos x="103" y="8"/>
                </a:cxn>
                <a:cxn ang="0">
                  <a:pos x="88" y="7"/>
                </a:cxn>
                <a:cxn ang="0">
                  <a:pos x="80" y="13"/>
                </a:cxn>
                <a:cxn ang="0">
                  <a:pos x="69" y="13"/>
                </a:cxn>
                <a:cxn ang="0">
                  <a:pos x="60" y="8"/>
                </a:cxn>
                <a:cxn ang="0">
                  <a:pos x="51" y="11"/>
                </a:cxn>
                <a:cxn ang="0">
                  <a:pos x="45" y="5"/>
                </a:cxn>
                <a:cxn ang="0">
                  <a:pos x="36" y="2"/>
                </a:cxn>
                <a:cxn ang="0">
                  <a:pos x="29" y="4"/>
                </a:cxn>
                <a:cxn ang="0">
                  <a:pos x="19" y="4"/>
                </a:cxn>
                <a:cxn ang="0">
                  <a:pos x="16" y="13"/>
                </a:cxn>
                <a:cxn ang="0">
                  <a:pos x="11" y="21"/>
                </a:cxn>
                <a:cxn ang="0">
                  <a:pos x="10" y="23"/>
                </a:cxn>
                <a:cxn ang="0">
                  <a:pos x="11" y="31"/>
                </a:cxn>
                <a:cxn ang="0">
                  <a:pos x="10" y="47"/>
                </a:cxn>
                <a:cxn ang="0">
                  <a:pos x="6" y="54"/>
                </a:cxn>
                <a:cxn ang="0">
                  <a:pos x="1" y="62"/>
                </a:cxn>
                <a:cxn ang="0">
                  <a:pos x="1" y="75"/>
                </a:cxn>
                <a:cxn ang="0">
                  <a:pos x="5" y="84"/>
                </a:cxn>
                <a:cxn ang="0">
                  <a:pos x="5" y="84"/>
                </a:cxn>
                <a:cxn ang="0">
                  <a:pos x="22" y="88"/>
                </a:cxn>
                <a:cxn ang="0">
                  <a:pos x="32" y="100"/>
                </a:cxn>
                <a:cxn ang="0">
                  <a:pos x="38" y="110"/>
                </a:cxn>
                <a:cxn ang="0">
                  <a:pos x="50" y="107"/>
                </a:cxn>
                <a:cxn ang="0">
                  <a:pos x="65" y="105"/>
                </a:cxn>
                <a:cxn ang="0">
                  <a:pos x="66" y="105"/>
                </a:cxn>
                <a:cxn ang="0">
                  <a:pos x="70" y="93"/>
                </a:cxn>
                <a:cxn ang="0">
                  <a:pos x="83" y="81"/>
                </a:cxn>
              </a:cxnLst>
              <a:rect l="0" t="0" r="r" b="b"/>
              <a:pathLst>
                <a:path w="134" h="111">
                  <a:moveTo>
                    <a:pt x="83" y="81"/>
                  </a:moveTo>
                  <a:cubicBezTo>
                    <a:pt x="84" y="81"/>
                    <a:pt x="87" y="82"/>
                    <a:pt x="89" y="80"/>
                  </a:cubicBezTo>
                  <a:cubicBezTo>
                    <a:pt x="92" y="78"/>
                    <a:pt x="97" y="82"/>
                    <a:pt x="97" y="86"/>
                  </a:cubicBezTo>
                  <a:cubicBezTo>
                    <a:pt x="98" y="89"/>
                    <a:pt x="100" y="84"/>
                    <a:pt x="102" y="81"/>
                  </a:cubicBezTo>
                  <a:cubicBezTo>
                    <a:pt x="104" y="77"/>
                    <a:pt x="110" y="66"/>
                    <a:pt x="110" y="63"/>
                  </a:cubicBezTo>
                  <a:cubicBezTo>
                    <a:pt x="110" y="61"/>
                    <a:pt x="116" y="58"/>
                    <a:pt x="116" y="57"/>
                  </a:cubicBezTo>
                  <a:cubicBezTo>
                    <a:pt x="116" y="55"/>
                    <a:pt x="115" y="51"/>
                    <a:pt x="117" y="51"/>
                  </a:cubicBezTo>
                  <a:cubicBezTo>
                    <a:pt x="119" y="50"/>
                    <a:pt x="120" y="45"/>
                    <a:pt x="120" y="43"/>
                  </a:cubicBezTo>
                  <a:cubicBezTo>
                    <a:pt x="119" y="42"/>
                    <a:pt x="125" y="32"/>
                    <a:pt x="126" y="31"/>
                  </a:cubicBezTo>
                  <a:cubicBezTo>
                    <a:pt x="127" y="30"/>
                    <a:pt x="133" y="30"/>
                    <a:pt x="133" y="27"/>
                  </a:cubicBezTo>
                  <a:cubicBezTo>
                    <a:pt x="133" y="24"/>
                    <a:pt x="134" y="21"/>
                    <a:pt x="132" y="20"/>
                  </a:cubicBezTo>
                  <a:cubicBezTo>
                    <a:pt x="130" y="20"/>
                    <a:pt x="128" y="17"/>
                    <a:pt x="128" y="16"/>
                  </a:cubicBezTo>
                  <a:cubicBezTo>
                    <a:pt x="128" y="15"/>
                    <a:pt x="128" y="12"/>
                    <a:pt x="128" y="9"/>
                  </a:cubicBezTo>
                  <a:cubicBezTo>
                    <a:pt x="126" y="9"/>
                    <a:pt x="126" y="6"/>
                    <a:pt x="124" y="5"/>
                  </a:cubicBezTo>
                  <a:cubicBezTo>
                    <a:pt x="122" y="3"/>
                    <a:pt x="122" y="2"/>
                    <a:pt x="120" y="3"/>
                  </a:cubicBezTo>
                  <a:cubicBezTo>
                    <a:pt x="118" y="3"/>
                    <a:pt x="115" y="9"/>
                    <a:pt x="112" y="10"/>
                  </a:cubicBezTo>
                  <a:cubicBezTo>
                    <a:pt x="109" y="11"/>
                    <a:pt x="105" y="9"/>
                    <a:pt x="103" y="8"/>
                  </a:cubicBezTo>
                  <a:cubicBezTo>
                    <a:pt x="101" y="7"/>
                    <a:pt x="91" y="8"/>
                    <a:pt x="88" y="7"/>
                  </a:cubicBezTo>
                  <a:cubicBezTo>
                    <a:pt x="85" y="7"/>
                    <a:pt x="82" y="11"/>
                    <a:pt x="80" y="13"/>
                  </a:cubicBezTo>
                  <a:cubicBezTo>
                    <a:pt x="78" y="14"/>
                    <a:pt x="71" y="13"/>
                    <a:pt x="69" y="13"/>
                  </a:cubicBezTo>
                  <a:cubicBezTo>
                    <a:pt x="67" y="12"/>
                    <a:pt x="62" y="8"/>
                    <a:pt x="60" y="8"/>
                  </a:cubicBezTo>
                  <a:cubicBezTo>
                    <a:pt x="58" y="8"/>
                    <a:pt x="54" y="9"/>
                    <a:pt x="51" y="11"/>
                  </a:cubicBezTo>
                  <a:cubicBezTo>
                    <a:pt x="48" y="13"/>
                    <a:pt x="47" y="7"/>
                    <a:pt x="45" y="5"/>
                  </a:cubicBezTo>
                  <a:cubicBezTo>
                    <a:pt x="43" y="2"/>
                    <a:pt x="38" y="4"/>
                    <a:pt x="36" y="2"/>
                  </a:cubicBezTo>
                  <a:cubicBezTo>
                    <a:pt x="33" y="0"/>
                    <a:pt x="31" y="5"/>
                    <a:pt x="29" y="4"/>
                  </a:cubicBezTo>
                  <a:cubicBezTo>
                    <a:pt x="27" y="4"/>
                    <a:pt x="21" y="3"/>
                    <a:pt x="19" y="4"/>
                  </a:cubicBezTo>
                  <a:cubicBezTo>
                    <a:pt x="17" y="6"/>
                    <a:pt x="17" y="12"/>
                    <a:pt x="16" y="13"/>
                  </a:cubicBezTo>
                  <a:cubicBezTo>
                    <a:pt x="15" y="14"/>
                    <a:pt x="11" y="19"/>
                    <a:pt x="11" y="21"/>
                  </a:cubicBezTo>
                  <a:cubicBezTo>
                    <a:pt x="11" y="22"/>
                    <a:pt x="11" y="23"/>
                    <a:pt x="10" y="23"/>
                  </a:cubicBezTo>
                  <a:cubicBezTo>
                    <a:pt x="10" y="26"/>
                    <a:pt x="11" y="30"/>
                    <a:pt x="11" y="31"/>
                  </a:cubicBezTo>
                  <a:cubicBezTo>
                    <a:pt x="11" y="33"/>
                    <a:pt x="12" y="45"/>
                    <a:pt x="10" y="47"/>
                  </a:cubicBezTo>
                  <a:cubicBezTo>
                    <a:pt x="7" y="50"/>
                    <a:pt x="6" y="54"/>
                    <a:pt x="6" y="54"/>
                  </a:cubicBezTo>
                  <a:cubicBezTo>
                    <a:pt x="6" y="54"/>
                    <a:pt x="2" y="56"/>
                    <a:pt x="1" y="62"/>
                  </a:cubicBezTo>
                  <a:cubicBezTo>
                    <a:pt x="0" y="67"/>
                    <a:pt x="1" y="71"/>
                    <a:pt x="1" y="75"/>
                  </a:cubicBezTo>
                  <a:cubicBezTo>
                    <a:pt x="1" y="78"/>
                    <a:pt x="3" y="80"/>
                    <a:pt x="5" y="8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7" y="87"/>
                    <a:pt x="16" y="87"/>
                    <a:pt x="22" y="88"/>
                  </a:cubicBezTo>
                  <a:cubicBezTo>
                    <a:pt x="27" y="90"/>
                    <a:pt x="32" y="97"/>
                    <a:pt x="32" y="100"/>
                  </a:cubicBezTo>
                  <a:cubicBezTo>
                    <a:pt x="32" y="103"/>
                    <a:pt x="36" y="108"/>
                    <a:pt x="38" y="110"/>
                  </a:cubicBezTo>
                  <a:cubicBezTo>
                    <a:pt x="41" y="111"/>
                    <a:pt x="47" y="107"/>
                    <a:pt x="50" y="107"/>
                  </a:cubicBezTo>
                  <a:cubicBezTo>
                    <a:pt x="53" y="107"/>
                    <a:pt x="63" y="107"/>
                    <a:pt x="65" y="105"/>
                  </a:cubicBezTo>
                  <a:cubicBezTo>
                    <a:pt x="65" y="105"/>
                    <a:pt x="66" y="105"/>
                    <a:pt x="66" y="105"/>
                  </a:cubicBezTo>
                  <a:cubicBezTo>
                    <a:pt x="69" y="99"/>
                    <a:pt x="70" y="93"/>
                    <a:pt x="70" y="93"/>
                  </a:cubicBezTo>
                  <a:cubicBezTo>
                    <a:pt x="70" y="93"/>
                    <a:pt x="81" y="81"/>
                    <a:pt x="83" y="81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0B606488-8CCE-6165-3B0E-19C1CE0E9151}"/>
                </a:ext>
              </a:extLst>
            </p:cNvPr>
            <p:cNvSpPr/>
            <p:nvPr/>
          </p:nvSpPr>
          <p:spPr bwMode="auto">
            <a:xfrm>
              <a:off x="4378325" y="2984500"/>
              <a:ext cx="65088" cy="133350"/>
            </a:xfrm>
            <a:custGeom>
              <a:avLst/>
              <a:gdLst/>
              <a:ahLst/>
              <a:cxnLst>
                <a:cxn ang="0">
                  <a:pos x="23" y="45"/>
                </a:cxn>
                <a:cxn ang="0">
                  <a:pos x="28" y="37"/>
                </a:cxn>
                <a:cxn ang="0">
                  <a:pos x="32" y="30"/>
                </a:cxn>
                <a:cxn ang="0">
                  <a:pos x="33" y="14"/>
                </a:cxn>
                <a:cxn ang="0">
                  <a:pos x="32" y="6"/>
                </a:cxn>
                <a:cxn ang="0">
                  <a:pos x="28" y="6"/>
                </a:cxn>
                <a:cxn ang="0">
                  <a:pos x="25" y="1"/>
                </a:cxn>
                <a:cxn ang="0">
                  <a:pos x="21" y="6"/>
                </a:cxn>
                <a:cxn ang="0">
                  <a:pos x="18" y="11"/>
                </a:cxn>
                <a:cxn ang="0">
                  <a:pos x="8" y="13"/>
                </a:cxn>
                <a:cxn ang="0">
                  <a:pos x="2" y="17"/>
                </a:cxn>
                <a:cxn ang="0">
                  <a:pos x="0" y="17"/>
                </a:cxn>
                <a:cxn ang="0">
                  <a:pos x="6" y="28"/>
                </a:cxn>
                <a:cxn ang="0">
                  <a:pos x="9" y="36"/>
                </a:cxn>
                <a:cxn ang="0">
                  <a:pos x="10" y="49"/>
                </a:cxn>
                <a:cxn ang="0">
                  <a:pos x="11" y="70"/>
                </a:cxn>
                <a:cxn ang="0">
                  <a:pos x="19" y="69"/>
                </a:cxn>
                <a:cxn ang="0">
                  <a:pos x="27" y="67"/>
                </a:cxn>
                <a:cxn ang="0">
                  <a:pos x="23" y="58"/>
                </a:cxn>
                <a:cxn ang="0">
                  <a:pos x="23" y="45"/>
                </a:cxn>
              </a:cxnLst>
              <a:rect l="0" t="0" r="r" b="b"/>
              <a:pathLst>
                <a:path w="34" h="70">
                  <a:moveTo>
                    <a:pt x="23" y="45"/>
                  </a:moveTo>
                  <a:cubicBezTo>
                    <a:pt x="24" y="39"/>
                    <a:pt x="28" y="37"/>
                    <a:pt x="28" y="37"/>
                  </a:cubicBezTo>
                  <a:cubicBezTo>
                    <a:pt x="28" y="37"/>
                    <a:pt x="29" y="33"/>
                    <a:pt x="32" y="30"/>
                  </a:cubicBezTo>
                  <a:cubicBezTo>
                    <a:pt x="34" y="28"/>
                    <a:pt x="33" y="16"/>
                    <a:pt x="33" y="14"/>
                  </a:cubicBezTo>
                  <a:cubicBezTo>
                    <a:pt x="33" y="13"/>
                    <a:pt x="32" y="9"/>
                    <a:pt x="32" y="6"/>
                  </a:cubicBezTo>
                  <a:cubicBezTo>
                    <a:pt x="31" y="7"/>
                    <a:pt x="30" y="7"/>
                    <a:pt x="28" y="6"/>
                  </a:cubicBezTo>
                  <a:cubicBezTo>
                    <a:pt x="25" y="5"/>
                    <a:pt x="28" y="2"/>
                    <a:pt x="25" y="1"/>
                  </a:cubicBezTo>
                  <a:cubicBezTo>
                    <a:pt x="21" y="0"/>
                    <a:pt x="20" y="4"/>
                    <a:pt x="21" y="6"/>
                  </a:cubicBezTo>
                  <a:cubicBezTo>
                    <a:pt x="21" y="9"/>
                    <a:pt x="19" y="9"/>
                    <a:pt x="18" y="11"/>
                  </a:cubicBezTo>
                  <a:cubicBezTo>
                    <a:pt x="16" y="12"/>
                    <a:pt x="10" y="13"/>
                    <a:pt x="8" y="13"/>
                  </a:cubicBezTo>
                  <a:cubicBezTo>
                    <a:pt x="6" y="13"/>
                    <a:pt x="4" y="16"/>
                    <a:pt x="2" y="17"/>
                  </a:cubicBezTo>
                  <a:cubicBezTo>
                    <a:pt x="2" y="17"/>
                    <a:pt x="1" y="17"/>
                    <a:pt x="0" y="17"/>
                  </a:cubicBezTo>
                  <a:cubicBezTo>
                    <a:pt x="1" y="26"/>
                    <a:pt x="2" y="25"/>
                    <a:pt x="6" y="28"/>
                  </a:cubicBezTo>
                  <a:cubicBezTo>
                    <a:pt x="11" y="30"/>
                    <a:pt x="7" y="34"/>
                    <a:pt x="9" y="36"/>
                  </a:cubicBezTo>
                  <a:cubicBezTo>
                    <a:pt x="11" y="38"/>
                    <a:pt x="10" y="43"/>
                    <a:pt x="10" y="49"/>
                  </a:cubicBezTo>
                  <a:cubicBezTo>
                    <a:pt x="11" y="53"/>
                    <a:pt x="11" y="63"/>
                    <a:pt x="11" y="70"/>
                  </a:cubicBezTo>
                  <a:cubicBezTo>
                    <a:pt x="14" y="70"/>
                    <a:pt x="17" y="69"/>
                    <a:pt x="19" y="69"/>
                  </a:cubicBezTo>
                  <a:cubicBezTo>
                    <a:pt x="22" y="69"/>
                    <a:pt x="25" y="65"/>
                    <a:pt x="27" y="67"/>
                  </a:cubicBezTo>
                  <a:cubicBezTo>
                    <a:pt x="25" y="63"/>
                    <a:pt x="23" y="61"/>
                    <a:pt x="23" y="58"/>
                  </a:cubicBezTo>
                  <a:cubicBezTo>
                    <a:pt x="23" y="54"/>
                    <a:pt x="22" y="50"/>
                    <a:pt x="23" y="45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DA14C331-43E7-6001-6FCB-C27B4D813388}"/>
                </a:ext>
              </a:extLst>
            </p:cNvPr>
            <p:cNvSpPr/>
            <p:nvPr/>
          </p:nvSpPr>
          <p:spPr bwMode="auto">
            <a:xfrm>
              <a:off x="4359275" y="3013075"/>
              <a:ext cx="41275" cy="112713"/>
            </a:xfrm>
            <a:custGeom>
              <a:avLst/>
              <a:gdLst/>
              <a:ahLst/>
              <a:cxnLst>
                <a:cxn ang="0">
                  <a:pos x="19" y="21"/>
                </a:cxn>
                <a:cxn ang="0">
                  <a:pos x="16" y="13"/>
                </a:cxn>
                <a:cxn ang="0">
                  <a:pos x="10" y="2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3" y="8"/>
                </a:cxn>
                <a:cxn ang="0">
                  <a:pos x="5" y="15"/>
                </a:cxn>
                <a:cxn ang="0">
                  <a:pos x="6" y="31"/>
                </a:cxn>
                <a:cxn ang="0">
                  <a:pos x="9" y="46"/>
                </a:cxn>
                <a:cxn ang="0">
                  <a:pos x="13" y="59"/>
                </a:cxn>
                <a:cxn ang="0">
                  <a:pos x="15" y="58"/>
                </a:cxn>
                <a:cxn ang="0">
                  <a:pos x="21" y="55"/>
                </a:cxn>
                <a:cxn ang="0">
                  <a:pos x="20" y="34"/>
                </a:cxn>
                <a:cxn ang="0">
                  <a:pos x="19" y="21"/>
                </a:cxn>
              </a:cxnLst>
              <a:rect l="0" t="0" r="r" b="b"/>
              <a:pathLst>
                <a:path w="21" h="59">
                  <a:moveTo>
                    <a:pt x="19" y="21"/>
                  </a:moveTo>
                  <a:cubicBezTo>
                    <a:pt x="17" y="19"/>
                    <a:pt x="21" y="15"/>
                    <a:pt x="16" y="13"/>
                  </a:cubicBezTo>
                  <a:cubicBezTo>
                    <a:pt x="12" y="10"/>
                    <a:pt x="11" y="11"/>
                    <a:pt x="10" y="2"/>
                  </a:cubicBezTo>
                  <a:cubicBezTo>
                    <a:pt x="8" y="2"/>
                    <a:pt x="4" y="1"/>
                    <a:pt x="2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2" y="7"/>
                    <a:pt x="3" y="8"/>
                  </a:cubicBezTo>
                  <a:cubicBezTo>
                    <a:pt x="4" y="9"/>
                    <a:pt x="6" y="11"/>
                    <a:pt x="5" y="15"/>
                  </a:cubicBezTo>
                  <a:cubicBezTo>
                    <a:pt x="5" y="19"/>
                    <a:pt x="4" y="27"/>
                    <a:pt x="6" y="31"/>
                  </a:cubicBezTo>
                  <a:cubicBezTo>
                    <a:pt x="7" y="34"/>
                    <a:pt x="9" y="40"/>
                    <a:pt x="9" y="46"/>
                  </a:cubicBezTo>
                  <a:cubicBezTo>
                    <a:pt x="9" y="50"/>
                    <a:pt x="11" y="55"/>
                    <a:pt x="13" y="59"/>
                  </a:cubicBezTo>
                  <a:cubicBezTo>
                    <a:pt x="14" y="59"/>
                    <a:pt x="14" y="58"/>
                    <a:pt x="15" y="58"/>
                  </a:cubicBezTo>
                  <a:cubicBezTo>
                    <a:pt x="17" y="56"/>
                    <a:pt x="19" y="55"/>
                    <a:pt x="21" y="55"/>
                  </a:cubicBezTo>
                  <a:cubicBezTo>
                    <a:pt x="21" y="48"/>
                    <a:pt x="21" y="38"/>
                    <a:pt x="20" y="34"/>
                  </a:cubicBezTo>
                  <a:cubicBezTo>
                    <a:pt x="20" y="28"/>
                    <a:pt x="21" y="23"/>
                    <a:pt x="19" y="21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8A92685B-0673-54CA-D772-53D86CCF7DD1}"/>
                </a:ext>
              </a:extLst>
            </p:cNvPr>
            <p:cNvSpPr/>
            <p:nvPr/>
          </p:nvSpPr>
          <p:spPr bwMode="auto">
            <a:xfrm>
              <a:off x="4546600" y="2968625"/>
              <a:ext cx="160338" cy="249238"/>
            </a:xfrm>
            <a:custGeom>
              <a:avLst/>
              <a:gdLst/>
              <a:ahLst/>
              <a:cxnLst>
                <a:cxn ang="0">
                  <a:pos x="35" y="124"/>
                </a:cxn>
                <a:cxn ang="0">
                  <a:pos x="65" y="125"/>
                </a:cxn>
                <a:cxn ang="0">
                  <a:pos x="81" y="130"/>
                </a:cxn>
                <a:cxn ang="0">
                  <a:pos x="84" y="120"/>
                </a:cxn>
                <a:cxn ang="0">
                  <a:pos x="82" y="118"/>
                </a:cxn>
                <a:cxn ang="0">
                  <a:pos x="75" y="111"/>
                </a:cxn>
                <a:cxn ang="0">
                  <a:pos x="72" y="107"/>
                </a:cxn>
                <a:cxn ang="0">
                  <a:pos x="71" y="101"/>
                </a:cxn>
                <a:cxn ang="0">
                  <a:pos x="67" y="92"/>
                </a:cxn>
                <a:cxn ang="0">
                  <a:pos x="66" y="82"/>
                </a:cxn>
                <a:cxn ang="0">
                  <a:pos x="71" y="71"/>
                </a:cxn>
                <a:cxn ang="0">
                  <a:pos x="77" y="64"/>
                </a:cxn>
                <a:cxn ang="0">
                  <a:pos x="74" y="56"/>
                </a:cxn>
                <a:cxn ang="0">
                  <a:pos x="64" y="46"/>
                </a:cxn>
                <a:cxn ang="0">
                  <a:pos x="62" y="38"/>
                </a:cxn>
                <a:cxn ang="0">
                  <a:pos x="71" y="37"/>
                </a:cxn>
                <a:cxn ang="0">
                  <a:pos x="76" y="35"/>
                </a:cxn>
                <a:cxn ang="0">
                  <a:pos x="71" y="21"/>
                </a:cxn>
                <a:cxn ang="0">
                  <a:pos x="70" y="11"/>
                </a:cxn>
                <a:cxn ang="0">
                  <a:pos x="63" y="1"/>
                </a:cxn>
                <a:cxn ang="0">
                  <a:pos x="62" y="0"/>
                </a:cxn>
                <a:cxn ang="0">
                  <a:pos x="62" y="7"/>
                </a:cxn>
                <a:cxn ang="0">
                  <a:pos x="66" y="11"/>
                </a:cxn>
                <a:cxn ang="0">
                  <a:pos x="67" y="18"/>
                </a:cxn>
                <a:cxn ang="0">
                  <a:pos x="60" y="22"/>
                </a:cxn>
                <a:cxn ang="0">
                  <a:pos x="54" y="34"/>
                </a:cxn>
                <a:cxn ang="0">
                  <a:pos x="51" y="42"/>
                </a:cxn>
                <a:cxn ang="0">
                  <a:pos x="50" y="48"/>
                </a:cxn>
                <a:cxn ang="0">
                  <a:pos x="44" y="54"/>
                </a:cxn>
                <a:cxn ang="0">
                  <a:pos x="36" y="72"/>
                </a:cxn>
                <a:cxn ang="0">
                  <a:pos x="31" y="77"/>
                </a:cxn>
                <a:cxn ang="0">
                  <a:pos x="23" y="71"/>
                </a:cxn>
                <a:cxn ang="0">
                  <a:pos x="17" y="72"/>
                </a:cxn>
                <a:cxn ang="0">
                  <a:pos x="4" y="84"/>
                </a:cxn>
                <a:cxn ang="0">
                  <a:pos x="0" y="96"/>
                </a:cxn>
                <a:cxn ang="0">
                  <a:pos x="5" y="103"/>
                </a:cxn>
                <a:cxn ang="0">
                  <a:pos x="14" y="104"/>
                </a:cxn>
                <a:cxn ang="0">
                  <a:pos x="17" y="115"/>
                </a:cxn>
                <a:cxn ang="0">
                  <a:pos x="15" y="125"/>
                </a:cxn>
                <a:cxn ang="0">
                  <a:pos x="31" y="125"/>
                </a:cxn>
                <a:cxn ang="0">
                  <a:pos x="35" y="124"/>
                </a:cxn>
              </a:cxnLst>
              <a:rect l="0" t="0" r="r" b="b"/>
              <a:pathLst>
                <a:path w="84" h="130">
                  <a:moveTo>
                    <a:pt x="35" y="124"/>
                  </a:moveTo>
                  <a:cubicBezTo>
                    <a:pt x="35" y="124"/>
                    <a:pt x="62" y="125"/>
                    <a:pt x="65" y="125"/>
                  </a:cubicBezTo>
                  <a:cubicBezTo>
                    <a:pt x="69" y="124"/>
                    <a:pt x="81" y="130"/>
                    <a:pt x="81" y="130"/>
                  </a:cubicBezTo>
                  <a:cubicBezTo>
                    <a:pt x="81" y="130"/>
                    <a:pt x="82" y="124"/>
                    <a:pt x="84" y="120"/>
                  </a:cubicBezTo>
                  <a:cubicBezTo>
                    <a:pt x="83" y="120"/>
                    <a:pt x="82" y="119"/>
                    <a:pt x="82" y="118"/>
                  </a:cubicBezTo>
                  <a:cubicBezTo>
                    <a:pt x="82" y="117"/>
                    <a:pt x="77" y="113"/>
                    <a:pt x="75" y="111"/>
                  </a:cubicBezTo>
                  <a:cubicBezTo>
                    <a:pt x="73" y="109"/>
                    <a:pt x="72" y="107"/>
                    <a:pt x="72" y="107"/>
                  </a:cubicBezTo>
                  <a:cubicBezTo>
                    <a:pt x="72" y="107"/>
                    <a:pt x="73" y="104"/>
                    <a:pt x="71" y="101"/>
                  </a:cubicBezTo>
                  <a:cubicBezTo>
                    <a:pt x="68" y="98"/>
                    <a:pt x="67" y="96"/>
                    <a:pt x="67" y="92"/>
                  </a:cubicBezTo>
                  <a:cubicBezTo>
                    <a:pt x="67" y="88"/>
                    <a:pt x="66" y="85"/>
                    <a:pt x="66" y="82"/>
                  </a:cubicBezTo>
                  <a:cubicBezTo>
                    <a:pt x="66" y="80"/>
                    <a:pt x="70" y="76"/>
                    <a:pt x="71" y="71"/>
                  </a:cubicBezTo>
                  <a:cubicBezTo>
                    <a:pt x="72" y="68"/>
                    <a:pt x="75" y="66"/>
                    <a:pt x="77" y="64"/>
                  </a:cubicBezTo>
                  <a:cubicBezTo>
                    <a:pt x="76" y="62"/>
                    <a:pt x="75" y="59"/>
                    <a:pt x="74" y="56"/>
                  </a:cubicBezTo>
                  <a:cubicBezTo>
                    <a:pt x="72" y="52"/>
                    <a:pt x="69" y="50"/>
                    <a:pt x="64" y="46"/>
                  </a:cubicBezTo>
                  <a:cubicBezTo>
                    <a:pt x="60" y="42"/>
                    <a:pt x="62" y="40"/>
                    <a:pt x="62" y="38"/>
                  </a:cubicBezTo>
                  <a:cubicBezTo>
                    <a:pt x="62" y="37"/>
                    <a:pt x="67" y="37"/>
                    <a:pt x="71" y="37"/>
                  </a:cubicBezTo>
                  <a:cubicBezTo>
                    <a:pt x="75" y="37"/>
                    <a:pt x="78" y="36"/>
                    <a:pt x="76" y="35"/>
                  </a:cubicBezTo>
                  <a:cubicBezTo>
                    <a:pt x="74" y="34"/>
                    <a:pt x="71" y="27"/>
                    <a:pt x="71" y="21"/>
                  </a:cubicBezTo>
                  <a:cubicBezTo>
                    <a:pt x="72" y="16"/>
                    <a:pt x="70" y="14"/>
                    <a:pt x="70" y="11"/>
                  </a:cubicBezTo>
                  <a:cubicBezTo>
                    <a:pt x="70" y="8"/>
                    <a:pt x="66" y="1"/>
                    <a:pt x="63" y="1"/>
                  </a:cubicBezTo>
                  <a:cubicBezTo>
                    <a:pt x="63" y="1"/>
                    <a:pt x="63" y="0"/>
                    <a:pt x="62" y="0"/>
                  </a:cubicBezTo>
                  <a:cubicBezTo>
                    <a:pt x="62" y="3"/>
                    <a:pt x="62" y="6"/>
                    <a:pt x="62" y="7"/>
                  </a:cubicBezTo>
                  <a:cubicBezTo>
                    <a:pt x="62" y="8"/>
                    <a:pt x="64" y="11"/>
                    <a:pt x="66" y="11"/>
                  </a:cubicBezTo>
                  <a:cubicBezTo>
                    <a:pt x="68" y="12"/>
                    <a:pt x="67" y="15"/>
                    <a:pt x="67" y="18"/>
                  </a:cubicBezTo>
                  <a:cubicBezTo>
                    <a:pt x="67" y="21"/>
                    <a:pt x="61" y="21"/>
                    <a:pt x="60" y="22"/>
                  </a:cubicBezTo>
                  <a:cubicBezTo>
                    <a:pt x="59" y="23"/>
                    <a:pt x="53" y="33"/>
                    <a:pt x="54" y="34"/>
                  </a:cubicBezTo>
                  <a:cubicBezTo>
                    <a:pt x="54" y="36"/>
                    <a:pt x="53" y="41"/>
                    <a:pt x="51" y="42"/>
                  </a:cubicBezTo>
                  <a:cubicBezTo>
                    <a:pt x="49" y="42"/>
                    <a:pt x="50" y="46"/>
                    <a:pt x="50" y="48"/>
                  </a:cubicBezTo>
                  <a:cubicBezTo>
                    <a:pt x="50" y="49"/>
                    <a:pt x="44" y="52"/>
                    <a:pt x="44" y="54"/>
                  </a:cubicBezTo>
                  <a:cubicBezTo>
                    <a:pt x="44" y="57"/>
                    <a:pt x="38" y="68"/>
                    <a:pt x="36" y="72"/>
                  </a:cubicBezTo>
                  <a:cubicBezTo>
                    <a:pt x="34" y="75"/>
                    <a:pt x="32" y="80"/>
                    <a:pt x="31" y="77"/>
                  </a:cubicBezTo>
                  <a:cubicBezTo>
                    <a:pt x="31" y="73"/>
                    <a:pt x="26" y="69"/>
                    <a:pt x="23" y="71"/>
                  </a:cubicBezTo>
                  <a:cubicBezTo>
                    <a:pt x="21" y="73"/>
                    <a:pt x="18" y="72"/>
                    <a:pt x="17" y="72"/>
                  </a:cubicBezTo>
                  <a:cubicBezTo>
                    <a:pt x="15" y="72"/>
                    <a:pt x="4" y="84"/>
                    <a:pt x="4" y="84"/>
                  </a:cubicBezTo>
                  <a:cubicBezTo>
                    <a:pt x="4" y="84"/>
                    <a:pt x="3" y="90"/>
                    <a:pt x="0" y="96"/>
                  </a:cubicBezTo>
                  <a:cubicBezTo>
                    <a:pt x="2" y="97"/>
                    <a:pt x="4" y="100"/>
                    <a:pt x="5" y="103"/>
                  </a:cubicBezTo>
                  <a:cubicBezTo>
                    <a:pt x="8" y="106"/>
                    <a:pt x="12" y="103"/>
                    <a:pt x="14" y="104"/>
                  </a:cubicBezTo>
                  <a:cubicBezTo>
                    <a:pt x="16" y="105"/>
                    <a:pt x="18" y="113"/>
                    <a:pt x="17" y="115"/>
                  </a:cubicBezTo>
                  <a:cubicBezTo>
                    <a:pt x="16" y="117"/>
                    <a:pt x="14" y="123"/>
                    <a:pt x="15" y="125"/>
                  </a:cubicBezTo>
                  <a:cubicBezTo>
                    <a:pt x="31" y="125"/>
                    <a:pt x="31" y="125"/>
                    <a:pt x="31" y="125"/>
                  </a:cubicBezTo>
                  <a:lnTo>
                    <a:pt x="35" y="124"/>
                  </a:ln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1CF94E03-A2F9-AF67-7803-9BFA4D45F282}"/>
                </a:ext>
              </a:extLst>
            </p:cNvPr>
            <p:cNvSpPr/>
            <p:nvPr/>
          </p:nvSpPr>
          <p:spPr bwMode="auto">
            <a:xfrm>
              <a:off x="4176713" y="3022600"/>
              <a:ext cx="131763" cy="134938"/>
            </a:xfrm>
            <a:custGeom>
              <a:avLst/>
              <a:gdLst/>
              <a:ahLst/>
              <a:cxnLst>
                <a:cxn ang="0">
                  <a:pos x="66" y="60"/>
                </a:cxn>
                <a:cxn ang="0">
                  <a:pos x="61" y="47"/>
                </a:cxn>
                <a:cxn ang="0">
                  <a:pos x="65" y="36"/>
                </a:cxn>
                <a:cxn ang="0">
                  <a:pos x="69" y="29"/>
                </a:cxn>
                <a:cxn ang="0">
                  <a:pos x="65" y="11"/>
                </a:cxn>
                <a:cxn ang="0">
                  <a:pos x="63" y="10"/>
                </a:cxn>
                <a:cxn ang="0">
                  <a:pos x="50" y="12"/>
                </a:cxn>
                <a:cxn ang="0">
                  <a:pos x="40" y="7"/>
                </a:cxn>
                <a:cxn ang="0">
                  <a:pos x="31" y="4"/>
                </a:cxn>
                <a:cxn ang="0">
                  <a:pos x="27" y="3"/>
                </a:cxn>
                <a:cxn ang="0">
                  <a:pos x="22" y="4"/>
                </a:cxn>
                <a:cxn ang="0">
                  <a:pos x="15" y="7"/>
                </a:cxn>
                <a:cxn ang="0">
                  <a:pos x="10" y="5"/>
                </a:cxn>
                <a:cxn ang="0">
                  <a:pos x="6" y="6"/>
                </a:cxn>
                <a:cxn ang="0">
                  <a:pos x="6" y="15"/>
                </a:cxn>
                <a:cxn ang="0">
                  <a:pos x="8" y="20"/>
                </a:cxn>
                <a:cxn ang="0">
                  <a:pos x="10" y="27"/>
                </a:cxn>
                <a:cxn ang="0">
                  <a:pos x="5" y="28"/>
                </a:cxn>
                <a:cxn ang="0">
                  <a:pos x="6" y="35"/>
                </a:cxn>
                <a:cxn ang="0">
                  <a:pos x="2" y="41"/>
                </a:cxn>
                <a:cxn ang="0">
                  <a:pos x="1" y="49"/>
                </a:cxn>
                <a:cxn ang="0">
                  <a:pos x="5" y="52"/>
                </a:cxn>
                <a:cxn ang="0">
                  <a:pos x="14" y="61"/>
                </a:cxn>
                <a:cxn ang="0">
                  <a:pos x="10" y="71"/>
                </a:cxn>
                <a:cxn ang="0">
                  <a:pos x="44" y="64"/>
                </a:cxn>
                <a:cxn ang="0">
                  <a:pos x="65" y="65"/>
                </a:cxn>
                <a:cxn ang="0">
                  <a:pos x="66" y="60"/>
                </a:cxn>
              </a:cxnLst>
              <a:rect l="0" t="0" r="r" b="b"/>
              <a:pathLst>
                <a:path w="69" h="71">
                  <a:moveTo>
                    <a:pt x="66" y="60"/>
                  </a:moveTo>
                  <a:cubicBezTo>
                    <a:pt x="64" y="58"/>
                    <a:pt x="61" y="49"/>
                    <a:pt x="61" y="47"/>
                  </a:cubicBezTo>
                  <a:cubicBezTo>
                    <a:pt x="61" y="45"/>
                    <a:pt x="65" y="39"/>
                    <a:pt x="65" y="36"/>
                  </a:cubicBezTo>
                  <a:cubicBezTo>
                    <a:pt x="65" y="33"/>
                    <a:pt x="69" y="31"/>
                    <a:pt x="69" y="29"/>
                  </a:cubicBezTo>
                  <a:cubicBezTo>
                    <a:pt x="69" y="27"/>
                    <a:pt x="68" y="17"/>
                    <a:pt x="65" y="11"/>
                  </a:cubicBezTo>
                  <a:cubicBezTo>
                    <a:pt x="65" y="11"/>
                    <a:pt x="64" y="11"/>
                    <a:pt x="63" y="10"/>
                  </a:cubicBezTo>
                  <a:cubicBezTo>
                    <a:pt x="61" y="8"/>
                    <a:pt x="53" y="9"/>
                    <a:pt x="50" y="12"/>
                  </a:cubicBezTo>
                  <a:cubicBezTo>
                    <a:pt x="47" y="15"/>
                    <a:pt x="41" y="9"/>
                    <a:pt x="40" y="7"/>
                  </a:cubicBezTo>
                  <a:cubicBezTo>
                    <a:pt x="39" y="6"/>
                    <a:pt x="35" y="2"/>
                    <a:pt x="31" y="4"/>
                  </a:cubicBezTo>
                  <a:cubicBezTo>
                    <a:pt x="28" y="7"/>
                    <a:pt x="27" y="6"/>
                    <a:pt x="27" y="3"/>
                  </a:cubicBezTo>
                  <a:cubicBezTo>
                    <a:pt x="28" y="0"/>
                    <a:pt x="22" y="1"/>
                    <a:pt x="22" y="4"/>
                  </a:cubicBezTo>
                  <a:cubicBezTo>
                    <a:pt x="21" y="6"/>
                    <a:pt x="17" y="9"/>
                    <a:pt x="15" y="7"/>
                  </a:cubicBezTo>
                  <a:cubicBezTo>
                    <a:pt x="14" y="5"/>
                    <a:pt x="11" y="2"/>
                    <a:pt x="10" y="5"/>
                  </a:cubicBezTo>
                  <a:cubicBezTo>
                    <a:pt x="9" y="7"/>
                    <a:pt x="7" y="7"/>
                    <a:pt x="6" y="6"/>
                  </a:cubicBezTo>
                  <a:cubicBezTo>
                    <a:pt x="5" y="9"/>
                    <a:pt x="4" y="14"/>
                    <a:pt x="6" y="15"/>
                  </a:cubicBezTo>
                  <a:cubicBezTo>
                    <a:pt x="8" y="16"/>
                    <a:pt x="8" y="19"/>
                    <a:pt x="8" y="20"/>
                  </a:cubicBezTo>
                  <a:cubicBezTo>
                    <a:pt x="7" y="22"/>
                    <a:pt x="12" y="25"/>
                    <a:pt x="10" y="27"/>
                  </a:cubicBezTo>
                  <a:cubicBezTo>
                    <a:pt x="8" y="29"/>
                    <a:pt x="6" y="25"/>
                    <a:pt x="5" y="28"/>
                  </a:cubicBezTo>
                  <a:cubicBezTo>
                    <a:pt x="3" y="30"/>
                    <a:pt x="7" y="33"/>
                    <a:pt x="6" y="35"/>
                  </a:cubicBezTo>
                  <a:cubicBezTo>
                    <a:pt x="4" y="37"/>
                    <a:pt x="2" y="37"/>
                    <a:pt x="2" y="41"/>
                  </a:cubicBezTo>
                  <a:cubicBezTo>
                    <a:pt x="3" y="45"/>
                    <a:pt x="3" y="48"/>
                    <a:pt x="1" y="49"/>
                  </a:cubicBezTo>
                  <a:cubicBezTo>
                    <a:pt x="0" y="50"/>
                    <a:pt x="1" y="50"/>
                    <a:pt x="5" y="52"/>
                  </a:cubicBezTo>
                  <a:cubicBezTo>
                    <a:pt x="8" y="55"/>
                    <a:pt x="14" y="57"/>
                    <a:pt x="14" y="61"/>
                  </a:cubicBezTo>
                  <a:cubicBezTo>
                    <a:pt x="13" y="64"/>
                    <a:pt x="12" y="65"/>
                    <a:pt x="10" y="71"/>
                  </a:cubicBezTo>
                  <a:cubicBezTo>
                    <a:pt x="17" y="71"/>
                    <a:pt x="29" y="66"/>
                    <a:pt x="44" y="64"/>
                  </a:cubicBezTo>
                  <a:cubicBezTo>
                    <a:pt x="52" y="62"/>
                    <a:pt x="60" y="64"/>
                    <a:pt x="65" y="65"/>
                  </a:cubicBezTo>
                  <a:cubicBezTo>
                    <a:pt x="66" y="63"/>
                    <a:pt x="66" y="61"/>
                    <a:pt x="66" y="6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F68F819C-8BCD-6435-5B9E-90A4B864846A}"/>
                </a:ext>
              </a:extLst>
            </p:cNvPr>
            <p:cNvSpPr/>
            <p:nvPr/>
          </p:nvSpPr>
          <p:spPr bwMode="auto">
            <a:xfrm>
              <a:off x="4292600" y="3014663"/>
              <a:ext cx="92075" cy="139700"/>
            </a:xfrm>
            <a:custGeom>
              <a:avLst/>
              <a:gdLst/>
              <a:ahLst/>
              <a:cxnLst>
                <a:cxn ang="0">
                  <a:pos x="41" y="30"/>
                </a:cxn>
                <a:cxn ang="0">
                  <a:pos x="40" y="14"/>
                </a:cxn>
                <a:cxn ang="0">
                  <a:pos x="38" y="7"/>
                </a:cxn>
                <a:cxn ang="0">
                  <a:pos x="35" y="0"/>
                </a:cxn>
                <a:cxn ang="0">
                  <a:pos x="32" y="3"/>
                </a:cxn>
                <a:cxn ang="0">
                  <a:pos x="4" y="2"/>
                </a:cxn>
                <a:cxn ang="0">
                  <a:pos x="6" y="13"/>
                </a:cxn>
                <a:cxn ang="0">
                  <a:pos x="4" y="15"/>
                </a:cxn>
                <a:cxn ang="0">
                  <a:pos x="8" y="33"/>
                </a:cxn>
                <a:cxn ang="0">
                  <a:pos x="4" y="40"/>
                </a:cxn>
                <a:cxn ang="0">
                  <a:pos x="0" y="51"/>
                </a:cxn>
                <a:cxn ang="0">
                  <a:pos x="5" y="64"/>
                </a:cxn>
                <a:cxn ang="0">
                  <a:pos x="4" y="69"/>
                </a:cxn>
                <a:cxn ang="0">
                  <a:pos x="13" y="72"/>
                </a:cxn>
                <a:cxn ang="0">
                  <a:pos x="35" y="64"/>
                </a:cxn>
                <a:cxn ang="0">
                  <a:pos x="48" y="58"/>
                </a:cxn>
                <a:cxn ang="0">
                  <a:pos x="44" y="45"/>
                </a:cxn>
                <a:cxn ang="0">
                  <a:pos x="41" y="30"/>
                </a:cxn>
              </a:cxnLst>
              <a:rect l="0" t="0" r="r" b="b"/>
              <a:pathLst>
                <a:path w="48" h="73">
                  <a:moveTo>
                    <a:pt x="41" y="30"/>
                  </a:moveTo>
                  <a:cubicBezTo>
                    <a:pt x="39" y="26"/>
                    <a:pt x="40" y="18"/>
                    <a:pt x="40" y="14"/>
                  </a:cubicBezTo>
                  <a:cubicBezTo>
                    <a:pt x="41" y="10"/>
                    <a:pt x="39" y="8"/>
                    <a:pt x="38" y="7"/>
                  </a:cubicBezTo>
                  <a:cubicBezTo>
                    <a:pt x="37" y="6"/>
                    <a:pt x="36" y="3"/>
                    <a:pt x="35" y="0"/>
                  </a:cubicBezTo>
                  <a:cubicBezTo>
                    <a:pt x="33" y="1"/>
                    <a:pt x="33" y="4"/>
                    <a:pt x="32" y="3"/>
                  </a:cubicBezTo>
                  <a:cubicBezTo>
                    <a:pt x="31" y="1"/>
                    <a:pt x="5" y="0"/>
                    <a:pt x="4" y="2"/>
                  </a:cubicBezTo>
                  <a:cubicBezTo>
                    <a:pt x="3" y="4"/>
                    <a:pt x="6" y="11"/>
                    <a:pt x="6" y="13"/>
                  </a:cubicBezTo>
                  <a:cubicBezTo>
                    <a:pt x="6" y="14"/>
                    <a:pt x="5" y="15"/>
                    <a:pt x="4" y="15"/>
                  </a:cubicBezTo>
                  <a:cubicBezTo>
                    <a:pt x="7" y="21"/>
                    <a:pt x="8" y="31"/>
                    <a:pt x="8" y="33"/>
                  </a:cubicBezTo>
                  <a:cubicBezTo>
                    <a:pt x="8" y="35"/>
                    <a:pt x="4" y="37"/>
                    <a:pt x="4" y="40"/>
                  </a:cubicBezTo>
                  <a:cubicBezTo>
                    <a:pt x="4" y="43"/>
                    <a:pt x="0" y="49"/>
                    <a:pt x="0" y="51"/>
                  </a:cubicBezTo>
                  <a:cubicBezTo>
                    <a:pt x="0" y="53"/>
                    <a:pt x="3" y="62"/>
                    <a:pt x="5" y="64"/>
                  </a:cubicBezTo>
                  <a:cubicBezTo>
                    <a:pt x="5" y="65"/>
                    <a:pt x="5" y="67"/>
                    <a:pt x="4" y="69"/>
                  </a:cubicBezTo>
                  <a:cubicBezTo>
                    <a:pt x="9" y="71"/>
                    <a:pt x="12" y="72"/>
                    <a:pt x="13" y="72"/>
                  </a:cubicBezTo>
                  <a:cubicBezTo>
                    <a:pt x="15" y="73"/>
                    <a:pt x="29" y="66"/>
                    <a:pt x="35" y="64"/>
                  </a:cubicBezTo>
                  <a:cubicBezTo>
                    <a:pt x="39" y="61"/>
                    <a:pt x="44" y="60"/>
                    <a:pt x="48" y="58"/>
                  </a:cubicBezTo>
                  <a:cubicBezTo>
                    <a:pt x="46" y="54"/>
                    <a:pt x="44" y="49"/>
                    <a:pt x="44" y="45"/>
                  </a:cubicBezTo>
                  <a:cubicBezTo>
                    <a:pt x="44" y="39"/>
                    <a:pt x="42" y="33"/>
                    <a:pt x="41" y="3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07FCCBB8-F53E-5E61-2AAC-2A23891FFB80}"/>
                </a:ext>
              </a:extLst>
            </p:cNvPr>
            <p:cNvSpPr/>
            <p:nvPr/>
          </p:nvSpPr>
          <p:spPr bwMode="auto">
            <a:xfrm>
              <a:off x="4033838" y="2981325"/>
              <a:ext cx="165100" cy="122238"/>
            </a:xfrm>
            <a:custGeom>
              <a:avLst/>
              <a:gdLst/>
              <a:ahLst/>
              <a:cxnLst>
                <a:cxn ang="0">
                  <a:pos x="29" y="34"/>
                </a:cxn>
                <a:cxn ang="0">
                  <a:pos x="34" y="33"/>
                </a:cxn>
                <a:cxn ang="0">
                  <a:pos x="42" y="31"/>
                </a:cxn>
                <a:cxn ang="0">
                  <a:pos x="51" y="42"/>
                </a:cxn>
                <a:cxn ang="0">
                  <a:pos x="53" y="49"/>
                </a:cxn>
                <a:cxn ang="0">
                  <a:pos x="53" y="50"/>
                </a:cxn>
                <a:cxn ang="0">
                  <a:pos x="61" y="48"/>
                </a:cxn>
                <a:cxn ang="0">
                  <a:pos x="65" y="58"/>
                </a:cxn>
                <a:cxn ang="0">
                  <a:pos x="70" y="62"/>
                </a:cxn>
                <a:cxn ang="0">
                  <a:pos x="74" y="58"/>
                </a:cxn>
                <a:cxn ang="0">
                  <a:pos x="77" y="60"/>
                </a:cxn>
                <a:cxn ang="0">
                  <a:pos x="80" y="57"/>
                </a:cxn>
                <a:cxn ang="0">
                  <a:pos x="79" y="50"/>
                </a:cxn>
                <a:cxn ang="0">
                  <a:pos x="84" y="49"/>
                </a:cxn>
                <a:cxn ang="0">
                  <a:pos x="82" y="42"/>
                </a:cxn>
                <a:cxn ang="0">
                  <a:pos x="80" y="37"/>
                </a:cxn>
                <a:cxn ang="0">
                  <a:pos x="80" y="28"/>
                </a:cxn>
                <a:cxn ang="0">
                  <a:pos x="78" y="26"/>
                </a:cxn>
                <a:cxn ang="0">
                  <a:pos x="76" y="20"/>
                </a:cxn>
                <a:cxn ang="0">
                  <a:pos x="76" y="16"/>
                </a:cxn>
                <a:cxn ang="0">
                  <a:pos x="72" y="11"/>
                </a:cxn>
                <a:cxn ang="0">
                  <a:pos x="67" y="2"/>
                </a:cxn>
                <a:cxn ang="0">
                  <a:pos x="59" y="8"/>
                </a:cxn>
                <a:cxn ang="0">
                  <a:pos x="52" y="7"/>
                </a:cxn>
                <a:cxn ang="0">
                  <a:pos x="45" y="8"/>
                </a:cxn>
                <a:cxn ang="0">
                  <a:pos x="42" y="5"/>
                </a:cxn>
                <a:cxn ang="0">
                  <a:pos x="42" y="3"/>
                </a:cxn>
                <a:cxn ang="0">
                  <a:pos x="41" y="4"/>
                </a:cxn>
                <a:cxn ang="0">
                  <a:pos x="24" y="3"/>
                </a:cxn>
                <a:cxn ang="0">
                  <a:pos x="16" y="0"/>
                </a:cxn>
                <a:cxn ang="0">
                  <a:pos x="14" y="5"/>
                </a:cxn>
                <a:cxn ang="0">
                  <a:pos x="15" y="10"/>
                </a:cxn>
                <a:cxn ang="0">
                  <a:pos x="11" y="12"/>
                </a:cxn>
                <a:cxn ang="0">
                  <a:pos x="1" y="17"/>
                </a:cxn>
                <a:cxn ang="0">
                  <a:pos x="0" y="18"/>
                </a:cxn>
                <a:cxn ang="0">
                  <a:pos x="8" y="28"/>
                </a:cxn>
                <a:cxn ang="0">
                  <a:pos x="21" y="42"/>
                </a:cxn>
                <a:cxn ang="0">
                  <a:pos x="29" y="34"/>
                </a:cxn>
              </a:cxnLst>
              <a:rect l="0" t="0" r="r" b="b"/>
              <a:pathLst>
                <a:path w="86" h="64">
                  <a:moveTo>
                    <a:pt x="29" y="34"/>
                  </a:moveTo>
                  <a:cubicBezTo>
                    <a:pt x="29" y="31"/>
                    <a:pt x="31" y="32"/>
                    <a:pt x="34" y="33"/>
                  </a:cubicBezTo>
                  <a:cubicBezTo>
                    <a:pt x="37" y="33"/>
                    <a:pt x="40" y="31"/>
                    <a:pt x="42" y="31"/>
                  </a:cubicBezTo>
                  <a:cubicBezTo>
                    <a:pt x="45" y="31"/>
                    <a:pt x="51" y="40"/>
                    <a:pt x="51" y="42"/>
                  </a:cubicBezTo>
                  <a:cubicBezTo>
                    <a:pt x="51" y="45"/>
                    <a:pt x="52" y="47"/>
                    <a:pt x="53" y="49"/>
                  </a:cubicBezTo>
                  <a:cubicBezTo>
                    <a:pt x="53" y="49"/>
                    <a:pt x="53" y="49"/>
                    <a:pt x="53" y="50"/>
                  </a:cubicBezTo>
                  <a:cubicBezTo>
                    <a:pt x="57" y="49"/>
                    <a:pt x="61" y="48"/>
                    <a:pt x="61" y="48"/>
                  </a:cubicBezTo>
                  <a:cubicBezTo>
                    <a:pt x="63" y="48"/>
                    <a:pt x="65" y="54"/>
                    <a:pt x="65" y="58"/>
                  </a:cubicBezTo>
                  <a:cubicBezTo>
                    <a:pt x="64" y="61"/>
                    <a:pt x="68" y="64"/>
                    <a:pt x="70" y="62"/>
                  </a:cubicBezTo>
                  <a:cubicBezTo>
                    <a:pt x="72" y="59"/>
                    <a:pt x="74" y="56"/>
                    <a:pt x="74" y="58"/>
                  </a:cubicBezTo>
                  <a:cubicBezTo>
                    <a:pt x="75" y="59"/>
                    <a:pt x="75" y="59"/>
                    <a:pt x="77" y="60"/>
                  </a:cubicBezTo>
                  <a:cubicBezTo>
                    <a:pt x="77" y="58"/>
                    <a:pt x="79" y="58"/>
                    <a:pt x="80" y="57"/>
                  </a:cubicBezTo>
                  <a:cubicBezTo>
                    <a:pt x="81" y="55"/>
                    <a:pt x="77" y="52"/>
                    <a:pt x="79" y="50"/>
                  </a:cubicBezTo>
                  <a:cubicBezTo>
                    <a:pt x="80" y="47"/>
                    <a:pt x="82" y="51"/>
                    <a:pt x="84" y="49"/>
                  </a:cubicBezTo>
                  <a:cubicBezTo>
                    <a:pt x="86" y="47"/>
                    <a:pt x="81" y="44"/>
                    <a:pt x="82" y="42"/>
                  </a:cubicBezTo>
                  <a:cubicBezTo>
                    <a:pt x="82" y="41"/>
                    <a:pt x="82" y="38"/>
                    <a:pt x="80" y="37"/>
                  </a:cubicBezTo>
                  <a:cubicBezTo>
                    <a:pt x="78" y="36"/>
                    <a:pt x="79" y="31"/>
                    <a:pt x="80" y="28"/>
                  </a:cubicBezTo>
                  <a:cubicBezTo>
                    <a:pt x="79" y="27"/>
                    <a:pt x="79" y="27"/>
                    <a:pt x="78" y="26"/>
                  </a:cubicBezTo>
                  <a:cubicBezTo>
                    <a:pt x="77" y="24"/>
                    <a:pt x="78" y="20"/>
                    <a:pt x="76" y="20"/>
                  </a:cubicBezTo>
                  <a:cubicBezTo>
                    <a:pt x="73" y="20"/>
                    <a:pt x="74" y="17"/>
                    <a:pt x="76" y="16"/>
                  </a:cubicBezTo>
                  <a:cubicBezTo>
                    <a:pt x="78" y="15"/>
                    <a:pt x="72" y="13"/>
                    <a:pt x="72" y="11"/>
                  </a:cubicBezTo>
                  <a:cubicBezTo>
                    <a:pt x="72" y="8"/>
                    <a:pt x="69" y="3"/>
                    <a:pt x="67" y="2"/>
                  </a:cubicBezTo>
                  <a:cubicBezTo>
                    <a:pt x="66" y="2"/>
                    <a:pt x="61" y="8"/>
                    <a:pt x="59" y="8"/>
                  </a:cubicBezTo>
                  <a:cubicBezTo>
                    <a:pt x="57" y="8"/>
                    <a:pt x="53" y="4"/>
                    <a:pt x="52" y="7"/>
                  </a:cubicBezTo>
                  <a:cubicBezTo>
                    <a:pt x="50" y="11"/>
                    <a:pt x="47" y="6"/>
                    <a:pt x="45" y="8"/>
                  </a:cubicBezTo>
                  <a:cubicBezTo>
                    <a:pt x="43" y="11"/>
                    <a:pt x="42" y="5"/>
                    <a:pt x="42" y="5"/>
                  </a:cubicBezTo>
                  <a:cubicBezTo>
                    <a:pt x="42" y="5"/>
                    <a:pt x="42" y="4"/>
                    <a:pt x="42" y="3"/>
                  </a:cubicBezTo>
                  <a:cubicBezTo>
                    <a:pt x="42" y="3"/>
                    <a:pt x="41" y="4"/>
                    <a:pt x="41" y="4"/>
                  </a:cubicBezTo>
                  <a:cubicBezTo>
                    <a:pt x="35" y="6"/>
                    <a:pt x="25" y="5"/>
                    <a:pt x="24" y="3"/>
                  </a:cubicBezTo>
                  <a:cubicBezTo>
                    <a:pt x="24" y="1"/>
                    <a:pt x="16" y="0"/>
                    <a:pt x="16" y="0"/>
                  </a:cubicBezTo>
                  <a:cubicBezTo>
                    <a:pt x="16" y="0"/>
                    <a:pt x="17" y="4"/>
                    <a:pt x="14" y="5"/>
                  </a:cubicBezTo>
                  <a:cubicBezTo>
                    <a:pt x="11" y="6"/>
                    <a:pt x="15" y="9"/>
                    <a:pt x="15" y="10"/>
                  </a:cubicBezTo>
                  <a:cubicBezTo>
                    <a:pt x="15" y="11"/>
                    <a:pt x="12" y="13"/>
                    <a:pt x="11" y="12"/>
                  </a:cubicBezTo>
                  <a:cubicBezTo>
                    <a:pt x="9" y="11"/>
                    <a:pt x="4" y="16"/>
                    <a:pt x="1" y="17"/>
                  </a:cubicBezTo>
                  <a:cubicBezTo>
                    <a:pt x="1" y="17"/>
                    <a:pt x="1" y="18"/>
                    <a:pt x="0" y="18"/>
                  </a:cubicBezTo>
                  <a:cubicBezTo>
                    <a:pt x="4" y="22"/>
                    <a:pt x="4" y="25"/>
                    <a:pt x="8" y="28"/>
                  </a:cubicBezTo>
                  <a:cubicBezTo>
                    <a:pt x="12" y="31"/>
                    <a:pt x="18" y="36"/>
                    <a:pt x="21" y="42"/>
                  </a:cubicBezTo>
                  <a:cubicBezTo>
                    <a:pt x="24" y="39"/>
                    <a:pt x="28" y="36"/>
                    <a:pt x="29" y="3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F9297459-1CA7-3FC8-ACC1-A0E76247E165}"/>
                </a:ext>
              </a:extLst>
            </p:cNvPr>
            <p:cNvSpPr/>
            <p:nvPr/>
          </p:nvSpPr>
          <p:spPr bwMode="auto">
            <a:xfrm>
              <a:off x="4113213" y="3071813"/>
              <a:ext cx="88900" cy="85725"/>
            </a:xfrm>
            <a:custGeom>
              <a:avLst/>
              <a:gdLst/>
              <a:ahLst/>
              <a:cxnLst>
                <a:cxn ang="0">
                  <a:pos x="38" y="26"/>
                </a:cxn>
                <a:cxn ang="0">
                  <a:pos x="34" y="23"/>
                </a:cxn>
                <a:cxn ang="0">
                  <a:pos x="35" y="15"/>
                </a:cxn>
                <a:cxn ang="0">
                  <a:pos x="36" y="12"/>
                </a:cxn>
                <a:cxn ang="0">
                  <a:pos x="33" y="10"/>
                </a:cxn>
                <a:cxn ang="0">
                  <a:pos x="29" y="14"/>
                </a:cxn>
                <a:cxn ang="0">
                  <a:pos x="24" y="10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11" y="7"/>
                </a:cxn>
                <a:cxn ang="0">
                  <a:pos x="2" y="15"/>
                </a:cxn>
                <a:cxn ang="0">
                  <a:pos x="0" y="19"/>
                </a:cxn>
                <a:cxn ang="0">
                  <a:pos x="14" y="28"/>
                </a:cxn>
                <a:cxn ang="0">
                  <a:pos x="41" y="45"/>
                </a:cxn>
                <a:cxn ang="0">
                  <a:pos x="43" y="45"/>
                </a:cxn>
                <a:cxn ang="0">
                  <a:pos x="47" y="35"/>
                </a:cxn>
                <a:cxn ang="0">
                  <a:pos x="38" y="26"/>
                </a:cxn>
              </a:cxnLst>
              <a:rect l="0" t="0" r="r" b="b"/>
              <a:pathLst>
                <a:path w="47" h="45">
                  <a:moveTo>
                    <a:pt x="38" y="26"/>
                  </a:moveTo>
                  <a:cubicBezTo>
                    <a:pt x="34" y="24"/>
                    <a:pt x="33" y="24"/>
                    <a:pt x="34" y="23"/>
                  </a:cubicBezTo>
                  <a:cubicBezTo>
                    <a:pt x="36" y="22"/>
                    <a:pt x="36" y="19"/>
                    <a:pt x="35" y="15"/>
                  </a:cubicBezTo>
                  <a:cubicBezTo>
                    <a:pt x="35" y="13"/>
                    <a:pt x="35" y="13"/>
                    <a:pt x="36" y="12"/>
                  </a:cubicBezTo>
                  <a:cubicBezTo>
                    <a:pt x="34" y="11"/>
                    <a:pt x="34" y="11"/>
                    <a:pt x="33" y="10"/>
                  </a:cubicBezTo>
                  <a:cubicBezTo>
                    <a:pt x="33" y="8"/>
                    <a:pt x="31" y="11"/>
                    <a:pt x="29" y="14"/>
                  </a:cubicBezTo>
                  <a:cubicBezTo>
                    <a:pt x="27" y="16"/>
                    <a:pt x="23" y="13"/>
                    <a:pt x="24" y="10"/>
                  </a:cubicBezTo>
                  <a:cubicBezTo>
                    <a:pt x="24" y="6"/>
                    <a:pt x="22" y="0"/>
                    <a:pt x="20" y="0"/>
                  </a:cubicBezTo>
                  <a:cubicBezTo>
                    <a:pt x="20" y="0"/>
                    <a:pt x="16" y="1"/>
                    <a:pt x="12" y="2"/>
                  </a:cubicBezTo>
                  <a:cubicBezTo>
                    <a:pt x="13" y="3"/>
                    <a:pt x="12" y="5"/>
                    <a:pt x="11" y="7"/>
                  </a:cubicBezTo>
                  <a:cubicBezTo>
                    <a:pt x="11" y="10"/>
                    <a:pt x="5" y="13"/>
                    <a:pt x="2" y="15"/>
                  </a:cubicBezTo>
                  <a:cubicBezTo>
                    <a:pt x="1" y="15"/>
                    <a:pt x="0" y="17"/>
                    <a:pt x="0" y="19"/>
                  </a:cubicBezTo>
                  <a:cubicBezTo>
                    <a:pt x="4" y="22"/>
                    <a:pt x="10" y="25"/>
                    <a:pt x="14" y="28"/>
                  </a:cubicBezTo>
                  <a:cubicBezTo>
                    <a:pt x="22" y="35"/>
                    <a:pt x="35" y="43"/>
                    <a:pt x="41" y="45"/>
                  </a:cubicBezTo>
                  <a:cubicBezTo>
                    <a:pt x="41" y="45"/>
                    <a:pt x="42" y="45"/>
                    <a:pt x="43" y="45"/>
                  </a:cubicBezTo>
                  <a:cubicBezTo>
                    <a:pt x="45" y="39"/>
                    <a:pt x="46" y="38"/>
                    <a:pt x="47" y="35"/>
                  </a:cubicBezTo>
                  <a:cubicBezTo>
                    <a:pt x="47" y="31"/>
                    <a:pt x="41" y="29"/>
                    <a:pt x="38" y="26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09A05298-A602-F67E-6788-CDF6A2431CF0}"/>
                </a:ext>
              </a:extLst>
            </p:cNvPr>
            <p:cNvSpPr/>
            <p:nvPr/>
          </p:nvSpPr>
          <p:spPr bwMode="auto">
            <a:xfrm>
              <a:off x="4075113" y="3040063"/>
              <a:ext cx="63500" cy="68263"/>
            </a:xfrm>
            <a:custGeom>
              <a:avLst/>
              <a:gdLst/>
              <a:ahLst/>
              <a:cxnLst>
                <a:cxn ang="0">
                  <a:pos x="31" y="24"/>
                </a:cxn>
                <a:cxn ang="0">
                  <a:pos x="32" y="18"/>
                </a:cxn>
                <a:cxn ang="0">
                  <a:pos x="30" y="11"/>
                </a:cxn>
                <a:cxn ang="0">
                  <a:pos x="21" y="0"/>
                </a:cxn>
                <a:cxn ang="0">
                  <a:pos x="13" y="2"/>
                </a:cxn>
                <a:cxn ang="0">
                  <a:pos x="8" y="3"/>
                </a:cxn>
                <a:cxn ang="0">
                  <a:pos x="0" y="11"/>
                </a:cxn>
                <a:cxn ang="0">
                  <a:pos x="2" y="15"/>
                </a:cxn>
                <a:cxn ang="0">
                  <a:pos x="11" y="30"/>
                </a:cxn>
                <a:cxn ang="0">
                  <a:pos x="20" y="36"/>
                </a:cxn>
                <a:cxn ang="0">
                  <a:pos x="22" y="32"/>
                </a:cxn>
                <a:cxn ang="0">
                  <a:pos x="31" y="24"/>
                </a:cxn>
              </a:cxnLst>
              <a:rect l="0" t="0" r="r" b="b"/>
              <a:pathLst>
                <a:path w="33" h="36">
                  <a:moveTo>
                    <a:pt x="31" y="24"/>
                  </a:moveTo>
                  <a:cubicBezTo>
                    <a:pt x="32" y="22"/>
                    <a:pt x="33" y="20"/>
                    <a:pt x="32" y="18"/>
                  </a:cubicBezTo>
                  <a:cubicBezTo>
                    <a:pt x="31" y="16"/>
                    <a:pt x="30" y="14"/>
                    <a:pt x="30" y="11"/>
                  </a:cubicBezTo>
                  <a:cubicBezTo>
                    <a:pt x="30" y="9"/>
                    <a:pt x="24" y="0"/>
                    <a:pt x="21" y="0"/>
                  </a:cubicBezTo>
                  <a:cubicBezTo>
                    <a:pt x="19" y="0"/>
                    <a:pt x="16" y="2"/>
                    <a:pt x="13" y="2"/>
                  </a:cubicBezTo>
                  <a:cubicBezTo>
                    <a:pt x="10" y="1"/>
                    <a:pt x="8" y="0"/>
                    <a:pt x="8" y="3"/>
                  </a:cubicBezTo>
                  <a:cubicBezTo>
                    <a:pt x="7" y="5"/>
                    <a:pt x="3" y="8"/>
                    <a:pt x="0" y="11"/>
                  </a:cubicBezTo>
                  <a:cubicBezTo>
                    <a:pt x="1" y="12"/>
                    <a:pt x="1" y="14"/>
                    <a:pt x="2" y="15"/>
                  </a:cubicBezTo>
                  <a:cubicBezTo>
                    <a:pt x="4" y="25"/>
                    <a:pt x="7" y="26"/>
                    <a:pt x="11" y="30"/>
                  </a:cubicBezTo>
                  <a:cubicBezTo>
                    <a:pt x="12" y="31"/>
                    <a:pt x="16" y="33"/>
                    <a:pt x="20" y="36"/>
                  </a:cubicBezTo>
                  <a:cubicBezTo>
                    <a:pt x="20" y="34"/>
                    <a:pt x="21" y="32"/>
                    <a:pt x="22" y="32"/>
                  </a:cubicBezTo>
                  <a:cubicBezTo>
                    <a:pt x="25" y="30"/>
                    <a:pt x="31" y="27"/>
                    <a:pt x="31" y="2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E12E1C43-AEB6-6259-21D0-84C510EBBE1A}"/>
                </a:ext>
              </a:extLst>
            </p:cNvPr>
            <p:cNvSpPr/>
            <p:nvPr/>
          </p:nvSpPr>
          <p:spPr bwMode="auto">
            <a:xfrm>
              <a:off x="3994150" y="2640013"/>
              <a:ext cx="179388" cy="147638"/>
            </a:xfrm>
            <a:custGeom>
              <a:avLst/>
              <a:gdLst/>
              <a:ahLst/>
              <a:cxnLst>
                <a:cxn ang="0">
                  <a:pos x="44" y="59"/>
                </a:cxn>
                <a:cxn ang="0">
                  <a:pos x="56" y="51"/>
                </a:cxn>
                <a:cxn ang="0">
                  <a:pos x="56" y="20"/>
                </a:cxn>
                <a:cxn ang="0">
                  <a:pos x="94" y="20"/>
                </a:cxn>
                <a:cxn ang="0">
                  <a:pos x="94" y="4"/>
                </a:cxn>
                <a:cxn ang="0">
                  <a:pos x="86" y="0"/>
                </a:cxn>
                <a:cxn ang="0">
                  <a:pos x="44" y="0"/>
                </a:cxn>
                <a:cxn ang="0">
                  <a:pos x="38" y="10"/>
                </a:cxn>
                <a:cxn ang="0">
                  <a:pos x="23" y="31"/>
                </a:cxn>
                <a:cxn ang="0">
                  <a:pos x="3" y="66"/>
                </a:cxn>
                <a:cxn ang="0">
                  <a:pos x="0" y="77"/>
                </a:cxn>
                <a:cxn ang="0">
                  <a:pos x="44" y="77"/>
                </a:cxn>
                <a:cxn ang="0">
                  <a:pos x="44" y="59"/>
                </a:cxn>
              </a:cxnLst>
              <a:rect l="0" t="0" r="r" b="b"/>
              <a:pathLst>
                <a:path w="94" h="77">
                  <a:moveTo>
                    <a:pt x="44" y="59"/>
                  </a:moveTo>
                  <a:cubicBezTo>
                    <a:pt x="44" y="56"/>
                    <a:pt x="56" y="53"/>
                    <a:pt x="56" y="51"/>
                  </a:cubicBezTo>
                  <a:cubicBezTo>
                    <a:pt x="56" y="48"/>
                    <a:pt x="56" y="20"/>
                    <a:pt x="56" y="20"/>
                  </a:cubicBezTo>
                  <a:cubicBezTo>
                    <a:pt x="56" y="20"/>
                    <a:pt x="93" y="21"/>
                    <a:pt x="94" y="20"/>
                  </a:cubicBezTo>
                  <a:cubicBezTo>
                    <a:pt x="94" y="20"/>
                    <a:pt x="94" y="12"/>
                    <a:pt x="94" y="4"/>
                  </a:cubicBezTo>
                  <a:cubicBezTo>
                    <a:pt x="92" y="2"/>
                    <a:pt x="94" y="0"/>
                    <a:pt x="86" y="0"/>
                  </a:cubicBezTo>
                  <a:cubicBezTo>
                    <a:pt x="79" y="0"/>
                    <a:pt x="58" y="0"/>
                    <a:pt x="44" y="0"/>
                  </a:cubicBezTo>
                  <a:cubicBezTo>
                    <a:pt x="41" y="3"/>
                    <a:pt x="39" y="7"/>
                    <a:pt x="38" y="10"/>
                  </a:cubicBezTo>
                  <a:cubicBezTo>
                    <a:pt x="36" y="16"/>
                    <a:pt x="23" y="23"/>
                    <a:pt x="23" y="31"/>
                  </a:cubicBezTo>
                  <a:cubicBezTo>
                    <a:pt x="22" y="38"/>
                    <a:pt x="11" y="50"/>
                    <a:pt x="3" y="66"/>
                  </a:cubicBezTo>
                  <a:cubicBezTo>
                    <a:pt x="1" y="70"/>
                    <a:pt x="0" y="74"/>
                    <a:pt x="0" y="77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62"/>
                    <a:pt x="44" y="59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1B79B4C4-EB6F-8741-4918-F5BA12AF66BE}"/>
                </a:ext>
              </a:extLst>
            </p:cNvPr>
            <p:cNvSpPr/>
            <p:nvPr/>
          </p:nvSpPr>
          <p:spPr bwMode="auto">
            <a:xfrm>
              <a:off x="3992563" y="2647950"/>
              <a:ext cx="261938" cy="287338"/>
            </a:xfrm>
            <a:custGeom>
              <a:avLst/>
              <a:gdLst/>
              <a:ahLst/>
              <a:cxnLst>
                <a:cxn ang="0">
                  <a:pos x="11" y="130"/>
                </a:cxn>
                <a:cxn ang="0">
                  <a:pos x="21" y="130"/>
                </a:cxn>
                <a:cxn ang="0">
                  <a:pos x="30" y="129"/>
                </a:cxn>
                <a:cxn ang="0">
                  <a:pos x="36" y="135"/>
                </a:cxn>
                <a:cxn ang="0">
                  <a:pos x="40" y="135"/>
                </a:cxn>
                <a:cxn ang="0">
                  <a:pos x="48" y="145"/>
                </a:cxn>
                <a:cxn ang="0">
                  <a:pos x="53" y="150"/>
                </a:cxn>
                <a:cxn ang="0">
                  <a:pos x="59" y="147"/>
                </a:cxn>
                <a:cxn ang="0">
                  <a:pos x="66" y="144"/>
                </a:cxn>
                <a:cxn ang="0">
                  <a:pos x="72" y="143"/>
                </a:cxn>
                <a:cxn ang="0">
                  <a:pos x="80" y="144"/>
                </a:cxn>
                <a:cxn ang="0">
                  <a:pos x="87" y="141"/>
                </a:cxn>
                <a:cxn ang="0">
                  <a:pos x="131" y="141"/>
                </a:cxn>
                <a:cxn ang="0">
                  <a:pos x="132" y="131"/>
                </a:cxn>
                <a:cxn ang="0">
                  <a:pos x="129" y="128"/>
                </a:cxn>
                <a:cxn ang="0">
                  <a:pos x="118" y="28"/>
                </a:cxn>
                <a:cxn ang="0">
                  <a:pos x="137" y="28"/>
                </a:cxn>
                <a:cxn ang="0">
                  <a:pos x="97" y="2"/>
                </a:cxn>
                <a:cxn ang="0">
                  <a:pos x="95" y="0"/>
                </a:cxn>
                <a:cxn ang="0">
                  <a:pos x="95" y="16"/>
                </a:cxn>
                <a:cxn ang="0">
                  <a:pos x="57" y="16"/>
                </a:cxn>
                <a:cxn ang="0">
                  <a:pos x="57" y="47"/>
                </a:cxn>
                <a:cxn ang="0">
                  <a:pos x="45" y="55"/>
                </a:cxn>
                <a:cxn ang="0">
                  <a:pos x="45" y="73"/>
                </a:cxn>
                <a:cxn ang="0">
                  <a:pos x="1" y="73"/>
                </a:cxn>
                <a:cxn ang="0">
                  <a:pos x="7" y="85"/>
                </a:cxn>
                <a:cxn ang="0">
                  <a:pos x="9" y="104"/>
                </a:cxn>
                <a:cxn ang="0">
                  <a:pos x="6" y="126"/>
                </a:cxn>
                <a:cxn ang="0">
                  <a:pos x="4" y="135"/>
                </a:cxn>
                <a:cxn ang="0">
                  <a:pos x="4" y="135"/>
                </a:cxn>
                <a:cxn ang="0">
                  <a:pos x="11" y="130"/>
                </a:cxn>
              </a:cxnLst>
              <a:rect l="0" t="0" r="r" b="b"/>
              <a:pathLst>
                <a:path w="137" h="150">
                  <a:moveTo>
                    <a:pt x="11" y="130"/>
                  </a:moveTo>
                  <a:cubicBezTo>
                    <a:pt x="15" y="131"/>
                    <a:pt x="21" y="130"/>
                    <a:pt x="21" y="130"/>
                  </a:cubicBezTo>
                  <a:cubicBezTo>
                    <a:pt x="21" y="130"/>
                    <a:pt x="27" y="127"/>
                    <a:pt x="30" y="129"/>
                  </a:cubicBezTo>
                  <a:cubicBezTo>
                    <a:pt x="33" y="131"/>
                    <a:pt x="36" y="135"/>
                    <a:pt x="36" y="135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40" y="135"/>
                    <a:pt x="43" y="143"/>
                    <a:pt x="48" y="145"/>
                  </a:cubicBezTo>
                  <a:cubicBezTo>
                    <a:pt x="51" y="146"/>
                    <a:pt x="52" y="148"/>
                    <a:pt x="53" y="150"/>
                  </a:cubicBezTo>
                  <a:cubicBezTo>
                    <a:pt x="57" y="150"/>
                    <a:pt x="59" y="149"/>
                    <a:pt x="59" y="147"/>
                  </a:cubicBezTo>
                  <a:cubicBezTo>
                    <a:pt x="59" y="144"/>
                    <a:pt x="61" y="139"/>
                    <a:pt x="66" y="144"/>
                  </a:cubicBezTo>
                  <a:cubicBezTo>
                    <a:pt x="71" y="149"/>
                    <a:pt x="71" y="145"/>
                    <a:pt x="72" y="143"/>
                  </a:cubicBezTo>
                  <a:cubicBezTo>
                    <a:pt x="73" y="141"/>
                    <a:pt x="76" y="144"/>
                    <a:pt x="80" y="144"/>
                  </a:cubicBezTo>
                  <a:cubicBezTo>
                    <a:pt x="83" y="144"/>
                    <a:pt x="87" y="141"/>
                    <a:pt x="87" y="141"/>
                  </a:cubicBezTo>
                  <a:cubicBezTo>
                    <a:pt x="87" y="141"/>
                    <a:pt x="129" y="142"/>
                    <a:pt x="131" y="141"/>
                  </a:cubicBezTo>
                  <a:cubicBezTo>
                    <a:pt x="133" y="140"/>
                    <a:pt x="132" y="131"/>
                    <a:pt x="132" y="131"/>
                  </a:cubicBezTo>
                  <a:cubicBezTo>
                    <a:pt x="129" y="128"/>
                    <a:pt x="129" y="128"/>
                    <a:pt x="129" y="128"/>
                  </a:cubicBezTo>
                  <a:cubicBezTo>
                    <a:pt x="118" y="28"/>
                    <a:pt x="118" y="28"/>
                    <a:pt x="118" y="28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17" y="15"/>
                    <a:pt x="99" y="3"/>
                    <a:pt x="97" y="2"/>
                  </a:cubicBezTo>
                  <a:cubicBezTo>
                    <a:pt x="96" y="2"/>
                    <a:pt x="95" y="1"/>
                    <a:pt x="95" y="0"/>
                  </a:cubicBezTo>
                  <a:cubicBezTo>
                    <a:pt x="95" y="8"/>
                    <a:pt x="95" y="16"/>
                    <a:pt x="95" y="16"/>
                  </a:cubicBezTo>
                  <a:cubicBezTo>
                    <a:pt x="94" y="17"/>
                    <a:pt x="57" y="16"/>
                    <a:pt x="57" y="16"/>
                  </a:cubicBezTo>
                  <a:cubicBezTo>
                    <a:pt x="57" y="16"/>
                    <a:pt x="57" y="44"/>
                    <a:pt x="57" y="47"/>
                  </a:cubicBezTo>
                  <a:cubicBezTo>
                    <a:pt x="57" y="49"/>
                    <a:pt x="45" y="52"/>
                    <a:pt x="45" y="55"/>
                  </a:cubicBezTo>
                  <a:cubicBezTo>
                    <a:pt x="45" y="58"/>
                    <a:pt x="45" y="73"/>
                    <a:pt x="45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0" y="80"/>
                    <a:pt x="4" y="82"/>
                    <a:pt x="7" y="85"/>
                  </a:cubicBezTo>
                  <a:cubicBezTo>
                    <a:pt x="10" y="89"/>
                    <a:pt x="4" y="96"/>
                    <a:pt x="9" y="104"/>
                  </a:cubicBezTo>
                  <a:cubicBezTo>
                    <a:pt x="15" y="111"/>
                    <a:pt x="8" y="122"/>
                    <a:pt x="6" y="126"/>
                  </a:cubicBezTo>
                  <a:cubicBezTo>
                    <a:pt x="4" y="128"/>
                    <a:pt x="4" y="132"/>
                    <a:pt x="4" y="135"/>
                  </a:cubicBezTo>
                  <a:cubicBezTo>
                    <a:pt x="4" y="135"/>
                    <a:pt x="4" y="135"/>
                    <a:pt x="4" y="135"/>
                  </a:cubicBezTo>
                  <a:cubicBezTo>
                    <a:pt x="8" y="135"/>
                    <a:pt x="7" y="129"/>
                    <a:pt x="11" y="13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A4B38ACE-3408-B881-7685-08E11FB55233}"/>
                </a:ext>
              </a:extLst>
            </p:cNvPr>
            <p:cNvSpPr/>
            <p:nvPr/>
          </p:nvSpPr>
          <p:spPr bwMode="auto">
            <a:xfrm>
              <a:off x="4094163" y="2701925"/>
              <a:ext cx="360363" cy="338138"/>
            </a:xfrm>
            <a:custGeom>
              <a:avLst/>
              <a:gdLst/>
              <a:ahLst/>
              <a:cxnLst>
                <a:cxn ang="0">
                  <a:pos x="179" y="73"/>
                </a:cxn>
                <a:cxn ang="0">
                  <a:pos x="173" y="61"/>
                </a:cxn>
                <a:cxn ang="0">
                  <a:pos x="161" y="57"/>
                </a:cxn>
                <a:cxn ang="0">
                  <a:pos x="153" y="47"/>
                </a:cxn>
                <a:cxn ang="0">
                  <a:pos x="84" y="0"/>
                </a:cxn>
                <a:cxn ang="0">
                  <a:pos x="65" y="0"/>
                </a:cxn>
                <a:cxn ang="0">
                  <a:pos x="76" y="100"/>
                </a:cxn>
                <a:cxn ang="0">
                  <a:pos x="79" y="103"/>
                </a:cxn>
                <a:cxn ang="0">
                  <a:pos x="78" y="113"/>
                </a:cxn>
                <a:cxn ang="0">
                  <a:pos x="34" y="113"/>
                </a:cxn>
                <a:cxn ang="0">
                  <a:pos x="27" y="116"/>
                </a:cxn>
                <a:cxn ang="0">
                  <a:pos x="19" y="115"/>
                </a:cxn>
                <a:cxn ang="0">
                  <a:pos x="13" y="116"/>
                </a:cxn>
                <a:cxn ang="0">
                  <a:pos x="6" y="119"/>
                </a:cxn>
                <a:cxn ang="0">
                  <a:pos x="0" y="122"/>
                </a:cxn>
                <a:cxn ang="0">
                  <a:pos x="1" y="125"/>
                </a:cxn>
                <a:cxn ang="0">
                  <a:pos x="3" y="128"/>
                </a:cxn>
                <a:cxn ang="0">
                  <a:pos x="5" y="135"/>
                </a:cxn>
                <a:cxn ang="0">
                  <a:pos x="11" y="142"/>
                </a:cxn>
                <a:cxn ang="0">
                  <a:pos x="11" y="151"/>
                </a:cxn>
                <a:cxn ang="0">
                  <a:pos x="14" y="154"/>
                </a:cxn>
                <a:cxn ang="0">
                  <a:pos x="21" y="153"/>
                </a:cxn>
                <a:cxn ang="0">
                  <a:pos x="28" y="154"/>
                </a:cxn>
                <a:cxn ang="0">
                  <a:pos x="36" y="148"/>
                </a:cxn>
                <a:cxn ang="0">
                  <a:pos x="41" y="157"/>
                </a:cxn>
                <a:cxn ang="0">
                  <a:pos x="45" y="162"/>
                </a:cxn>
                <a:cxn ang="0">
                  <a:pos x="45" y="166"/>
                </a:cxn>
                <a:cxn ang="0">
                  <a:pos x="47" y="172"/>
                </a:cxn>
                <a:cxn ang="0">
                  <a:pos x="53" y="173"/>
                </a:cxn>
                <a:cxn ang="0">
                  <a:pos x="58" y="175"/>
                </a:cxn>
                <a:cxn ang="0">
                  <a:pos x="65" y="172"/>
                </a:cxn>
                <a:cxn ang="0">
                  <a:pos x="70" y="171"/>
                </a:cxn>
                <a:cxn ang="0">
                  <a:pos x="74" y="172"/>
                </a:cxn>
                <a:cxn ang="0">
                  <a:pos x="78" y="172"/>
                </a:cxn>
                <a:cxn ang="0">
                  <a:pos x="81" y="163"/>
                </a:cxn>
                <a:cxn ang="0">
                  <a:pos x="80" y="156"/>
                </a:cxn>
                <a:cxn ang="0">
                  <a:pos x="89" y="152"/>
                </a:cxn>
                <a:cxn ang="0">
                  <a:pos x="93" y="145"/>
                </a:cxn>
                <a:cxn ang="0">
                  <a:pos x="96" y="136"/>
                </a:cxn>
                <a:cxn ang="0">
                  <a:pos x="103" y="137"/>
                </a:cxn>
                <a:cxn ang="0">
                  <a:pos x="108" y="131"/>
                </a:cxn>
                <a:cxn ang="0">
                  <a:pos x="114" y="129"/>
                </a:cxn>
                <a:cxn ang="0">
                  <a:pos x="118" y="126"/>
                </a:cxn>
                <a:cxn ang="0">
                  <a:pos x="128" y="122"/>
                </a:cxn>
                <a:cxn ang="0">
                  <a:pos x="136" y="119"/>
                </a:cxn>
                <a:cxn ang="0">
                  <a:pos x="150" y="119"/>
                </a:cxn>
                <a:cxn ang="0">
                  <a:pos x="159" y="116"/>
                </a:cxn>
                <a:cxn ang="0">
                  <a:pos x="177" y="115"/>
                </a:cxn>
                <a:cxn ang="0">
                  <a:pos x="184" y="110"/>
                </a:cxn>
                <a:cxn ang="0">
                  <a:pos x="188" y="101"/>
                </a:cxn>
                <a:cxn ang="0">
                  <a:pos x="188" y="71"/>
                </a:cxn>
                <a:cxn ang="0">
                  <a:pos x="179" y="73"/>
                </a:cxn>
              </a:cxnLst>
              <a:rect l="0" t="0" r="r" b="b"/>
              <a:pathLst>
                <a:path w="189" h="177">
                  <a:moveTo>
                    <a:pt x="179" y="73"/>
                  </a:moveTo>
                  <a:cubicBezTo>
                    <a:pt x="179" y="73"/>
                    <a:pt x="179" y="65"/>
                    <a:pt x="173" y="61"/>
                  </a:cubicBezTo>
                  <a:cubicBezTo>
                    <a:pt x="168" y="58"/>
                    <a:pt x="161" y="57"/>
                    <a:pt x="161" y="57"/>
                  </a:cubicBezTo>
                  <a:cubicBezTo>
                    <a:pt x="161" y="57"/>
                    <a:pt x="157" y="50"/>
                    <a:pt x="153" y="47"/>
                  </a:cubicBezTo>
                  <a:cubicBezTo>
                    <a:pt x="152" y="45"/>
                    <a:pt x="114" y="20"/>
                    <a:pt x="8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9" y="103"/>
                    <a:pt x="79" y="103"/>
                    <a:pt x="79" y="103"/>
                  </a:cubicBezTo>
                  <a:cubicBezTo>
                    <a:pt x="79" y="103"/>
                    <a:pt x="80" y="112"/>
                    <a:pt x="78" y="113"/>
                  </a:cubicBezTo>
                  <a:cubicBezTo>
                    <a:pt x="76" y="114"/>
                    <a:pt x="34" y="113"/>
                    <a:pt x="34" y="113"/>
                  </a:cubicBezTo>
                  <a:cubicBezTo>
                    <a:pt x="34" y="113"/>
                    <a:pt x="30" y="116"/>
                    <a:pt x="27" y="116"/>
                  </a:cubicBezTo>
                  <a:cubicBezTo>
                    <a:pt x="23" y="116"/>
                    <a:pt x="20" y="113"/>
                    <a:pt x="19" y="115"/>
                  </a:cubicBezTo>
                  <a:cubicBezTo>
                    <a:pt x="18" y="117"/>
                    <a:pt x="18" y="121"/>
                    <a:pt x="13" y="116"/>
                  </a:cubicBezTo>
                  <a:cubicBezTo>
                    <a:pt x="8" y="111"/>
                    <a:pt x="6" y="116"/>
                    <a:pt x="6" y="119"/>
                  </a:cubicBezTo>
                  <a:cubicBezTo>
                    <a:pt x="6" y="121"/>
                    <a:pt x="4" y="122"/>
                    <a:pt x="0" y="122"/>
                  </a:cubicBezTo>
                  <a:cubicBezTo>
                    <a:pt x="1" y="124"/>
                    <a:pt x="1" y="125"/>
                    <a:pt x="1" y="125"/>
                  </a:cubicBezTo>
                  <a:cubicBezTo>
                    <a:pt x="3" y="128"/>
                    <a:pt x="3" y="128"/>
                    <a:pt x="3" y="128"/>
                  </a:cubicBezTo>
                  <a:cubicBezTo>
                    <a:pt x="3" y="128"/>
                    <a:pt x="3" y="133"/>
                    <a:pt x="5" y="135"/>
                  </a:cubicBezTo>
                  <a:cubicBezTo>
                    <a:pt x="7" y="137"/>
                    <a:pt x="11" y="141"/>
                    <a:pt x="11" y="142"/>
                  </a:cubicBezTo>
                  <a:cubicBezTo>
                    <a:pt x="11" y="144"/>
                    <a:pt x="11" y="151"/>
                    <a:pt x="11" y="151"/>
                  </a:cubicBezTo>
                  <a:cubicBezTo>
                    <a:pt x="11" y="151"/>
                    <a:pt x="12" y="157"/>
                    <a:pt x="14" y="154"/>
                  </a:cubicBezTo>
                  <a:cubicBezTo>
                    <a:pt x="16" y="152"/>
                    <a:pt x="19" y="157"/>
                    <a:pt x="21" y="153"/>
                  </a:cubicBezTo>
                  <a:cubicBezTo>
                    <a:pt x="22" y="150"/>
                    <a:pt x="26" y="154"/>
                    <a:pt x="28" y="154"/>
                  </a:cubicBezTo>
                  <a:cubicBezTo>
                    <a:pt x="30" y="154"/>
                    <a:pt x="35" y="148"/>
                    <a:pt x="36" y="148"/>
                  </a:cubicBezTo>
                  <a:cubicBezTo>
                    <a:pt x="38" y="149"/>
                    <a:pt x="41" y="154"/>
                    <a:pt x="41" y="157"/>
                  </a:cubicBezTo>
                  <a:cubicBezTo>
                    <a:pt x="41" y="159"/>
                    <a:pt x="47" y="161"/>
                    <a:pt x="45" y="162"/>
                  </a:cubicBezTo>
                  <a:cubicBezTo>
                    <a:pt x="43" y="163"/>
                    <a:pt x="42" y="166"/>
                    <a:pt x="45" y="166"/>
                  </a:cubicBezTo>
                  <a:cubicBezTo>
                    <a:pt x="47" y="166"/>
                    <a:pt x="46" y="170"/>
                    <a:pt x="47" y="172"/>
                  </a:cubicBezTo>
                  <a:cubicBezTo>
                    <a:pt x="49" y="174"/>
                    <a:pt x="51" y="176"/>
                    <a:pt x="53" y="173"/>
                  </a:cubicBezTo>
                  <a:cubicBezTo>
                    <a:pt x="54" y="170"/>
                    <a:pt x="57" y="173"/>
                    <a:pt x="58" y="175"/>
                  </a:cubicBezTo>
                  <a:cubicBezTo>
                    <a:pt x="60" y="177"/>
                    <a:pt x="64" y="174"/>
                    <a:pt x="65" y="172"/>
                  </a:cubicBezTo>
                  <a:cubicBezTo>
                    <a:pt x="65" y="169"/>
                    <a:pt x="71" y="168"/>
                    <a:pt x="70" y="171"/>
                  </a:cubicBezTo>
                  <a:cubicBezTo>
                    <a:pt x="70" y="174"/>
                    <a:pt x="71" y="175"/>
                    <a:pt x="74" y="172"/>
                  </a:cubicBezTo>
                  <a:cubicBezTo>
                    <a:pt x="75" y="171"/>
                    <a:pt x="76" y="171"/>
                    <a:pt x="78" y="172"/>
                  </a:cubicBezTo>
                  <a:cubicBezTo>
                    <a:pt x="79" y="168"/>
                    <a:pt x="80" y="164"/>
                    <a:pt x="81" y="163"/>
                  </a:cubicBezTo>
                  <a:cubicBezTo>
                    <a:pt x="82" y="161"/>
                    <a:pt x="78" y="156"/>
                    <a:pt x="80" y="156"/>
                  </a:cubicBezTo>
                  <a:cubicBezTo>
                    <a:pt x="82" y="155"/>
                    <a:pt x="87" y="156"/>
                    <a:pt x="89" y="152"/>
                  </a:cubicBezTo>
                  <a:cubicBezTo>
                    <a:pt x="91" y="147"/>
                    <a:pt x="93" y="145"/>
                    <a:pt x="93" y="145"/>
                  </a:cubicBezTo>
                  <a:cubicBezTo>
                    <a:pt x="93" y="145"/>
                    <a:pt x="93" y="135"/>
                    <a:pt x="96" y="136"/>
                  </a:cubicBezTo>
                  <a:cubicBezTo>
                    <a:pt x="99" y="138"/>
                    <a:pt x="103" y="141"/>
                    <a:pt x="103" y="137"/>
                  </a:cubicBezTo>
                  <a:cubicBezTo>
                    <a:pt x="104" y="133"/>
                    <a:pt x="107" y="135"/>
                    <a:pt x="108" y="131"/>
                  </a:cubicBezTo>
                  <a:cubicBezTo>
                    <a:pt x="109" y="128"/>
                    <a:pt x="111" y="128"/>
                    <a:pt x="114" y="129"/>
                  </a:cubicBezTo>
                  <a:cubicBezTo>
                    <a:pt x="116" y="129"/>
                    <a:pt x="118" y="128"/>
                    <a:pt x="118" y="126"/>
                  </a:cubicBezTo>
                  <a:cubicBezTo>
                    <a:pt x="118" y="124"/>
                    <a:pt x="123" y="125"/>
                    <a:pt x="128" y="122"/>
                  </a:cubicBezTo>
                  <a:cubicBezTo>
                    <a:pt x="132" y="119"/>
                    <a:pt x="134" y="117"/>
                    <a:pt x="136" y="119"/>
                  </a:cubicBezTo>
                  <a:cubicBezTo>
                    <a:pt x="138" y="120"/>
                    <a:pt x="149" y="120"/>
                    <a:pt x="150" y="119"/>
                  </a:cubicBezTo>
                  <a:cubicBezTo>
                    <a:pt x="152" y="119"/>
                    <a:pt x="155" y="116"/>
                    <a:pt x="159" y="116"/>
                  </a:cubicBezTo>
                  <a:cubicBezTo>
                    <a:pt x="163" y="117"/>
                    <a:pt x="173" y="115"/>
                    <a:pt x="177" y="115"/>
                  </a:cubicBezTo>
                  <a:cubicBezTo>
                    <a:pt x="181" y="115"/>
                    <a:pt x="183" y="111"/>
                    <a:pt x="184" y="110"/>
                  </a:cubicBezTo>
                  <a:cubicBezTo>
                    <a:pt x="185" y="108"/>
                    <a:pt x="186" y="102"/>
                    <a:pt x="188" y="101"/>
                  </a:cubicBezTo>
                  <a:cubicBezTo>
                    <a:pt x="189" y="100"/>
                    <a:pt x="189" y="79"/>
                    <a:pt x="188" y="71"/>
                  </a:cubicBezTo>
                  <a:cubicBezTo>
                    <a:pt x="184" y="72"/>
                    <a:pt x="179" y="73"/>
                    <a:pt x="179" y="73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5853AB4F-CDB1-DB3C-AA0E-739670E10DBD}"/>
                </a:ext>
              </a:extLst>
            </p:cNvPr>
            <p:cNvSpPr/>
            <p:nvPr/>
          </p:nvSpPr>
          <p:spPr bwMode="auto">
            <a:xfrm>
              <a:off x="4243388" y="2925763"/>
              <a:ext cx="176213" cy="125413"/>
            </a:xfrm>
            <a:custGeom>
              <a:avLst/>
              <a:gdLst/>
              <a:ahLst/>
              <a:cxnLst>
                <a:cxn ang="0">
                  <a:pos x="92" y="37"/>
                </a:cxn>
                <a:cxn ang="0">
                  <a:pos x="87" y="35"/>
                </a:cxn>
                <a:cxn ang="0">
                  <a:pos x="86" y="29"/>
                </a:cxn>
                <a:cxn ang="0">
                  <a:pos x="81" y="30"/>
                </a:cxn>
                <a:cxn ang="0">
                  <a:pos x="76" y="26"/>
                </a:cxn>
                <a:cxn ang="0">
                  <a:pos x="74" y="21"/>
                </a:cxn>
                <a:cxn ang="0">
                  <a:pos x="69" y="15"/>
                </a:cxn>
                <a:cxn ang="0">
                  <a:pos x="65" y="9"/>
                </a:cxn>
                <a:cxn ang="0">
                  <a:pos x="65" y="3"/>
                </a:cxn>
                <a:cxn ang="0">
                  <a:pos x="58" y="2"/>
                </a:cxn>
                <a:cxn ang="0">
                  <a:pos x="50" y="5"/>
                </a:cxn>
                <a:cxn ang="0">
                  <a:pos x="40" y="9"/>
                </a:cxn>
                <a:cxn ang="0">
                  <a:pos x="36" y="12"/>
                </a:cxn>
                <a:cxn ang="0">
                  <a:pos x="30" y="14"/>
                </a:cxn>
                <a:cxn ang="0">
                  <a:pos x="25" y="20"/>
                </a:cxn>
                <a:cxn ang="0">
                  <a:pos x="18" y="19"/>
                </a:cxn>
                <a:cxn ang="0">
                  <a:pos x="15" y="28"/>
                </a:cxn>
                <a:cxn ang="0">
                  <a:pos x="11" y="35"/>
                </a:cxn>
                <a:cxn ang="0">
                  <a:pos x="2" y="39"/>
                </a:cxn>
                <a:cxn ang="0">
                  <a:pos x="3" y="46"/>
                </a:cxn>
                <a:cxn ang="0">
                  <a:pos x="0" y="55"/>
                </a:cxn>
                <a:cxn ang="0">
                  <a:pos x="5" y="58"/>
                </a:cxn>
                <a:cxn ang="0">
                  <a:pos x="15" y="63"/>
                </a:cxn>
                <a:cxn ang="0">
                  <a:pos x="28" y="61"/>
                </a:cxn>
                <a:cxn ang="0">
                  <a:pos x="32" y="60"/>
                </a:cxn>
                <a:cxn ang="0">
                  <a:pos x="30" y="49"/>
                </a:cxn>
                <a:cxn ang="0">
                  <a:pos x="58" y="50"/>
                </a:cxn>
                <a:cxn ang="0">
                  <a:pos x="63" y="47"/>
                </a:cxn>
                <a:cxn ang="0">
                  <a:pos x="73" y="48"/>
                </a:cxn>
                <a:cxn ang="0">
                  <a:pos x="79" y="44"/>
                </a:cxn>
                <a:cxn ang="0">
                  <a:pos x="89" y="42"/>
                </a:cxn>
                <a:cxn ang="0">
                  <a:pos x="92" y="37"/>
                </a:cxn>
                <a:cxn ang="0">
                  <a:pos x="92" y="37"/>
                </a:cxn>
              </a:cxnLst>
              <a:rect l="0" t="0" r="r" b="b"/>
              <a:pathLst>
                <a:path w="92" h="66">
                  <a:moveTo>
                    <a:pt x="92" y="37"/>
                  </a:moveTo>
                  <a:cubicBezTo>
                    <a:pt x="90" y="35"/>
                    <a:pt x="88" y="35"/>
                    <a:pt x="87" y="35"/>
                  </a:cubicBezTo>
                  <a:cubicBezTo>
                    <a:pt x="86" y="35"/>
                    <a:pt x="87" y="30"/>
                    <a:pt x="86" y="29"/>
                  </a:cubicBezTo>
                  <a:cubicBezTo>
                    <a:pt x="86" y="28"/>
                    <a:pt x="83" y="30"/>
                    <a:pt x="81" y="30"/>
                  </a:cubicBezTo>
                  <a:cubicBezTo>
                    <a:pt x="79" y="29"/>
                    <a:pt x="78" y="26"/>
                    <a:pt x="76" y="26"/>
                  </a:cubicBezTo>
                  <a:cubicBezTo>
                    <a:pt x="74" y="26"/>
                    <a:pt x="74" y="24"/>
                    <a:pt x="74" y="21"/>
                  </a:cubicBezTo>
                  <a:cubicBezTo>
                    <a:pt x="74" y="19"/>
                    <a:pt x="71" y="17"/>
                    <a:pt x="69" y="15"/>
                  </a:cubicBezTo>
                  <a:cubicBezTo>
                    <a:pt x="67" y="14"/>
                    <a:pt x="66" y="10"/>
                    <a:pt x="65" y="9"/>
                  </a:cubicBezTo>
                  <a:cubicBezTo>
                    <a:pt x="64" y="8"/>
                    <a:pt x="65" y="5"/>
                    <a:pt x="65" y="3"/>
                  </a:cubicBezTo>
                  <a:cubicBezTo>
                    <a:pt x="62" y="3"/>
                    <a:pt x="59" y="2"/>
                    <a:pt x="58" y="2"/>
                  </a:cubicBezTo>
                  <a:cubicBezTo>
                    <a:pt x="56" y="0"/>
                    <a:pt x="54" y="2"/>
                    <a:pt x="50" y="5"/>
                  </a:cubicBezTo>
                  <a:cubicBezTo>
                    <a:pt x="45" y="8"/>
                    <a:pt x="40" y="7"/>
                    <a:pt x="40" y="9"/>
                  </a:cubicBezTo>
                  <a:cubicBezTo>
                    <a:pt x="40" y="11"/>
                    <a:pt x="38" y="12"/>
                    <a:pt x="36" y="12"/>
                  </a:cubicBezTo>
                  <a:cubicBezTo>
                    <a:pt x="33" y="11"/>
                    <a:pt x="31" y="11"/>
                    <a:pt x="30" y="14"/>
                  </a:cubicBezTo>
                  <a:cubicBezTo>
                    <a:pt x="29" y="18"/>
                    <a:pt x="26" y="16"/>
                    <a:pt x="25" y="20"/>
                  </a:cubicBezTo>
                  <a:cubicBezTo>
                    <a:pt x="25" y="24"/>
                    <a:pt x="21" y="21"/>
                    <a:pt x="18" y="19"/>
                  </a:cubicBezTo>
                  <a:cubicBezTo>
                    <a:pt x="15" y="18"/>
                    <a:pt x="15" y="28"/>
                    <a:pt x="15" y="28"/>
                  </a:cubicBezTo>
                  <a:cubicBezTo>
                    <a:pt x="15" y="28"/>
                    <a:pt x="13" y="30"/>
                    <a:pt x="11" y="35"/>
                  </a:cubicBezTo>
                  <a:cubicBezTo>
                    <a:pt x="9" y="39"/>
                    <a:pt x="4" y="38"/>
                    <a:pt x="2" y="39"/>
                  </a:cubicBezTo>
                  <a:cubicBezTo>
                    <a:pt x="0" y="39"/>
                    <a:pt x="4" y="44"/>
                    <a:pt x="3" y="46"/>
                  </a:cubicBezTo>
                  <a:cubicBezTo>
                    <a:pt x="2" y="47"/>
                    <a:pt x="1" y="51"/>
                    <a:pt x="0" y="55"/>
                  </a:cubicBezTo>
                  <a:cubicBezTo>
                    <a:pt x="2" y="55"/>
                    <a:pt x="4" y="57"/>
                    <a:pt x="5" y="58"/>
                  </a:cubicBezTo>
                  <a:cubicBezTo>
                    <a:pt x="6" y="60"/>
                    <a:pt x="12" y="66"/>
                    <a:pt x="15" y="63"/>
                  </a:cubicBezTo>
                  <a:cubicBezTo>
                    <a:pt x="18" y="60"/>
                    <a:pt x="26" y="59"/>
                    <a:pt x="28" y="61"/>
                  </a:cubicBezTo>
                  <a:cubicBezTo>
                    <a:pt x="30" y="63"/>
                    <a:pt x="32" y="62"/>
                    <a:pt x="32" y="60"/>
                  </a:cubicBezTo>
                  <a:cubicBezTo>
                    <a:pt x="32" y="58"/>
                    <a:pt x="29" y="51"/>
                    <a:pt x="30" y="49"/>
                  </a:cubicBezTo>
                  <a:cubicBezTo>
                    <a:pt x="31" y="47"/>
                    <a:pt x="57" y="48"/>
                    <a:pt x="58" y="50"/>
                  </a:cubicBezTo>
                  <a:cubicBezTo>
                    <a:pt x="59" y="51"/>
                    <a:pt x="59" y="46"/>
                    <a:pt x="63" y="47"/>
                  </a:cubicBezTo>
                  <a:cubicBezTo>
                    <a:pt x="66" y="47"/>
                    <a:pt x="71" y="49"/>
                    <a:pt x="73" y="48"/>
                  </a:cubicBezTo>
                  <a:cubicBezTo>
                    <a:pt x="75" y="47"/>
                    <a:pt x="77" y="44"/>
                    <a:pt x="79" y="44"/>
                  </a:cubicBezTo>
                  <a:cubicBezTo>
                    <a:pt x="81" y="44"/>
                    <a:pt x="87" y="43"/>
                    <a:pt x="89" y="42"/>
                  </a:cubicBezTo>
                  <a:cubicBezTo>
                    <a:pt x="90" y="40"/>
                    <a:pt x="92" y="40"/>
                    <a:pt x="92" y="37"/>
                  </a:cubicBezTo>
                  <a:cubicBezTo>
                    <a:pt x="92" y="37"/>
                    <a:pt x="92" y="37"/>
                    <a:pt x="92" y="3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936A3F6B-9C2E-690A-A1ED-30B28E09C58B}"/>
                </a:ext>
              </a:extLst>
            </p:cNvPr>
            <p:cNvSpPr/>
            <p:nvPr/>
          </p:nvSpPr>
          <p:spPr bwMode="auto">
            <a:xfrm>
              <a:off x="4365625" y="2738438"/>
              <a:ext cx="336550" cy="261938"/>
            </a:xfrm>
            <a:custGeom>
              <a:avLst/>
              <a:gdLst/>
              <a:ahLst/>
              <a:cxnLst>
                <a:cxn ang="0">
                  <a:pos x="168" y="20"/>
                </a:cxn>
                <a:cxn ang="0">
                  <a:pos x="167" y="5"/>
                </a:cxn>
                <a:cxn ang="0">
                  <a:pos x="158" y="10"/>
                </a:cxn>
                <a:cxn ang="0">
                  <a:pos x="151" y="3"/>
                </a:cxn>
                <a:cxn ang="0">
                  <a:pos x="134" y="0"/>
                </a:cxn>
                <a:cxn ang="0">
                  <a:pos x="86" y="30"/>
                </a:cxn>
                <a:cxn ang="0">
                  <a:pos x="65" y="46"/>
                </a:cxn>
                <a:cxn ang="0">
                  <a:pos x="48" y="52"/>
                </a:cxn>
                <a:cxn ang="0">
                  <a:pos x="46" y="52"/>
                </a:cxn>
                <a:cxn ang="0">
                  <a:pos x="46" y="82"/>
                </a:cxn>
                <a:cxn ang="0">
                  <a:pos x="42" y="91"/>
                </a:cxn>
                <a:cxn ang="0">
                  <a:pos x="35" y="96"/>
                </a:cxn>
                <a:cxn ang="0">
                  <a:pos x="17" y="97"/>
                </a:cxn>
                <a:cxn ang="0">
                  <a:pos x="8" y="100"/>
                </a:cxn>
                <a:cxn ang="0">
                  <a:pos x="1" y="101"/>
                </a:cxn>
                <a:cxn ang="0">
                  <a:pos x="1" y="107"/>
                </a:cxn>
                <a:cxn ang="0">
                  <a:pos x="5" y="113"/>
                </a:cxn>
                <a:cxn ang="0">
                  <a:pos x="10" y="119"/>
                </a:cxn>
                <a:cxn ang="0">
                  <a:pos x="12" y="124"/>
                </a:cxn>
                <a:cxn ang="0">
                  <a:pos x="17" y="128"/>
                </a:cxn>
                <a:cxn ang="0">
                  <a:pos x="22" y="127"/>
                </a:cxn>
                <a:cxn ang="0">
                  <a:pos x="23" y="133"/>
                </a:cxn>
                <a:cxn ang="0">
                  <a:pos x="28" y="135"/>
                </a:cxn>
                <a:cxn ang="0">
                  <a:pos x="32" y="130"/>
                </a:cxn>
                <a:cxn ang="0">
                  <a:pos x="35" y="135"/>
                </a:cxn>
                <a:cxn ang="0">
                  <a:pos x="40" y="133"/>
                </a:cxn>
                <a:cxn ang="0">
                  <a:pos x="45" y="125"/>
                </a:cxn>
                <a:cxn ang="0">
                  <a:pos x="48" y="116"/>
                </a:cxn>
                <a:cxn ang="0">
                  <a:pos x="58" y="116"/>
                </a:cxn>
                <a:cxn ang="0">
                  <a:pos x="65" y="114"/>
                </a:cxn>
                <a:cxn ang="0">
                  <a:pos x="74" y="117"/>
                </a:cxn>
                <a:cxn ang="0">
                  <a:pos x="80" y="123"/>
                </a:cxn>
                <a:cxn ang="0">
                  <a:pos x="89" y="120"/>
                </a:cxn>
                <a:cxn ang="0">
                  <a:pos x="98" y="125"/>
                </a:cxn>
                <a:cxn ang="0">
                  <a:pos x="109" y="125"/>
                </a:cxn>
                <a:cxn ang="0">
                  <a:pos x="117" y="119"/>
                </a:cxn>
                <a:cxn ang="0">
                  <a:pos x="132" y="120"/>
                </a:cxn>
                <a:cxn ang="0">
                  <a:pos x="141" y="122"/>
                </a:cxn>
                <a:cxn ang="0">
                  <a:pos x="149" y="115"/>
                </a:cxn>
                <a:cxn ang="0">
                  <a:pos x="151" y="114"/>
                </a:cxn>
                <a:cxn ang="0">
                  <a:pos x="151" y="111"/>
                </a:cxn>
                <a:cxn ang="0">
                  <a:pos x="153" y="101"/>
                </a:cxn>
                <a:cxn ang="0">
                  <a:pos x="171" y="79"/>
                </a:cxn>
                <a:cxn ang="0">
                  <a:pos x="172" y="51"/>
                </a:cxn>
                <a:cxn ang="0">
                  <a:pos x="174" y="39"/>
                </a:cxn>
                <a:cxn ang="0">
                  <a:pos x="172" y="30"/>
                </a:cxn>
                <a:cxn ang="0">
                  <a:pos x="168" y="20"/>
                </a:cxn>
              </a:cxnLst>
              <a:rect l="0" t="0" r="r" b="b"/>
              <a:pathLst>
                <a:path w="176" h="137">
                  <a:moveTo>
                    <a:pt x="168" y="20"/>
                  </a:moveTo>
                  <a:cubicBezTo>
                    <a:pt x="168" y="18"/>
                    <a:pt x="167" y="11"/>
                    <a:pt x="167" y="5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58" y="10"/>
                    <a:pt x="156" y="6"/>
                    <a:pt x="151" y="3"/>
                  </a:cubicBezTo>
                  <a:cubicBezTo>
                    <a:pt x="146" y="0"/>
                    <a:pt x="134" y="0"/>
                    <a:pt x="134" y="0"/>
                  </a:cubicBezTo>
                  <a:cubicBezTo>
                    <a:pt x="86" y="30"/>
                    <a:pt x="86" y="30"/>
                    <a:pt x="86" y="30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52" y="51"/>
                    <a:pt x="48" y="52"/>
                  </a:cubicBezTo>
                  <a:cubicBezTo>
                    <a:pt x="47" y="52"/>
                    <a:pt x="47" y="52"/>
                    <a:pt x="46" y="52"/>
                  </a:cubicBezTo>
                  <a:cubicBezTo>
                    <a:pt x="47" y="60"/>
                    <a:pt x="47" y="81"/>
                    <a:pt x="46" y="82"/>
                  </a:cubicBezTo>
                  <a:cubicBezTo>
                    <a:pt x="44" y="83"/>
                    <a:pt x="43" y="89"/>
                    <a:pt x="42" y="91"/>
                  </a:cubicBezTo>
                  <a:cubicBezTo>
                    <a:pt x="41" y="92"/>
                    <a:pt x="39" y="96"/>
                    <a:pt x="35" y="96"/>
                  </a:cubicBezTo>
                  <a:cubicBezTo>
                    <a:pt x="31" y="96"/>
                    <a:pt x="21" y="98"/>
                    <a:pt x="17" y="97"/>
                  </a:cubicBezTo>
                  <a:cubicBezTo>
                    <a:pt x="13" y="97"/>
                    <a:pt x="10" y="100"/>
                    <a:pt x="8" y="100"/>
                  </a:cubicBezTo>
                  <a:cubicBezTo>
                    <a:pt x="8" y="101"/>
                    <a:pt x="4" y="101"/>
                    <a:pt x="1" y="101"/>
                  </a:cubicBezTo>
                  <a:cubicBezTo>
                    <a:pt x="1" y="103"/>
                    <a:pt x="0" y="106"/>
                    <a:pt x="1" y="107"/>
                  </a:cubicBezTo>
                  <a:cubicBezTo>
                    <a:pt x="2" y="108"/>
                    <a:pt x="3" y="112"/>
                    <a:pt x="5" y="113"/>
                  </a:cubicBezTo>
                  <a:cubicBezTo>
                    <a:pt x="7" y="115"/>
                    <a:pt x="10" y="117"/>
                    <a:pt x="10" y="119"/>
                  </a:cubicBezTo>
                  <a:cubicBezTo>
                    <a:pt x="10" y="122"/>
                    <a:pt x="10" y="124"/>
                    <a:pt x="12" y="124"/>
                  </a:cubicBezTo>
                  <a:cubicBezTo>
                    <a:pt x="14" y="124"/>
                    <a:pt x="15" y="127"/>
                    <a:pt x="17" y="128"/>
                  </a:cubicBezTo>
                  <a:cubicBezTo>
                    <a:pt x="19" y="128"/>
                    <a:pt x="22" y="126"/>
                    <a:pt x="22" y="127"/>
                  </a:cubicBezTo>
                  <a:cubicBezTo>
                    <a:pt x="23" y="128"/>
                    <a:pt x="22" y="133"/>
                    <a:pt x="23" y="133"/>
                  </a:cubicBezTo>
                  <a:cubicBezTo>
                    <a:pt x="24" y="133"/>
                    <a:pt x="26" y="133"/>
                    <a:pt x="28" y="135"/>
                  </a:cubicBezTo>
                  <a:cubicBezTo>
                    <a:pt x="27" y="132"/>
                    <a:pt x="28" y="129"/>
                    <a:pt x="32" y="130"/>
                  </a:cubicBezTo>
                  <a:cubicBezTo>
                    <a:pt x="35" y="131"/>
                    <a:pt x="32" y="134"/>
                    <a:pt x="35" y="135"/>
                  </a:cubicBezTo>
                  <a:cubicBezTo>
                    <a:pt x="38" y="137"/>
                    <a:pt x="40" y="136"/>
                    <a:pt x="40" y="133"/>
                  </a:cubicBezTo>
                  <a:cubicBezTo>
                    <a:pt x="40" y="131"/>
                    <a:pt x="44" y="126"/>
                    <a:pt x="45" y="125"/>
                  </a:cubicBezTo>
                  <a:cubicBezTo>
                    <a:pt x="46" y="124"/>
                    <a:pt x="46" y="118"/>
                    <a:pt x="48" y="116"/>
                  </a:cubicBezTo>
                  <a:cubicBezTo>
                    <a:pt x="50" y="115"/>
                    <a:pt x="56" y="116"/>
                    <a:pt x="58" y="116"/>
                  </a:cubicBezTo>
                  <a:cubicBezTo>
                    <a:pt x="60" y="117"/>
                    <a:pt x="62" y="112"/>
                    <a:pt x="65" y="114"/>
                  </a:cubicBezTo>
                  <a:cubicBezTo>
                    <a:pt x="67" y="116"/>
                    <a:pt x="72" y="114"/>
                    <a:pt x="74" y="117"/>
                  </a:cubicBezTo>
                  <a:cubicBezTo>
                    <a:pt x="76" y="119"/>
                    <a:pt x="77" y="125"/>
                    <a:pt x="80" y="123"/>
                  </a:cubicBezTo>
                  <a:cubicBezTo>
                    <a:pt x="83" y="121"/>
                    <a:pt x="87" y="120"/>
                    <a:pt x="89" y="120"/>
                  </a:cubicBezTo>
                  <a:cubicBezTo>
                    <a:pt x="91" y="120"/>
                    <a:pt x="96" y="124"/>
                    <a:pt x="98" y="125"/>
                  </a:cubicBezTo>
                  <a:cubicBezTo>
                    <a:pt x="100" y="125"/>
                    <a:pt x="107" y="126"/>
                    <a:pt x="109" y="125"/>
                  </a:cubicBezTo>
                  <a:cubicBezTo>
                    <a:pt x="111" y="123"/>
                    <a:pt x="114" y="119"/>
                    <a:pt x="117" y="119"/>
                  </a:cubicBezTo>
                  <a:cubicBezTo>
                    <a:pt x="120" y="120"/>
                    <a:pt x="130" y="119"/>
                    <a:pt x="132" y="120"/>
                  </a:cubicBezTo>
                  <a:cubicBezTo>
                    <a:pt x="134" y="121"/>
                    <a:pt x="138" y="123"/>
                    <a:pt x="141" y="122"/>
                  </a:cubicBezTo>
                  <a:cubicBezTo>
                    <a:pt x="144" y="121"/>
                    <a:pt x="147" y="115"/>
                    <a:pt x="149" y="115"/>
                  </a:cubicBezTo>
                  <a:cubicBezTo>
                    <a:pt x="150" y="114"/>
                    <a:pt x="150" y="114"/>
                    <a:pt x="151" y="114"/>
                  </a:cubicBezTo>
                  <a:cubicBezTo>
                    <a:pt x="151" y="113"/>
                    <a:pt x="151" y="112"/>
                    <a:pt x="151" y="111"/>
                  </a:cubicBezTo>
                  <a:cubicBezTo>
                    <a:pt x="151" y="105"/>
                    <a:pt x="152" y="107"/>
                    <a:pt x="153" y="101"/>
                  </a:cubicBezTo>
                  <a:cubicBezTo>
                    <a:pt x="154" y="95"/>
                    <a:pt x="170" y="80"/>
                    <a:pt x="171" y="79"/>
                  </a:cubicBezTo>
                  <a:cubicBezTo>
                    <a:pt x="172" y="78"/>
                    <a:pt x="172" y="54"/>
                    <a:pt x="172" y="51"/>
                  </a:cubicBezTo>
                  <a:cubicBezTo>
                    <a:pt x="172" y="47"/>
                    <a:pt x="173" y="43"/>
                    <a:pt x="174" y="39"/>
                  </a:cubicBezTo>
                  <a:cubicBezTo>
                    <a:pt x="176" y="34"/>
                    <a:pt x="172" y="34"/>
                    <a:pt x="172" y="30"/>
                  </a:cubicBezTo>
                  <a:cubicBezTo>
                    <a:pt x="173" y="26"/>
                    <a:pt x="168" y="22"/>
                    <a:pt x="168" y="2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59FBC000-1CCC-3360-4D18-6F06B7507223}"/>
                </a:ext>
              </a:extLst>
            </p:cNvPr>
            <p:cNvSpPr/>
            <p:nvPr/>
          </p:nvSpPr>
          <p:spPr bwMode="auto">
            <a:xfrm>
              <a:off x="4654550" y="2738438"/>
              <a:ext cx="215900" cy="357188"/>
            </a:xfrm>
            <a:custGeom>
              <a:avLst/>
              <a:gdLst/>
              <a:ahLst/>
              <a:cxnLst>
                <a:cxn ang="0">
                  <a:pos x="112" y="46"/>
                </a:cxn>
                <a:cxn ang="0">
                  <a:pos x="26" y="0"/>
                </a:cxn>
                <a:cxn ang="0">
                  <a:pos x="16" y="5"/>
                </a:cxn>
                <a:cxn ang="0">
                  <a:pos x="17" y="20"/>
                </a:cxn>
                <a:cxn ang="0">
                  <a:pos x="21" y="30"/>
                </a:cxn>
                <a:cxn ang="0">
                  <a:pos x="23" y="39"/>
                </a:cxn>
                <a:cxn ang="0">
                  <a:pos x="21" y="51"/>
                </a:cxn>
                <a:cxn ang="0">
                  <a:pos x="20" y="79"/>
                </a:cxn>
                <a:cxn ang="0">
                  <a:pos x="2" y="101"/>
                </a:cxn>
                <a:cxn ang="0">
                  <a:pos x="0" y="111"/>
                </a:cxn>
                <a:cxn ang="0">
                  <a:pos x="0" y="114"/>
                </a:cxn>
                <a:cxn ang="0">
                  <a:pos x="2" y="117"/>
                </a:cxn>
                <a:cxn ang="0">
                  <a:pos x="7" y="122"/>
                </a:cxn>
                <a:cxn ang="0">
                  <a:pos x="14" y="132"/>
                </a:cxn>
                <a:cxn ang="0">
                  <a:pos x="15" y="142"/>
                </a:cxn>
                <a:cxn ang="0">
                  <a:pos x="20" y="156"/>
                </a:cxn>
                <a:cxn ang="0">
                  <a:pos x="15" y="158"/>
                </a:cxn>
                <a:cxn ang="0">
                  <a:pos x="6" y="159"/>
                </a:cxn>
                <a:cxn ang="0">
                  <a:pos x="8" y="167"/>
                </a:cxn>
                <a:cxn ang="0">
                  <a:pos x="18" y="177"/>
                </a:cxn>
                <a:cxn ang="0">
                  <a:pos x="22" y="186"/>
                </a:cxn>
                <a:cxn ang="0">
                  <a:pos x="28" y="184"/>
                </a:cxn>
                <a:cxn ang="0">
                  <a:pos x="36" y="184"/>
                </a:cxn>
                <a:cxn ang="0">
                  <a:pos x="48" y="180"/>
                </a:cxn>
                <a:cxn ang="0">
                  <a:pos x="58" y="175"/>
                </a:cxn>
                <a:cxn ang="0">
                  <a:pos x="59" y="169"/>
                </a:cxn>
                <a:cxn ang="0">
                  <a:pos x="75" y="165"/>
                </a:cxn>
                <a:cxn ang="0">
                  <a:pos x="86" y="154"/>
                </a:cxn>
                <a:cxn ang="0">
                  <a:pos x="88" y="149"/>
                </a:cxn>
                <a:cxn ang="0">
                  <a:pos x="97" y="145"/>
                </a:cxn>
                <a:cxn ang="0">
                  <a:pos x="99" y="145"/>
                </a:cxn>
                <a:cxn ang="0">
                  <a:pos x="99" y="145"/>
                </a:cxn>
                <a:cxn ang="0">
                  <a:pos x="100" y="140"/>
                </a:cxn>
                <a:cxn ang="0">
                  <a:pos x="95" y="133"/>
                </a:cxn>
                <a:cxn ang="0">
                  <a:pos x="93" y="125"/>
                </a:cxn>
                <a:cxn ang="0">
                  <a:pos x="91" y="118"/>
                </a:cxn>
                <a:cxn ang="0">
                  <a:pos x="92" y="110"/>
                </a:cxn>
                <a:cxn ang="0">
                  <a:pos x="97" y="102"/>
                </a:cxn>
                <a:cxn ang="0">
                  <a:pos x="101" y="95"/>
                </a:cxn>
                <a:cxn ang="0">
                  <a:pos x="111" y="89"/>
                </a:cxn>
                <a:cxn ang="0">
                  <a:pos x="112" y="77"/>
                </a:cxn>
                <a:cxn ang="0">
                  <a:pos x="112" y="46"/>
                </a:cxn>
              </a:cxnLst>
              <a:rect l="0" t="0" r="r" b="b"/>
              <a:pathLst>
                <a:path w="113" h="187">
                  <a:moveTo>
                    <a:pt x="112" y="46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11"/>
                    <a:pt x="17" y="18"/>
                    <a:pt x="17" y="20"/>
                  </a:cubicBezTo>
                  <a:cubicBezTo>
                    <a:pt x="17" y="22"/>
                    <a:pt x="22" y="26"/>
                    <a:pt x="21" y="30"/>
                  </a:cubicBezTo>
                  <a:cubicBezTo>
                    <a:pt x="21" y="34"/>
                    <a:pt x="25" y="34"/>
                    <a:pt x="23" y="39"/>
                  </a:cubicBezTo>
                  <a:cubicBezTo>
                    <a:pt x="22" y="43"/>
                    <a:pt x="21" y="47"/>
                    <a:pt x="21" y="51"/>
                  </a:cubicBezTo>
                  <a:cubicBezTo>
                    <a:pt x="21" y="54"/>
                    <a:pt x="21" y="78"/>
                    <a:pt x="20" y="79"/>
                  </a:cubicBezTo>
                  <a:cubicBezTo>
                    <a:pt x="19" y="80"/>
                    <a:pt x="3" y="95"/>
                    <a:pt x="2" y="101"/>
                  </a:cubicBezTo>
                  <a:cubicBezTo>
                    <a:pt x="1" y="107"/>
                    <a:pt x="0" y="105"/>
                    <a:pt x="0" y="111"/>
                  </a:cubicBezTo>
                  <a:cubicBezTo>
                    <a:pt x="0" y="112"/>
                    <a:pt x="0" y="113"/>
                    <a:pt x="0" y="114"/>
                  </a:cubicBezTo>
                  <a:cubicBezTo>
                    <a:pt x="0" y="115"/>
                    <a:pt x="1" y="116"/>
                    <a:pt x="2" y="117"/>
                  </a:cubicBezTo>
                  <a:cubicBezTo>
                    <a:pt x="4" y="119"/>
                    <a:pt x="4" y="122"/>
                    <a:pt x="7" y="122"/>
                  </a:cubicBezTo>
                  <a:cubicBezTo>
                    <a:pt x="10" y="122"/>
                    <a:pt x="14" y="129"/>
                    <a:pt x="14" y="132"/>
                  </a:cubicBezTo>
                  <a:cubicBezTo>
                    <a:pt x="14" y="135"/>
                    <a:pt x="16" y="137"/>
                    <a:pt x="15" y="142"/>
                  </a:cubicBezTo>
                  <a:cubicBezTo>
                    <a:pt x="15" y="148"/>
                    <a:pt x="18" y="155"/>
                    <a:pt x="20" y="156"/>
                  </a:cubicBezTo>
                  <a:cubicBezTo>
                    <a:pt x="22" y="157"/>
                    <a:pt x="19" y="158"/>
                    <a:pt x="15" y="158"/>
                  </a:cubicBezTo>
                  <a:cubicBezTo>
                    <a:pt x="11" y="158"/>
                    <a:pt x="6" y="158"/>
                    <a:pt x="6" y="159"/>
                  </a:cubicBezTo>
                  <a:cubicBezTo>
                    <a:pt x="6" y="161"/>
                    <a:pt x="4" y="163"/>
                    <a:pt x="8" y="167"/>
                  </a:cubicBezTo>
                  <a:cubicBezTo>
                    <a:pt x="13" y="171"/>
                    <a:pt x="16" y="173"/>
                    <a:pt x="18" y="177"/>
                  </a:cubicBezTo>
                  <a:cubicBezTo>
                    <a:pt x="19" y="181"/>
                    <a:pt x="21" y="185"/>
                    <a:pt x="22" y="186"/>
                  </a:cubicBezTo>
                  <a:cubicBezTo>
                    <a:pt x="23" y="187"/>
                    <a:pt x="26" y="187"/>
                    <a:pt x="28" y="184"/>
                  </a:cubicBezTo>
                  <a:cubicBezTo>
                    <a:pt x="31" y="180"/>
                    <a:pt x="33" y="187"/>
                    <a:pt x="36" y="184"/>
                  </a:cubicBezTo>
                  <a:cubicBezTo>
                    <a:pt x="38" y="181"/>
                    <a:pt x="46" y="181"/>
                    <a:pt x="48" y="180"/>
                  </a:cubicBezTo>
                  <a:cubicBezTo>
                    <a:pt x="50" y="179"/>
                    <a:pt x="56" y="176"/>
                    <a:pt x="58" y="175"/>
                  </a:cubicBezTo>
                  <a:cubicBezTo>
                    <a:pt x="60" y="173"/>
                    <a:pt x="56" y="170"/>
                    <a:pt x="59" y="169"/>
                  </a:cubicBezTo>
                  <a:cubicBezTo>
                    <a:pt x="62" y="167"/>
                    <a:pt x="71" y="170"/>
                    <a:pt x="75" y="165"/>
                  </a:cubicBezTo>
                  <a:cubicBezTo>
                    <a:pt x="78" y="161"/>
                    <a:pt x="84" y="156"/>
                    <a:pt x="86" y="154"/>
                  </a:cubicBezTo>
                  <a:cubicBezTo>
                    <a:pt x="87" y="152"/>
                    <a:pt x="86" y="151"/>
                    <a:pt x="88" y="149"/>
                  </a:cubicBezTo>
                  <a:cubicBezTo>
                    <a:pt x="90" y="146"/>
                    <a:pt x="95" y="144"/>
                    <a:pt x="97" y="145"/>
                  </a:cubicBezTo>
                  <a:cubicBezTo>
                    <a:pt x="98" y="145"/>
                    <a:pt x="99" y="145"/>
                    <a:pt x="99" y="145"/>
                  </a:cubicBezTo>
                  <a:cubicBezTo>
                    <a:pt x="99" y="145"/>
                    <a:pt x="99" y="145"/>
                    <a:pt x="99" y="145"/>
                  </a:cubicBezTo>
                  <a:cubicBezTo>
                    <a:pt x="100" y="140"/>
                    <a:pt x="100" y="140"/>
                    <a:pt x="100" y="140"/>
                  </a:cubicBezTo>
                  <a:cubicBezTo>
                    <a:pt x="100" y="140"/>
                    <a:pt x="95" y="137"/>
                    <a:pt x="95" y="133"/>
                  </a:cubicBezTo>
                  <a:cubicBezTo>
                    <a:pt x="95" y="129"/>
                    <a:pt x="96" y="125"/>
                    <a:pt x="93" y="125"/>
                  </a:cubicBezTo>
                  <a:cubicBezTo>
                    <a:pt x="89" y="125"/>
                    <a:pt x="89" y="121"/>
                    <a:pt x="91" y="118"/>
                  </a:cubicBezTo>
                  <a:cubicBezTo>
                    <a:pt x="94" y="116"/>
                    <a:pt x="87" y="110"/>
                    <a:pt x="92" y="110"/>
                  </a:cubicBezTo>
                  <a:cubicBezTo>
                    <a:pt x="97" y="110"/>
                    <a:pt x="93" y="102"/>
                    <a:pt x="97" y="102"/>
                  </a:cubicBezTo>
                  <a:cubicBezTo>
                    <a:pt x="100" y="101"/>
                    <a:pt x="101" y="98"/>
                    <a:pt x="101" y="95"/>
                  </a:cubicBezTo>
                  <a:cubicBezTo>
                    <a:pt x="101" y="91"/>
                    <a:pt x="109" y="89"/>
                    <a:pt x="111" y="89"/>
                  </a:cubicBezTo>
                  <a:cubicBezTo>
                    <a:pt x="113" y="88"/>
                    <a:pt x="112" y="77"/>
                    <a:pt x="112" y="77"/>
                  </a:cubicBezTo>
                  <a:lnTo>
                    <a:pt x="112" y="46"/>
                  </a:ln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26AD83BC-8917-C1A1-BC5B-BA91D32F03C9}"/>
                </a:ext>
              </a:extLst>
            </p:cNvPr>
            <p:cNvSpPr/>
            <p:nvPr/>
          </p:nvSpPr>
          <p:spPr bwMode="auto">
            <a:xfrm>
              <a:off x="4881563" y="2540000"/>
              <a:ext cx="236538" cy="234950"/>
            </a:xfrm>
            <a:custGeom>
              <a:avLst/>
              <a:gdLst/>
              <a:ahLst/>
              <a:cxnLst>
                <a:cxn ang="0">
                  <a:pos x="115" y="27"/>
                </a:cxn>
                <a:cxn ang="0">
                  <a:pos x="107" y="7"/>
                </a:cxn>
                <a:cxn ang="0">
                  <a:pos x="106" y="9"/>
                </a:cxn>
                <a:cxn ang="0">
                  <a:pos x="94" y="8"/>
                </a:cxn>
                <a:cxn ang="0">
                  <a:pos x="80" y="5"/>
                </a:cxn>
                <a:cxn ang="0">
                  <a:pos x="56" y="9"/>
                </a:cxn>
                <a:cxn ang="0">
                  <a:pos x="44" y="10"/>
                </a:cxn>
                <a:cxn ang="0">
                  <a:pos x="23" y="4"/>
                </a:cxn>
                <a:cxn ang="0">
                  <a:pos x="6" y="0"/>
                </a:cxn>
                <a:cxn ang="0">
                  <a:pos x="5" y="3"/>
                </a:cxn>
                <a:cxn ang="0">
                  <a:pos x="4" y="17"/>
                </a:cxn>
                <a:cxn ang="0">
                  <a:pos x="4" y="33"/>
                </a:cxn>
                <a:cxn ang="0">
                  <a:pos x="4" y="120"/>
                </a:cxn>
                <a:cxn ang="0">
                  <a:pos x="72" y="120"/>
                </a:cxn>
                <a:cxn ang="0">
                  <a:pos x="76" y="118"/>
                </a:cxn>
                <a:cxn ang="0">
                  <a:pos x="82" y="120"/>
                </a:cxn>
                <a:cxn ang="0">
                  <a:pos x="96" y="120"/>
                </a:cxn>
                <a:cxn ang="0">
                  <a:pos x="102" y="123"/>
                </a:cxn>
                <a:cxn ang="0">
                  <a:pos x="109" y="118"/>
                </a:cxn>
                <a:cxn ang="0">
                  <a:pos x="116" y="110"/>
                </a:cxn>
                <a:cxn ang="0">
                  <a:pos x="122" y="106"/>
                </a:cxn>
                <a:cxn ang="0">
                  <a:pos x="123" y="105"/>
                </a:cxn>
                <a:cxn ang="0">
                  <a:pos x="123" y="101"/>
                </a:cxn>
                <a:cxn ang="0">
                  <a:pos x="118" y="88"/>
                </a:cxn>
                <a:cxn ang="0">
                  <a:pos x="106" y="65"/>
                </a:cxn>
                <a:cxn ang="0">
                  <a:pos x="100" y="54"/>
                </a:cxn>
                <a:cxn ang="0">
                  <a:pos x="93" y="41"/>
                </a:cxn>
                <a:cxn ang="0">
                  <a:pos x="87" y="20"/>
                </a:cxn>
                <a:cxn ang="0">
                  <a:pos x="95" y="35"/>
                </a:cxn>
                <a:cxn ang="0">
                  <a:pos x="106" y="50"/>
                </a:cxn>
                <a:cxn ang="0">
                  <a:pos x="113" y="34"/>
                </a:cxn>
                <a:cxn ang="0">
                  <a:pos x="113" y="34"/>
                </a:cxn>
                <a:cxn ang="0">
                  <a:pos x="114" y="31"/>
                </a:cxn>
                <a:cxn ang="0">
                  <a:pos x="115" y="27"/>
                </a:cxn>
              </a:cxnLst>
              <a:rect l="0" t="0" r="r" b="b"/>
              <a:pathLst>
                <a:path w="124" h="123">
                  <a:moveTo>
                    <a:pt x="115" y="27"/>
                  </a:moveTo>
                  <a:cubicBezTo>
                    <a:pt x="107" y="7"/>
                    <a:pt x="107" y="7"/>
                    <a:pt x="107" y="7"/>
                  </a:cubicBezTo>
                  <a:cubicBezTo>
                    <a:pt x="107" y="8"/>
                    <a:pt x="106" y="8"/>
                    <a:pt x="106" y="9"/>
                  </a:cubicBezTo>
                  <a:cubicBezTo>
                    <a:pt x="105" y="10"/>
                    <a:pt x="99" y="7"/>
                    <a:pt x="94" y="8"/>
                  </a:cubicBezTo>
                  <a:cubicBezTo>
                    <a:pt x="89" y="9"/>
                    <a:pt x="85" y="7"/>
                    <a:pt x="80" y="5"/>
                  </a:cubicBezTo>
                  <a:cubicBezTo>
                    <a:pt x="75" y="2"/>
                    <a:pt x="59" y="6"/>
                    <a:pt x="56" y="9"/>
                  </a:cubicBezTo>
                  <a:cubicBezTo>
                    <a:pt x="54" y="12"/>
                    <a:pt x="49" y="12"/>
                    <a:pt x="44" y="10"/>
                  </a:cubicBezTo>
                  <a:cubicBezTo>
                    <a:pt x="39" y="8"/>
                    <a:pt x="32" y="5"/>
                    <a:pt x="23" y="4"/>
                  </a:cubicBezTo>
                  <a:cubicBezTo>
                    <a:pt x="14" y="3"/>
                    <a:pt x="8" y="2"/>
                    <a:pt x="6" y="0"/>
                  </a:cubicBezTo>
                  <a:cubicBezTo>
                    <a:pt x="6" y="1"/>
                    <a:pt x="5" y="2"/>
                    <a:pt x="5" y="3"/>
                  </a:cubicBezTo>
                  <a:cubicBezTo>
                    <a:pt x="2" y="10"/>
                    <a:pt x="7" y="12"/>
                    <a:pt x="4" y="17"/>
                  </a:cubicBezTo>
                  <a:cubicBezTo>
                    <a:pt x="0" y="21"/>
                    <a:pt x="4" y="26"/>
                    <a:pt x="4" y="33"/>
                  </a:cubicBezTo>
                  <a:cubicBezTo>
                    <a:pt x="4" y="39"/>
                    <a:pt x="4" y="89"/>
                    <a:pt x="4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20"/>
                    <a:pt x="74" y="119"/>
                    <a:pt x="76" y="118"/>
                  </a:cubicBezTo>
                  <a:cubicBezTo>
                    <a:pt x="78" y="116"/>
                    <a:pt x="82" y="120"/>
                    <a:pt x="82" y="120"/>
                  </a:cubicBezTo>
                  <a:cubicBezTo>
                    <a:pt x="96" y="120"/>
                    <a:pt x="96" y="120"/>
                    <a:pt x="96" y="120"/>
                  </a:cubicBezTo>
                  <a:cubicBezTo>
                    <a:pt x="96" y="120"/>
                    <a:pt x="99" y="123"/>
                    <a:pt x="102" y="123"/>
                  </a:cubicBezTo>
                  <a:cubicBezTo>
                    <a:pt x="106" y="123"/>
                    <a:pt x="104" y="118"/>
                    <a:pt x="109" y="118"/>
                  </a:cubicBezTo>
                  <a:cubicBezTo>
                    <a:pt x="114" y="118"/>
                    <a:pt x="113" y="110"/>
                    <a:pt x="116" y="110"/>
                  </a:cubicBezTo>
                  <a:cubicBezTo>
                    <a:pt x="120" y="110"/>
                    <a:pt x="119" y="110"/>
                    <a:pt x="122" y="106"/>
                  </a:cubicBezTo>
                  <a:cubicBezTo>
                    <a:pt x="122" y="105"/>
                    <a:pt x="123" y="105"/>
                    <a:pt x="123" y="105"/>
                  </a:cubicBezTo>
                  <a:cubicBezTo>
                    <a:pt x="122" y="104"/>
                    <a:pt x="122" y="102"/>
                    <a:pt x="123" y="101"/>
                  </a:cubicBezTo>
                  <a:cubicBezTo>
                    <a:pt x="124" y="95"/>
                    <a:pt x="120" y="96"/>
                    <a:pt x="118" y="88"/>
                  </a:cubicBezTo>
                  <a:cubicBezTo>
                    <a:pt x="115" y="81"/>
                    <a:pt x="106" y="69"/>
                    <a:pt x="106" y="65"/>
                  </a:cubicBezTo>
                  <a:cubicBezTo>
                    <a:pt x="105" y="61"/>
                    <a:pt x="100" y="58"/>
                    <a:pt x="100" y="54"/>
                  </a:cubicBezTo>
                  <a:cubicBezTo>
                    <a:pt x="100" y="49"/>
                    <a:pt x="98" y="48"/>
                    <a:pt x="93" y="41"/>
                  </a:cubicBezTo>
                  <a:cubicBezTo>
                    <a:pt x="87" y="34"/>
                    <a:pt x="86" y="21"/>
                    <a:pt x="87" y="20"/>
                  </a:cubicBezTo>
                  <a:cubicBezTo>
                    <a:pt x="89" y="20"/>
                    <a:pt x="93" y="31"/>
                    <a:pt x="95" y="35"/>
                  </a:cubicBezTo>
                  <a:cubicBezTo>
                    <a:pt x="97" y="39"/>
                    <a:pt x="102" y="50"/>
                    <a:pt x="106" y="50"/>
                  </a:cubicBezTo>
                  <a:cubicBezTo>
                    <a:pt x="110" y="50"/>
                    <a:pt x="112" y="33"/>
                    <a:pt x="113" y="34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14" y="31"/>
                    <a:pt x="114" y="31"/>
                    <a:pt x="114" y="31"/>
                  </a:cubicBezTo>
                  <a:lnTo>
                    <a:pt x="115" y="27"/>
                  </a:ln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6734CFD5-6FEA-5253-0C50-53AC51617D28}"/>
                </a:ext>
              </a:extLst>
            </p:cNvPr>
            <p:cNvSpPr/>
            <p:nvPr/>
          </p:nvSpPr>
          <p:spPr bwMode="auto">
            <a:xfrm>
              <a:off x="4551363" y="3206750"/>
              <a:ext cx="122238" cy="134938"/>
            </a:xfrm>
            <a:custGeom>
              <a:avLst/>
              <a:gdLst/>
              <a:ahLst/>
              <a:cxnLst>
                <a:cxn ang="0">
                  <a:pos x="32" y="67"/>
                </a:cxn>
                <a:cxn ang="0">
                  <a:pos x="34" y="58"/>
                </a:cxn>
                <a:cxn ang="0">
                  <a:pos x="41" y="53"/>
                </a:cxn>
                <a:cxn ang="0">
                  <a:pos x="45" y="47"/>
                </a:cxn>
                <a:cxn ang="0">
                  <a:pos x="52" y="54"/>
                </a:cxn>
                <a:cxn ang="0">
                  <a:pos x="60" y="56"/>
                </a:cxn>
                <a:cxn ang="0">
                  <a:pos x="64" y="42"/>
                </a:cxn>
                <a:cxn ang="0">
                  <a:pos x="61" y="30"/>
                </a:cxn>
                <a:cxn ang="0">
                  <a:pos x="59" y="21"/>
                </a:cxn>
                <a:cxn ang="0">
                  <a:pos x="60" y="12"/>
                </a:cxn>
                <a:cxn ang="0">
                  <a:pos x="49" y="12"/>
                </a:cxn>
                <a:cxn ang="0">
                  <a:pos x="50" y="1"/>
                </a:cxn>
                <a:cxn ang="0">
                  <a:pos x="33" y="0"/>
                </a:cxn>
                <a:cxn ang="0">
                  <a:pos x="31" y="1"/>
                </a:cxn>
                <a:cxn ang="0">
                  <a:pos x="31" y="15"/>
                </a:cxn>
                <a:cxn ang="0">
                  <a:pos x="15" y="16"/>
                </a:cxn>
                <a:cxn ang="0">
                  <a:pos x="10" y="16"/>
                </a:cxn>
                <a:cxn ang="0">
                  <a:pos x="8" y="19"/>
                </a:cxn>
                <a:cxn ang="0">
                  <a:pos x="13" y="25"/>
                </a:cxn>
                <a:cxn ang="0">
                  <a:pos x="7" y="29"/>
                </a:cxn>
                <a:cxn ang="0">
                  <a:pos x="2" y="36"/>
                </a:cxn>
                <a:cxn ang="0">
                  <a:pos x="8" y="46"/>
                </a:cxn>
                <a:cxn ang="0">
                  <a:pos x="16" y="57"/>
                </a:cxn>
                <a:cxn ang="0">
                  <a:pos x="27" y="71"/>
                </a:cxn>
                <a:cxn ang="0">
                  <a:pos x="32" y="67"/>
                </a:cxn>
              </a:cxnLst>
              <a:rect l="0" t="0" r="r" b="b"/>
              <a:pathLst>
                <a:path w="64" h="71">
                  <a:moveTo>
                    <a:pt x="32" y="67"/>
                  </a:moveTo>
                  <a:cubicBezTo>
                    <a:pt x="38" y="67"/>
                    <a:pt x="36" y="64"/>
                    <a:pt x="34" y="58"/>
                  </a:cubicBezTo>
                  <a:cubicBezTo>
                    <a:pt x="32" y="53"/>
                    <a:pt x="37" y="53"/>
                    <a:pt x="41" y="53"/>
                  </a:cubicBezTo>
                  <a:cubicBezTo>
                    <a:pt x="44" y="53"/>
                    <a:pt x="43" y="47"/>
                    <a:pt x="45" y="47"/>
                  </a:cubicBezTo>
                  <a:cubicBezTo>
                    <a:pt x="48" y="47"/>
                    <a:pt x="49" y="55"/>
                    <a:pt x="52" y="54"/>
                  </a:cubicBezTo>
                  <a:cubicBezTo>
                    <a:pt x="55" y="53"/>
                    <a:pt x="57" y="56"/>
                    <a:pt x="60" y="56"/>
                  </a:cubicBezTo>
                  <a:cubicBezTo>
                    <a:pt x="64" y="55"/>
                    <a:pt x="64" y="48"/>
                    <a:pt x="64" y="42"/>
                  </a:cubicBezTo>
                  <a:cubicBezTo>
                    <a:pt x="64" y="37"/>
                    <a:pt x="64" y="33"/>
                    <a:pt x="61" y="30"/>
                  </a:cubicBezTo>
                  <a:cubicBezTo>
                    <a:pt x="57" y="28"/>
                    <a:pt x="55" y="23"/>
                    <a:pt x="59" y="21"/>
                  </a:cubicBezTo>
                  <a:cubicBezTo>
                    <a:pt x="63" y="19"/>
                    <a:pt x="64" y="15"/>
                    <a:pt x="60" y="12"/>
                  </a:cubicBezTo>
                  <a:cubicBezTo>
                    <a:pt x="57" y="10"/>
                    <a:pt x="49" y="15"/>
                    <a:pt x="49" y="12"/>
                  </a:cubicBezTo>
                  <a:cubicBezTo>
                    <a:pt x="49" y="11"/>
                    <a:pt x="50" y="5"/>
                    <a:pt x="50" y="1"/>
                  </a:cubicBezTo>
                  <a:cubicBezTo>
                    <a:pt x="42" y="0"/>
                    <a:pt x="33" y="0"/>
                    <a:pt x="33" y="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2" y="9"/>
                    <a:pt x="31" y="15"/>
                    <a:pt x="31" y="15"/>
                  </a:cubicBezTo>
                  <a:cubicBezTo>
                    <a:pt x="31" y="15"/>
                    <a:pt x="18" y="16"/>
                    <a:pt x="15" y="16"/>
                  </a:cubicBezTo>
                  <a:cubicBezTo>
                    <a:pt x="15" y="16"/>
                    <a:pt x="13" y="16"/>
                    <a:pt x="10" y="16"/>
                  </a:cubicBezTo>
                  <a:cubicBezTo>
                    <a:pt x="10" y="17"/>
                    <a:pt x="9" y="18"/>
                    <a:pt x="8" y="19"/>
                  </a:cubicBezTo>
                  <a:cubicBezTo>
                    <a:pt x="7" y="20"/>
                    <a:pt x="12" y="22"/>
                    <a:pt x="13" y="25"/>
                  </a:cubicBezTo>
                  <a:cubicBezTo>
                    <a:pt x="14" y="27"/>
                    <a:pt x="6" y="26"/>
                    <a:pt x="7" y="29"/>
                  </a:cubicBezTo>
                  <a:cubicBezTo>
                    <a:pt x="7" y="32"/>
                    <a:pt x="4" y="35"/>
                    <a:pt x="2" y="36"/>
                  </a:cubicBezTo>
                  <a:cubicBezTo>
                    <a:pt x="0" y="38"/>
                    <a:pt x="7" y="44"/>
                    <a:pt x="8" y="46"/>
                  </a:cubicBezTo>
                  <a:cubicBezTo>
                    <a:pt x="8" y="49"/>
                    <a:pt x="9" y="51"/>
                    <a:pt x="16" y="57"/>
                  </a:cubicBezTo>
                  <a:cubicBezTo>
                    <a:pt x="22" y="63"/>
                    <a:pt x="19" y="64"/>
                    <a:pt x="27" y="71"/>
                  </a:cubicBezTo>
                  <a:cubicBezTo>
                    <a:pt x="28" y="69"/>
                    <a:pt x="30" y="67"/>
                    <a:pt x="32" y="6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6348168-360C-9435-537F-36322C5C75A3}"/>
                </a:ext>
              </a:extLst>
            </p:cNvPr>
            <p:cNvSpPr/>
            <p:nvPr/>
          </p:nvSpPr>
          <p:spPr bwMode="auto">
            <a:xfrm>
              <a:off x="4564063" y="3208338"/>
              <a:ext cx="47625" cy="28575"/>
            </a:xfrm>
            <a:custGeom>
              <a:avLst/>
              <a:gdLst/>
              <a:ahLst/>
              <a:cxnLst>
                <a:cxn ang="0">
                  <a:pos x="24" y="14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6" y="0"/>
                </a:cxn>
                <a:cxn ang="0">
                  <a:pos x="6" y="1"/>
                </a:cxn>
                <a:cxn ang="0">
                  <a:pos x="3" y="8"/>
                </a:cxn>
                <a:cxn ang="0">
                  <a:pos x="3" y="13"/>
                </a:cxn>
                <a:cxn ang="0">
                  <a:pos x="3" y="15"/>
                </a:cxn>
                <a:cxn ang="0">
                  <a:pos x="8" y="15"/>
                </a:cxn>
                <a:cxn ang="0">
                  <a:pos x="24" y="14"/>
                </a:cxn>
              </a:cxnLst>
              <a:rect l="0" t="0" r="r" b="b"/>
              <a:pathLst>
                <a:path w="25" h="15">
                  <a:moveTo>
                    <a:pt x="24" y="14"/>
                  </a:moveTo>
                  <a:cubicBezTo>
                    <a:pt x="24" y="14"/>
                    <a:pt x="25" y="8"/>
                    <a:pt x="24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8" y="3"/>
                    <a:pt x="7" y="7"/>
                    <a:pt x="3" y="8"/>
                  </a:cubicBezTo>
                  <a:cubicBezTo>
                    <a:pt x="0" y="9"/>
                    <a:pt x="0" y="12"/>
                    <a:pt x="3" y="13"/>
                  </a:cubicBezTo>
                  <a:cubicBezTo>
                    <a:pt x="5" y="13"/>
                    <a:pt x="4" y="14"/>
                    <a:pt x="3" y="15"/>
                  </a:cubicBezTo>
                  <a:cubicBezTo>
                    <a:pt x="6" y="15"/>
                    <a:pt x="8" y="15"/>
                    <a:pt x="8" y="15"/>
                  </a:cubicBezTo>
                  <a:cubicBezTo>
                    <a:pt x="11" y="15"/>
                    <a:pt x="24" y="14"/>
                    <a:pt x="24" y="1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2444CB04-186C-0A57-BF74-CF8677E033C5}"/>
                </a:ext>
              </a:extLst>
            </p:cNvPr>
            <p:cNvSpPr/>
            <p:nvPr/>
          </p:nvSpPr>
          <p:spPr bwMode="auto">
            <a:xfrm>
              <a:off x="4602163" y="3175000"/>
              <a:ext cx="153988" cy="188913"/>
            </a:xfrm>
            <a:custGeom>
              <a:avLst/>
              <a:gdLst/>
              <a:ahLst/>
              <a:cxnLst>
                <a:cxn ang="0">
                  <a:pos x="21" y="94"/>
                </a:cxn>
                <a:cxn ang="0">
                  <a:pos x="29" y="95"/>
                </a:cxn>
                <a:cxn ang="0">
                  <a:pos x="38" y="95"/>
                </a:cxn>
                <a:cxn ang="0">
                  <a:pos x="43" y="95"/>
                </a:cxn>
                <a:cxn ang="0">
                  <a:pos x="50" y="88"/>
                </a:cxn>
                <a:cxn ang="0">
                  <a:pos x="54" y="80"/>
                </a:cxn>
                <a:cxn ang="0">
                  <a:pos x="55" y="61"/>
                </a:cxn>
                <a:cxn ang="0">
                  <a:pos x="64" y="49"/>
                </a:cxn>
                <a:cxn ang="0">
                  <a:pos x="73" y="25"/>
                </a:cxn>
                <a:cxn ang="0">
                  <a:pos x="77" y="13"/>
                </a:cxn>
                <a:cxn ang="0">
                  <a:pos x="79" y="1"/>
                </a:cxn>
                <a:cxn ang="0">
                  <a:pos x="79" y="1"/>
                </a:cxn>
                <a:cxn ang="0">
                  <a:pos x="69" y="0"/>
                </a:cxn>
                <a:cxn ang="0">
                  <a:pos x="64" y="1"/>
                </a:cxn>
                <a:cxn ang="0">
                  <a:pos x="58" y="3"/>
                </a:cxn>
                <a:cxn ang="0">
                  <a:pos x="56" y="11"/>
                </a:cxn>
                <a:cxn ang="0">
                  <a:pos x="52" y="22"/>
                </a:cxn>
                <a:cxn ang="0">
                  <a:pos x="36" y="17"/>
                </a:cxn>
                <a:cxn ang="0">
                  <a:pos x="23" y="17"/>
                </a:cxn>
                <a:cxn ang="0">
                  <a:pos x="22" y="28"/>
                </a:cxn>
                <a:cxn ang="0">
                  <a:pos x="33" y="28"/>
                </a:cxn>
                <a:cxn ang="0">
                  <a:pos x="32" y="37"/>
                </a:cxn>
                <a:cxn ang="0">
                  <a:pos x="34" y="46"/>
                </a:cxn>
                <a:cxn ang="0">
                  <a:pos x="37" y="58"/>
                </a:cxn>
                <a:cxn ang="0">
                  <a:pos x="33" y="72"/>
                </a:cxn>
                <a:cxn ang="0">
                  <a:pos x="25" y="70"/>
                </a:cxn>
                <a:cxn ang="0">
                  <a:pos x="18" y="63"/>
                </a:cxn>
                <a:cxn ang="0">
                  <a:pos x="14" y="69"/>
                </a:cxn>
                <a:cxn ang="0">
                  <a:pos x="7" y="74"/>
                </a:cxn>
                <a:cxn ang="0">
                  <a:pos x="5" y="83"/>
                </a:cxn>
                <a:cxn ang="0">
                  <a:pos x="0" y="87"/>
                </a:cxn>
                <a:cxn ang="0">
                  <a:pos x="1" y="88"/>
                </a:cxn>
                <a:cxn ang="0">
                  <a:pos x="11" y="99"/>
                </a:cxn>
                <a:cxn ang="0">
                  <a:pos x="21" y="94"/>
                </a:cxn>
              </a:cxnLst>
              <a:rect l="0" t="0" r="r" b="b"/>
              <a:pathLst>
                <a:path w="80" h="99">
                  <a:moveTo>
                    <a:pt x="21" y="94"/>
                  </a:moveTo>
                  <a:cubicBezTo>
                    <a:pt x="23" y="95"/>
                    <a:pt x="25" y="98"/>
                    <a:pt x="29" y="95"/>
                  </a:cubicBezTo>
                  <a:cubicBezTo>
                    <a:pt x="33" y="91"/>
                    <a:pt x="38" y="92"/>
                    <a:pt x="38" y="95"/>
                  </a:cubicBezTo>
                  <a:cubicBezTo>
                    <a:pt x="38" y="99"/>
                    <a:pt x="39" y="98"/>
                    <a:pt x="43" y="95"/>
                  </a:cubicBezTo>
                  <a:cubicBezTo>
                    <a:pt x="46" y="91"/>
                    <a:pt x="50" y="95"/>
                    <a:pt x="50" y="88"/>
                  </a:cubicBezTo>
                  <a:cubicBezTo>
                    <a:pt x="50" y="81"/>
                    <a:pt x="54" y="88"/>
                    <a:pt x="54" y="80"/>
                  </a:cubicBezTo>
                  <a:cubicBezTo>
                    <a:pt x="54" y="72"/>
                    <a:pt x="55" y="65"/>
                    <a:pt x="55" y="61"/>
                  </a:cubicBezTo>
                  <a:cubicBezTo>
                    <a:pt x="55" y="58"/>
                    <a:pt x="64" y="54"/>
                    <a:pt x="64" y="49"/>
                  </a:cubicBezTo>
                  <a:cubicBezTo>
                    <a:pt x="64" y="43"/>
                    <a:pt x="73" y="32"/>
                    <a:pt x="73" y="25"/>
                  </a:cubicBezTo>
                  <a:cubicBezTo>
                    <a:pt x="73" y="18"/>
                    <a:pt x="75" y="16"/>
                    <a:pt x="77" y="13"/>
                  </a:cubicBezTo>
                  <a:cubicBezTo>
                    <a:pt x="78" y="11"/>
                    <a:pt x="80" y="6"/>
                    <a:pt x="79" y="1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9" y="8"/>
                    <a:pt x="56" y="11"/>
                  </a:cubicBezTo>
                  <a:cubicBezTo>
                    <a:pt x="53" y="15"/>
                    <a:pt x="52" y="22"/>
                    <a:pt x="52" y="22"/>
                  </a:cubicBezTo>
                  <a:cubicBezTo>
                    <a:pt x="52" y="22"/>
                    <a:pt x="40" y="16"/>
                    <a:pt x="36" y="17"/>
                  </a:cubicBezTo>
                  <a:cubicBezTo>
                    <a:pt x="35" y="17"/>
                    <a:pt x="29" y="17"/>
                    <a:pt x="23" y="17"/>
                  </a:cubicBezTo>
                  <a:cubicBezTo>
                    <a:pt x="23" y="21"/>
                    <a:pt x="22" y="27"/>
                    <a:pt x="22" y="28"/>
                  </a:cubicBezTo>
                  <a:cubicBezTo>
                    <a:pt x="22" y="31"/>
                    <a:pt x="30" y="26"/>
                    <a:pt x="33" y="28"/>
                  </a:cubicBezTo>
                  <a:cubicBezTo>
                    <a:pt x="37" y="31"/>
                    <a:pt x="36" y="35"/>
                    <a:pt x="32" y="37"/>
                  </a:cubicBezTo>
                  <a:cubicBezTo>
                    <a:pt x="28" y="39"/>
                    <a:pt x="30" y="44"/>
                    <a:pt x="34" y="46"/>
                  </a:cubicBezTo>
                  <a:cubicBezTo>
                    <a:pt x="37" y="49"/>
                    <a:pt x="37" y="53"/>
                    <a:pt x="37" y="58"/>
                  </a:cubicBezTo>
                  <a:cubicBezTo>
                    <a:pt x="37" y="64"/>
                    <a:pt x="37" y="71"/>
                    <a:pt x="33" y="72"/>
                  </a:cubicBezTo>
                  <a:cubicBezTo>
                    <a:pt x="30" y="72"/>
                    <a:pt x="28" y="69"/>
                    <a:pt x="25" y="70"/>
                  </a:cubicBezTo>
                  <a:cubicBezTo>
                    <a:pt x="22" y="71"/>
                    <a:pt x="21" y="63"/>
                    <a:pt x="18" y="63"/>
                  </a:cubicBezTo>
                  <a:cubicBezTo>
                    <a:pt x="16" y="63"/>
                    <a:pt x="17" y="69"/>
                    <a:pt x="14" y="69"/>
                  </a:cubicBezTo>
                  <a:cubicBezTo>
                    <a:pt x="10" y="69"/>
                    <a:pt x="5" y="69"/>
                    <a:pt x="7" y="74"/>
                  </a:cubicBezTo>
                  <a:cubicBezTo>
                    <a:pt x="9" y="80"/>
                    <a:pt x="11" y="83"/>
                    <a:pt x="5" y="83"/>
                  </a:cubicBezTo>
                  <a:cubicBezTo>
                    <a:pt x="3" y="83"/>
                    <a:pt x="1" y="85"/>
                    <a:pt x="0" y="87"/>
                  </a:cubicBezTo>
                  <a:cubicBezTo>
                    <a:pt x="0" y="87"/>
                    <a:pt x="1" y="87"/>
                    <a:pt x="1" y="88"/>
                  </a:cubicBezTo>
                  <a:cubicBezTo>
                    <a:pt x="6" y="91"/>
                    <a:pt x="9" y="95"/>
                    <a:pt x="11" y="99"/>
                  </a:cubicBezTo>
                  <a:cubicBezTo>
                    <a:pt x="15" y="96"/>
                    <a:pt x="20" y="93"/>
                    <a:pt x="21" y="9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3F4B7684-DF4A-49C0-5115-3358F77272C6}"/>
                </a:ext>
              </a:extLst>
            </p:cNvPr>
            <p:cNvSpPr/>
            <p:nvPr/>
          </p:nvSpPr>
          <p:spPr bwMode="auto">
            <a:xfrm>
              <a:off x="4819650" y="2740025"/>
              <a:ext cx="358775" cy="441325"/>
            </a:xfrm>
            <a:custGeom>
              <a:avLst/>
              <a:gdLst/>
              <a:ahLst/>
              <a:cxnLst>
                <a:cxn ang="0">
                  <a:pos x="141" y="13"/>
                </a:cxn>
                <a:cxn ang="0">
                  <a:pos x="128" y="15"/>
                </a:cxn>
                <a:cxn ang="0">
                  <a:pos x="108" y="13"/>
                </a:cxn>
                <a:cxn ang="0">
                  <a:pos x="36" y="15"/>
                </a:cxn>
                <a:cxn ang="0">
                  <a:pos x="25" y="39"/>
                </a:cxn>
                <a:cxn ang="0">
                  <a:pos x="24" y="88"/>
                </a:cxn>
                <a:cxn ang="0">
                  <a:pos x="10" y="101"/>
                </a:cxn>
                <a:cxn ang="0">
                  <a:pos x="4" y="117"/>
                </a:cxn>
                <a:cxn ang="0">
                  <a:pos x="8" y="132"/>
                </a:cxn>
                <a:cxn ang="0">
                  <a:pos x="12" y="144"/>
                </a:cxn>
                <a:cxn ang="0">
                  <a:pos x="21" y="165"/>
                </a:cxn>
                <a:cxn ang="0">
                  <a:pos x="24" y="170"/>
                </a:cxn>
                <a:cxn ang="0">
                  <a:pos x="35" y="177"/>
                </a:cxn>
                <a:cxn ang="0">
                  <a:pos x="47" y="190"/>
                </a:cxn>
                <a:cxn ang="0">
                  <a:pos x="59" y="204"/>
                </a:cxn>
                <a:cxn ang="0">
                  <a:pos x="64" y="213"/>
                </a:cxn>
                <a:cxn ang="0">
                  <a:pos x="76" y="219"/>
                </a:cxn>
                <a:cxn ang="0">
                  <a:pos x="88" y="218"/>
                </a:cxn>
                <a:cxn ang="0">
                  <a:pos x="109" y="227"/>
                </a:cxn>
                <a:cxn ang="0">
                  <a:pos x="124" y="226"/>
                </a:cxn>
                <a:cxn ang="0">
                  <a:pos x="135" y="222"/>
                </a:cxn>
                <a:cxn ang="0">
                  <a:pos x="146" y="214"/>
                </a:cxn>
                <a:cxn ang="0">
                  <a:pos x="155" y="217"/>
                </a:cxn>
                <a:cxn ang="0">
                  <a:pos x="145" y="198"/>
                </a:cxn>
                <a:cxn ang="0">
                  <a:pos x="125" y="180"/>
                </a:cxn>
                <a:cxn ang="0">
                  <a:pos x="136" y="172"/>
                </a:cxn>
                <a:cxn ang="0">
                  <a:pos x="141" y="149"/>
                </a:cxn>
                <a:cxn ang="0">
                  <a:pos x="149" y="133"/>
                </a:cxn>
                <a:cxn ang="0">
                  <a:pos x="161" y="119"/>
                </a:cxn>
                <a:cxn ang="0">
                  <a:pos x="166" y="90"/>
                </a:cxn>
                <a:cxn ang="0">
                  <a:pos x="176" y="73"/>
                </a:cxn>
                <a:cxn ang="0">
                  <a:pos x="180" y="57"/>
                </a:cxn>
                <a:cxn ang="0">
                  <a:pos x="171" y="20"/>
                </a:cxn>
                <a:cxn ang="0">
                  <a:pos x="155" y="0"/>
                </a:cxn>
                <a:cxn ang="0">
                  <a:pos x="148" y="5"/>
                </a:cxn>
              </a:cxnLst>
              <a:rect l="0" t="0" r="r" b="b"/>
              <a:pathLst>
                <a:path w="187" h="231">
                  <a:moveTo>
                    <a:pt x="148" y="5"/>
                  </a:moveTo>
                  <a:cubicBezTo>
                    <a:pt x="145" y="5"/>
                    <a:pt x="146" y="13"/>
                    <a:pt x="141" y="13"/>
                  </a:cubicBezTo>
                  <a:cubicBezTo>
                    <a:pt x="136" y="13"/>
                    <a:pt x="138" y="18"/>
                    <a:pt x="134" y="18"/>
                  </a:cubicBezTo>
                  <a:cubicBezTo>
                    <a:pt x="131" y="18"/>
                    <a:pt x="128" y="15"/>
                    <a:pt x="128" y="15"/>
                  </a:cubicBezTo>
                  <a:cubicBezTo>
                    <a:pt x="114" y="15"/>
                    <a:pt x="114" y="15"/>
                    <a:pt x="114" y="15"/>
                  </a:cubicBezTo>
                  <a:cubicBezTo>
                    <a:pt x="114" y="15"/>
                    <a:pt x="110" y="11"/>
                    <a:pt x="108" y="13"/>
                  </a:cubicBezTo>
                  <a:cubicBezTo>
                    <a:pt x="106" y="14"/>
                    <a:pt x="104" y="15"/>
                    <a:pt x="104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29"/>
                    <a:pt x="36" y="39"/>
                    <a:pt x="36" y="39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5" y="76"/>
                    <a:pt x="26" y="87"/>
                    <a:pt x="24" y="88"/>
                  </a:cubicBezTo>
                  <a:cubicBezTo>
                    <a:pt x="22" y="88"/>
                    <a:pt x="14" y="90"/>
                    <a:pt x="14" y="94"/>
                  </a:cubicBezTo>
                  <a:cubicBezTo>
                    <a:pt x="14" y="97"/>
                    <a:pt x="13" y="100"/>
                    <a:pt x="10" y="101"/>
                  </a:cubicBezTo>
                  <a:cubicBezTo>
                    <a:pt x="6" y="101"/>
                    <a:pt x="10" y="109"/>
                    <a:pt x="5" y="109"/>
                  </a:cubicBezTo>
                  <a:cubicBezTo>
                    <a:pt x="0" y="109"/>
                    <a:pt x="7" y="115"/>
                    <a:pt x="4" y="117"/>
                  </a:cubicBezTo>
                  <a:cubicBezTo>
                    <a:pt x="2" y="120"/>
                    <a:pt x="2" y="124"/>
                    <a:pt x="6" y="124"/>
                  </a:cubicBezTo>
                  <a:cubicBezTo>
                    <a:pt x="9" y="124"/>
                    <a:pt x="8" y="128"/>
                    <a:pt x="8" y="132"/>
                  </a:cubicBezTo>
                  <a:cubicBezTo>
                    <a:pt x="8" y="136"/>
                    <a:pt x="13" y="139"/>
                    <a:pt x="13" y="139"/>
                  </a:cubicBezTo>
                  <a:cubicBezTo>
                    <a:pt x="12" y="144"/>
                    <a:pt x="12" y="144"/>
                    <a:pt x="12" y="144"/>
                  </a:cubicBezTo>
                  <a:cubicBezTo>
                    <a:pt x="12" y="144"/>
                    <a:pt x="20" y="153"/>
                    <a:pt x="20" y="155"/>
                  </a:cubicBezTo>
                  <a:cubicBezTo>
                    <a:pt x="21" y="157"/>
                    <a:pt x="25" y="163"/>
                    <a:pt x="21" y="165"/>
                  </a:cubicBezTo>
                  <a:cubicBezTo>
                    <a:pt x="17" y="167"/>
                    <a:pt x="20" y="169"/>
                    <a:pt x="20" y="169"/>
                  </a:cubicBezTo>
                  <a:cubicBezTo>
                    <a:pt x="24" y="170"/>
                    <a:pt x="24" y="170"/>
                    <a:pt x="24" y="170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3"/>
                    <a:pt x="31" y="173"/>
                    <a:pt x="35" y="177"/>
                  </a:cubicBezTo>
                  <a:cubicBezTo>
                    <a:pt x="38" y="181"/>
                    <a:pt x="40" y="182"/>
                    <a:pt x="40" y="184"/>
                  </a:cubicBezTo>
                  <a:cubicBezTo>
                    <a:pt x="40" y="186"/>
                    <a:pt x="43" y="187"/>
                    <a:pt x="47" y="190"/>
                  </a:cubicBezTo>
                  <a:cubicBezTo>
                    <a:pt x="51" y="194"/>
                    <a:pt x="51" y="196"/>
                    <a:pt x="51" y="198"/>
                  </a:cubicBezTo>
                  <a:cubicBezTo>
                    <a:pt x="51" y="200"/>
                    <a:pt x="59" y="204"/>
                    <a:pt x="59" y="204"/>
                  </a:cubicBezTo>
                  <a:cubicBezTo>
                    <a:pt x="61" y="210"/>
                    <a:pt x="61" y="210"/>
                    <a:pt x="61" y="210"/>
                  </a:cubicBezTo>
                  <a:cubicBezTo>
                    <a:pt x="62" y="211"/>
                    <a:pt x="63" y="212"/>
                    <a:pt x="64" y="213"/>
                  </a:cubicBezTo>
                  <a:cubicBezTo>
                    <a:pt x="65" y="217"/>
                    <a:pt x="69" y="219"/>
                    <a:pt x="69" y="219"/>
                  </a:cubicBezTo>
                  <a:cubicBezTo>
                    <a:pt x="69" y="219"/>
                    <a:pt x="73" y="221"/>
                    <a:pt x="76" y="219"/>
                  </a:cubicBezTo>
                  <a:cubicBezTo>
                    <a:pt x="79" y="216"/>
                    <a:pt x="82" y="219"/>
                    <a:pt x="82" y="219"/>
                  </a:cubicBezTo>
                  <a:cubicBezTo>
                    <a:pt x="82" y="219"/>
                    <a:pt x="86" y="217"/>
                    <a:pt x="88" y="218"/>
                  </a:cubicBezTo>
                  <a:cubicBezTo>
                    <a:pt x="89" y="219"/>
                    <a:pt x="95" y="224"/>
                    <a:pt x="101" y="229"/>
                  </a:cubicBezTo>
                  <a:cubicBezTo>
                    <a:pt x="102" y="229"/>
                    <a:pt x="107" y="227"/>
                    <a:pt x="109" y="227"/>
                  </a:cubicBezTo>
                  <a:cubicBezTo>
                    <a:pt x="112" y="226"/>
                    <a:pt x="115" y="231"/>
                    <a:pt x="116" y="229"/>
                  </a:cubicBezTo>
                  <a:cubicBezTo>
                    <a:pt x="117" y="228"/>
                    <a:pt x="122" y="225"/>
                    <a:pt x="124" y="226"/>
                  </a:cubicBezTo>
                  <a:cubicBezTo>
                    <a:pt x="126" y="227"/>
                    <a:pt x="131" y="228"/>
                    <a:pt x="131" y="226"/>
                  </a:cubicBezTo>
                  <a:cubicBezTo>
                    <a:pt x="132" y="225"/>
                    <a:pt x="134" y="223"/>
                    <a:pt x="135" y="222"/>
                  </a:cubicBezTo>
                  <a:cubicBezTo>
                    <a:pt x="136" y="222"/>
                    <a:pt x="136" y="221"/>
                    <a:pt x="137" y="220"/>
                  </a:cubicBezTo>
                  <a:cubicBezTo>
                    <a:pt x="137" y="218"/>
                    <a:pt x="143" y="215"/>
                    <a:pt x="146" y="214"/>
                  </a:cubicBezTo>
                  <a:cubicBezTo>
                    <a:pt x="148" y="214"/>
                    <a:pt x="151" y="214"/>
                    <a:pt x="152" y="215"/>
                  </a:cubicBezTo>
                  <a:cubicBezTo>
                    <a:pt x="153" y="216"/>
                    <a:pt x="154" y="216"/>
                    <a:pt x="155" y="217"/>
                  </a:cubicBezTo>
                  <a:cubicBezTo>
                    <a:pt x="156" y="210"/>
                    <a:pt x="157" y="207"/>
                    <a:pt x="155" y="207"/>
                  </a:cubicBezTo>
                  <a:cubicBezTo>
                    <a:pt x="153" y="207"/>
                    <a:pt x="147" y="204"/>
                    <a:pt x="145" y="198"/>
                  </a:cubicBezTo>
                  <a:cubicBezTo>
                    <a:pt x="143" y="193"/>
                    <a:pt x="137" y="189"/>
                    <a:pt x="135" y="186"/>
                  </a:cubicBezTo>
                  <a:cubicBezTo>
                    <a:pt x="134" y="182"/>
                    <a:pt x="126" y="183"/>
                    <a:pt x="125" y="180"/>
                  </a:cubicBezTo>
                  <a:cubicBezTo>
                    <a:pt x="123" y="178"/>
                    <a:pt x="127" y="178"/>
                    <a:pt x="127" y="174"/>
                  </a:cubicBezTo>
                  <a:cubicBezTo>
                    <a:pt x="127" y="171"/>
                    <a:pt x="135" y="173"/>
                    <a:pt x="136" y="172"/>
                  </a:cubicBezTo>
                  <a:cubicBezTo>
                    <a:pt x="137" y="171"/>
                    <a:pt x="137" y="164"/>
                    <a:pt x="137" y="159"/>
                  </a:cubicBezTo>
                  <a:cubicBezTo>
                    <a:pt x="137" y="155"/>
                    <a:pt x="143" y="151"/>
                    <a:pt x="141" y="149"/>
                  </a:cubicBezTo>
                  <a:cubicBezTo>
                    <a:pt x="139" y="147"/>
                    <a:pt x="143" y="146"/>
                    <a:pt x="146" y="144"/>
                  </a:cubicBezTo>
                  <a:cubicBezTo>
                    <a:pt x="148" y="142"/>
                    <a:pt x="146" y="136"/>
                    <a:pt x="149" y="133"/>
                  </a:cubicBezTo>
                  <a:cubicBezTo>
                    <a:pt x="152" y="130"/>
                    <a:pt x="154" y="125"/>
                    <a:pt x="156" y="125"/>
                  </a:cubicBezTo>
                  <a:cubicBezTo>
                    <a:pt x="158" y="125"/>
                    <a:pt x="161" y="122"/>
                    <a:pt x="161" y="119"/>
                  </a:cubicBezTo>
                  <a:cubicBezTo>
                    <a:pt x="161" y="116"/>
                    <a:pt x="166" y="111"/>
                    <a:pt x="165" y="106"/>
                  </a:cubicBezTo>
                  <a:cubicBezTo>
                    <a:pt x="164" y="101"/>
                    <a:pt x="162" y="95"/>
                    <a:pt x="166" y="90"/>
                  </a:cubicBezTo>
                  <a:cubicBezTo>
                    <a:pt x="169" y="86"/>
                    <a:pt x="171" y="83"/>
                    <a:pt x="170" y="79"/>
                  </a:cubicBezTo>
                  <a:cubicBezTo>
                    <a:pt x="169" y="76"/>
                    <a:pt x="174" y="75"/>
                    <a:pt x="176" y="73"/>
                  </a:cubicBezTo>
                  <a:cubicBezTo>
                    <a:pt x="178" y="72"/>
                    <a:pt x="183" y="69"/>
                    <a:pt x="187" y="63"/>
                  </a:cubicBezTo>
                  <a:cubicBezTo>
                    <a:pt x="184" y="60"/>
                    <a:pt x="182" y="57"/>
                    <a:pt x="180" y="57"/>
                  </a:cubicBezTo>
                  <a:cubicBezTo>
                    <a:pt x="176" y="55"/>
                    <a:pt x="173" y="48"/>
                    <a:pt x="173" y="39"/>
                  </a:cubicBezTo>
                  <a:cubicBezTo>
                    <a:pt x="173" y="30"/>
                    <a:pt x="171" y="23"/>
                    <a:pt x="171" y="20"/>
                  </a:cubicBezTo>
                  <a:cubicBezTo>
                    <a:pt x="171" y="17"/>
                    <a:pt x="166" y="11"/>
                    <a:pt x="161" y="9"/>
                  </a:cubicBezTo>
                  <a:cubicBezTo>
                    <a:pt x="157" y="7"/>
                    <a:pt x="155" y="4"/>
                    <a:pt x="155" y="0"/>
                  </a:cubicBezTo>
                  <a:cubicBezTo>
                    <a:pt x="155" y="0"/>
                    <a:pt x="154" y="0"/>
                    <a:pt x="154" y="1"/>
                  </a:cubicBezTo>
                  <a:cubicBezTo>
                    <a:pt x="151" y="5"/>
                    <a:pt x="152" y="5"/>
                    <a:pt x="148" y="5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7E91E936-C10B-ADE1-821A-DB793C4779C8}"/>
                </a:ext>
              </a:extLst>
            </p:cNvPr>
            <p:cNvSpPr/>
            <p:nvPr/>
          </p:nvSpPr>
          <p:spPr bwMode="auto">
            <a:xfrm>
              <a:off x="5245100" y="2978150"/>
              <a:ext cx="41275" cy="41275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3" y="10"/>
                </a:cxn>
                <a:cxn ang="0">
                  <a:pos x="2" y="20"/>
                </a:cxn>
                <a:cxn ang="0">
                  <a:pos x="9" y="19"/>
                </a:cxn>
                <a:cxn ang="0">
                  <a:pos x="14" y="21"/>
                </a:cxn>
                <a:cxn ang="0">
                  <a:pos x="19" y="16"/>
                </a:cxn>
                <a:cxn ang="0">
                  <a:pos x="13" y="13"/>
                </a:cxn>
                <a:cxn ang="0">
                  <a:pos x="19" y="8"/>
                </a:cxn>
                <a:cxn ang="0">
                  <a:pos x="18" y="1"/>
                </a:cxn>
                <a:cxn ang="0">
                  <a:pos x="17" y="0"/>
                </a:cxn>
                <a:cxn ang="0">
                  <a:pos x="14" y="2"/>
                </a:cxn>
                <a:cxn ang="0">
                  <a:pos x="8" y="3"/>
                </a:cxn>
              </a:cxnLst>
              <a:rect l="0" t="0" r="r" b="b"/>
              <a:pathLst>
                <a:path w="22" h="21">
                  <a:moveTo>
                    <a:pt x="8" y="3"/>
                  </a:moveTo>
                  <a:cubicBezTo>
                    <a:pt x="8" y="4"/>
                    <a:pt x="5" y="8"/>
                    <a:pt x="3" y="10"/>
                  </a:cubicBezTo>
                  <a:cubicBezTo>
                    <a:pt x="0" y="13"/>
                    <a:pt x="2" y="18"/>
                    <a:pt x="2" y="20"/>
                  </a:cubicBezTo>
                  <a:cubicBezTo>
                    <a:pt x="3" y="21"/>
                    <a:pt x="7" y="21"/>
                    <a:pt x="9" y="19"/>
                  </a:cubicBezTo>
                  <a:cubicBezTo>
                    <a:pt x="10" y="18"/>
                    <a:pt x="12" y="19"/>
                    <a:pt x="14" y="21"/>
                  </a:cubicBezTo>
                  <a:cubicBezTo>
                    <a:pt x="15" y="19"/>
                    <a:pt x="17" y="17"/>
                    <a:pt x="19" y="16"/>
                  </a:cubicBezTo>
                  <a:cubicBezTo>
                    <a:pt x="16" y="14"/>
                    <a:pt x="13" y="14"/>
                    <a:pt x="13" y="13"/>
                  </a:cubicBezTo>
                  <a:cubicBezTo>
                    <a:pt x="12" y="12"/>
                    <a:pt x="16" y="9"/>
                    <a:pt x="19" y="8"/>
                  </a:cubicBezTo>
                  <a:cubicBezTo>
                    <a:pt x="22" y="7"/>
                    <a:pt x="21" y="4"/>
                    <a:pt x="18" y="1"/>
                  </a:cubicBezTo>
                  <a:cubicBezTo>
                    <a:pt x="18" y="1"/>
                    <a:pt x="17" y="0"/>
                    <a:pt x="17" y="0"/>
                  </a:cubicBezTo>
                  <a:cubicBezTo>
                    <a:pt x="15" y="1"/>
                    <a:pt x="14" y="2"/>
                    <a:pt x="14" y="2"/>
                  </a:cubicBezTo>
                  <a:cubicBezTo>
                    <a:pt x="13" y="3"/>
                    <a:pt x="11" y="3"/>
                    <a:pt x="8" y="3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607AAEDB-BBF6-9BCC-C50F-48DA60C42B25}"/>
                </a:ext>
              </a:extLst>
            </p:cNvPr>
            <p:cNvSpPr/>
            <p:nvPr/>
          </p:nvSpPr>
          <p:spPr bwMode="auto">
            <a:xfrm>
              <a:off x="5130800" y="2860675"/>
              <a:ext cx="146050" cy="123825"/>
            </a:xfrm>
            <a:custGeom>
              <a:avLst/>
              <a:gdLst/>
              <a:ahLst/>
              <a:cxnLst>
                <a:cxn ang="0">
                  <a:pos x="14" y="10"/>
                </a:cxn>
                <a:cxn ang="0">
                  <a:pos x="8" y="16"/>
                </a:cxn>
                <a:cxn ang="0">
                  <a:pos x="4" y="27"/>
                </a:cxn>
                <a:cxn ang="0">
                  <a:pos x="3" y="43"/>
                </a:cxn>
                <a:cxn ang="0">
                  <a:pos x="13" y="43"/>
                </a:cxn>
                <a:cxn ang="0">
                  <a:pos x="16" y="40"/>
                </a:cxn>
                <a:cxn ang="0">
                  <a:pos x="21" y="38"/>
                </a:cxn>
                <a:cxn ang="0">
                  <a:pos x="28" y="41"/>
                </a:cxn>
                <a:cxn ang="0">
                  <a:pos x="33" y="41"/>
                </a:cxn>
                <a:cxn ang="0">
                  <a:pos x="45" y="41"/>
                </a:cxn>
                <a:cxn ang="0">
                  <a:pos x="68" y="64"/>
                </a:cxn>
                <a:cxn ang="0">
                  <a:pos x="68" y="65"/>
                </a:cxn>
                <a:cxn ang="0">
                  <a:pos x="74" y="64"/>
                </a:cxn>
                <a:cxn ang="0">
                  <a:pos x="77" y="62"/>
                </a:cxn>
                <a:cxn ang="0">
                  <a:pos x="65" y="49"/>
                </a:cxn>
                <a:cxn ang="0">
                  <a:pos x="47" y="36"/>
                </a:cxn>
                <a:cxn ang="0">
                  <a:pos x="40" y="29"/>
                </a:cxn>
                <a:cxn ang="0">
                  <a:pos x="31" y="13"/>
                </a:cxn>
                <a:cxn ang="0">
                  <a:pos x="25" y="0"/>
                </a:cxn>
                <a:cxn ang="0">
                  <a:pos x="14" y="10"/>
                </a:cxn>
              </a:cxnLst>
              <a:rect l="0" t="0" r="r" b="b"/>
              <a:pathLst>
                <a:path w="77" h="65">
                  <a:moveTo>
                    <a:pt x="14" y="10"/>
                  </a:moveTo>
                  <a:cubicBezTo>
                    <a:pt x="12" y="12"/>
                    <a:pt x="7" y="13"/>
                    <a:pt x="8" y="16"/>
                  </a:cubicBezTo>
                  <a:cubicBezTo>
                    <a:pt x="9" y="20"/>
                    <a:pt x="7" y="23"/>
                    <a:pt x="4" y="27"/>
                  </a:cubicBezTo>
                  <a:cubicBezTo>
                    <a:pt x="0" y="32"/>
                    <a:pt x="2" y="38"/>
                    <a:pt x="3" y="43"/>
                  </a:cubicBezTo>
                  <a:cubicBezTo>
                    <a:pt x="7" y="42"/>
                    <a:pt x="12" y="42"/>
                    <a:pt x="13" y="43"/>
                  </a:cubicBezTo>
                  <a:cubicBezTo>
                    <a:pt x="14" y="45"/>
                    <a:pt x="15" y="43"/>
                    <a:pt x="16" y="40"/>
                  </a:cubicBezTo>
                  <a:cubicBezTo>
                    <a:pt x="17" y="36"/>
                    <a:pt x="19" y="36"/>
                    <a:pt x="21" y="38"/>
                  </a:cubicBezTo>
                  <a:cubicBezTo>
                    <a:pt x="23" y="40"/>
                    <a:pt x="25" y="43"/>
                    <a:pt x="28" y="41"/>
                  </a:cubicBezTo>
                  <a:cubicBezTo>
                    <a:pt x="32" y="39"/>
                    <a:pt x="32" y="40"/>
                    <a:pt x="33" y="41"/>
                  </a:cubicBezTo>
                  <a:cubicBezTo>
                    <a:pt x="35" y="42"/>
                    <a:pt x="42" y="41"/>
                    <a:pt x="45" y="41"/>
                  </a:cubicBezTo>
                  <a:cubicBezTo>
                    <a:pt x="47" y="41"/>
                    <a:pt x="68" y="64"/>
                    <a:pt x="68" y="64"/>
                  </a:cubicBezTo>
                  <a:cubicBezTo>
                    <a:pt x="68" y="64"/>
                    <a:pt x="68" y="64"/>
                    <a:pt x="68" y="65"/>
                  </a:cubicBezTo>
                  <a:cubicBezTo>
                    <a:pt x="71" y="65"/>
                    <a:pt x="73" y="65"/>
                    <a:pt x="74" y="64"/>
                  </a:cubicBezTo>
                  <a:cubicBezTo>
                    <a:pt x="74" y="64"/>
                    <a:pt x="75" y="63"/>
                    <a:pt x="77" y="62"/>
                  </a:cubicBezTo>
                  <a:cubicBezTo>
                    <a:pt x="74" y="59"/>
                    <a:pt x="70" y="55"/>
                    <a:pt x="65" y="49"/>
                  </a:cubicBezTo>
                  <a:cubicBezTo>
                    <a:pt x="58" y="41"/>
                    <a:pt x="51" y="36"/>
                    <a:pt x="47" y="36"/>
                  </a:cubicBezTo>
                  <a:cubicBezTo>
                    <a:pt x="43" y="36"/>
                    <a:pt x="42" y="29"/>
                    <a:pt x="40" y="29"/>
                  </a:cubicBezTo>
                  <a:cubicBezTo>
                    <a:pt x="37" y="29"/>
                    <a:pt x="32" y="19"/>
                    <a:pt x="31" y="13"/>
                  </a:cubicBezTo>
                  <a:cubicBezTo>
                    <a:pt x="31" y="9"/>
                    <a:pt x="28" y="4"/>
                    <a:pt x="25" y="0"/>
                  </a:cubicBezTo>
                  <a:cubicBezTo>
                    <a:pt x="21" y="6"/>
                    <a:pt x="16" y="9"/>
                    <a:pt x="14" y="1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A24B8AE7-A589-8201-12A5-E33C721E44B6}"/>
                </a:ext>
              </a:extLst>
            </p:cNvPr>
            <p:cNvSpPr/>
            <p:nvPr/>
          </p:nvSpPr>
          <p:spPr bwMode="auto">
            <a:xfrm>
              <a:off x="5056188" y="2928938"/>
              <a:ext cx="323850" cy="252413"/>
            </a:xfrm>
            <a:custGeom>
              <a:avLst/>
              <a:gdLst/>
              <a:ahLst/>
              <a:cxnLst>
                <a:cxn ang="0">
                  <a:pos x="12" y="87"/>
                </a:cxn>
                <a:cxn ang="0">
                  <a:pos x="22" y="99"/>
                </a:cxn>
                <a:cxn ang="0">
                  <a:pos x="32" y="108"/>
                </a:cxn>
                <a:cxn ang="0">
                  <a:pos x="32" y="118"/>
                </a:cxn>
                <a:cxn ang="0">
                  <a:pos x="36" y="119"/>
                </a:cxn>
                <a:cxn ang="0">
                  <a:pos x="47" y="122"/>
                </a:cxn>
                <a:cxn ang="0">
                  <a:pos x="60" y="129"/>
                </a:cxn>
                <a:cxn ang="0">
                  <a:pos x="73" y="131"/>
                </a:cxn>
                <a:cxn ang="0">
                  <a:pos x="81" y="125"/>
                </a:cxn>
                <a:cxn ang="0">
                  <a:pos x="91" y="123"/>
                </a:cxn>
                <a:cxn ang="0">
                  <a:pos x="96" y="126"/>
                </a:cxn>
                <a:cxn ang="0">
                  <a:pos x="102" y="124"/>
                </a:cxn>
                <a:cxn ang="0">
                  <a:pos x="111" y="123"/>
                </a:cxn>
                <a:cxn ang="0">
                  <a:pos x="126" y="115"/>
                </a:cxn>
                <a:cxn ang="0">
                  <a:pos x="138" y="113"/>
                </a:cxn>
                <a:cxn ang="0">
                  <a:pos x="168" y="83"/>
                </a:cxn>
                <a:cxn ang="0">
                  <a:pos x="164" y="80"/>
                </a:cxn>
                <a:cxn ang="0">
                  <a:pos x="149" y="77"/>
                </a:cxn>
                <a:cxn ang="0">
                  <a:pos x="126" y="69"/>
                </a:cxn>
                <a:cxn ang="0">
                  <a:pos x="118" y="62"/>
                </a:cxn>
                <a:cxn ang="0">
                  <a:pos x="111" y="52"/>
                </a:cxn>
                <a:cxn ang="0">
                  <a:pos x="113" y="47"/>
                </a:cxn>
                <a:cxn ang="0">
                  <a:pos x="108" y="45"/>
                </a:cxn>
                <a:cxn ang="0">
                  <a:pos x="101" y="46"/>
                </a:cxn>
                <a:cxn ang="0">
                  <a:pos x="102" y="36"/>
                </a:cxn>
                <a:cxn ang="0">
                  <a:pos x="107" y="28"/>
                </a:cxn>
                <a:cxn ang="0">
                  <a:pos x="84" y="5"/>
                </a:cxn>
                <a:cxn ang="0">
                  <a:pos x="72" y="5"/>
                </a:cxn>
                <a:cxn ang="0">
                  <a:pos x="67" y="5"/>
                </a:cxn>
                <a:cxn ang="0">
                  <a:pos x="60" y="2"/>
                </a:cxn>
                <a:cxn ang="0">
                  <a:pos x="55" y="4"/>
                </a:cxn>
                <a:cxn ang="0">
                  <a:pos x="52" y="7"/>
                </a:cxn>
                <a:cxn ang="0">
                  <a:pos x="42" y="7"/>
                </a:cxn>
                <a:cxn ang="0">
                  <a:pos x="42" y="7"/>
                </a:cxn>
                <a:cxn ang="0">
                  <a:pos x="38" y="20"/>
                </a:cxn>
                <a:cxn ang="0">
                  <a:pos x="33" y="26"/>
                </a:cxn>
                <a:cxn ang="0">
                  <a:pos x="26" y="34"/>
                </a:cxn>
                <a:cxn ang="0">
                  <a:pos x="23" y="45"/>
                </a:cxn>
                <a:cxn ang="0">
                  <a:pos x="18" y="50"/>
                </a:cxn>
                <a:cxn ang="0">
                  <a:pos x="14" y="60"/>
                </a:cxn>
                <a:cxn ang="0">
                  <a:pos x="13" y="73"/>
                </a:cxn>
                <a:cxn ang="0">
                  <a:pos x="4" y="75"/>
                </a:cxn>
                <a:cxn ang="0">
                  <a:pos x="2" y="81"/>
                </a:cxn>
                <a:cxn ang="0">
                  <a:pos x="12" y="87"/>
                </a:cxn>
              </a:cxnLst>
              <a:rect l="0" t="0" r="r" b="b"/>
              <a:pathLst>
                <a:path w="170" h="132">
                  <a:moveTo>
                    <a:pt x="12" y="87"/>
                  </a:moveTo>
                  <a:cubicBezTo>
                    <a:pt x="14" y="90"/>
                    <a:pt x="20" y="94"/>
                    <a:pt x="22" y="99"/>
                  </a:cubicBezTo>
                  <a:cubicBezTo>
                    <a:pt x="24" y="105"/>
                    <a:pt x="30" y="108"/>
                    <a:pt x="32" y="108"/>
                  </a:cubicBezTo>
                  <a:cubicBezTo>
                    <a:pt x="34" y="108"/>
                    <a:pt x="33" y="111"/>
                    <a:pt x="32" y="118"/>
                  </a:cubicBezTo>
                  <a:cubicBezTo>
                    <a:pt x="33" y="118"/>
                    <a:pt x="35" y="119"/>
                    <a:pt x="36" y="119"/>
                  </a:cubicBezTo>
                  <a:cubicBezTo>
                    <a:pt x="38" y="120"/>
                    <a:pt x="45" y="119"/>
                    <a:pt x="47" y="122"/>
                  </a:cubicBezTo>
                  <a:cubicBezTo>
                    <a:pt x="50" y="124"/>
                    <a:pt x="58" y="129"/>
                    <a:pt x="60" y="129"/>
                  </a:cubicBezTo>
                  <a:cubicBezTo>
                    <a:pt x="63" y="129"/>
                    <a:pt x="72" y="130"/>
                    <a:pt x="73" y="131"/>
                  </a:cubicBezTo>
                  <a:cubicBezTo>
                    <a:pt x="75" y="132"/>
                    <a:pt x="77" y="128"/>
                    <a:pt x="81" y="125"/>
                  </a:cubicBezTo>
                  <a:cubicBezTo>
                    <a:pt x="85" y="123"/>
                    <a:pt x="90" y="122"/>
                    <a:pt x="91" y="123"/>
                  </a:cubicBezTo>
                  <a:cubicBezTo>
                    <a:pt x="91" y="125"/>
                    <a:pt x="94" y="127"/>
                    <a:pt x="96" y="126"/>
                  </a:cubicBezTo>
                  <a:cubicBezTo>
                    <a:pt x="97" y="125"/>
                    <a:pt x="99" y="125"/>
                    <a:pt x="102" y="124"/>
                  </a:cubicBezTo>
                  <a:cubicBezTo>
                    <a:pt x="105" y="123"/>
                    <a:pt x="110" y="122"/>
                    <a:pt x="111" y="123"/>
                  </a:cubicBezTo>
                  <a:cubicBezTo>
                    <a:pt x="113" y="123"/>
                    <a:pt x="118" y="115"/>
                    <a:pt x="126" y="115"/>
                  </a:cubicBezTo>
                  <a:cubicBezTo>
                    <a:pt x="133" y="115"/>
                    <a:pt x="135" y="116"/>
                    <a:pt x="138" y="113"/>
                  </a:cubicBezTo>
                  <a:cubicBezTo>
                    <a:pt x="141" y="109"/>
                    <a:pt x="166" y="84"/>
                    <a:pt x="168" y="83"/>
                  </a:cubicBezTo>
                  <a:cubicBezTo>
                    <a:pt x="170" y="81"/>
                    <a:pt x="167" y="80"/>
                    <a:pt x="164" y="80"/>
                  </a:cubicBezTo>
                  <a:cubicBezTo>
                    <a:pt x="162" y="80"/>
                    <a:pt x="157" y="80"/>
                    <a:pt x="149" y="77"/>
                  </a:cubicBezTo>
                  <a:cubicBezTo>
                    <a:pt x="141" y="73"/>
                    <a:pt x="128" y="69"/>
                    <a:pt x="126" y="69"/>
                  </a:cubicBezTo>
                  <a:cubicBezTo>
                    <a:pt x="124" y="68"/>
                    <a:pt x="120" y="63"/>
                    <a:pt x="118" y="62"/>
                  </a:cubicBezTo>
                  <a:cubicBezTo>
                    <a:pt x="116" y="61"/>
                    <a:pt x="112" y="54"/>
                    <a:pt x="111" y="52"/>
                  </a:cubicBezTo>
                  <a:cubicBezTo>
                    <a:pt x="111" y="51"/>
                    <a:pt x="112" y="49"/>
                    <a:pt x="113" y="47"/>
                  </a:cubicBezTo>
                  <a:cubicBezTo>
                    <a:pt x="111" y="45"/>
                    <a:pt x="109" y="44"/>
                    <a:pt x="108" y="45"/>
                  </a:cubicBezTo>
                  <a:cubicBezTo>
                    <a:pt x="106" y="47"/>
                    <a:pt x="102" y="47"/>
                    <a:pt x="101" y="46"/>
                  </a:cubicBezTo>
                  <a:cubicBezTo>
                    <a:pt x="101" y="44"/>
                    <a:pt x="99" y="39"/>
                    <a:pt x="102" y="36"/>
                  </a:cubicBezTo>
                  <a:cubicBezTo>
                    <a:pt x="104" y="34"/>
                    <a:pt x="107" y="28"/>
                    <a:pt x="107" y="28"/>
                  </a:cubicBezTo>
                  <a:cubicBezTo>
                    <a:pt x="107" y="28"/>
                    <a:pt x="86" y="5"/>
                    <a:pt x="84" y="5"/>
                  </a:cubicBezTo>
                  <a:cubicBezTo>
                    <a:pt x="81" y="5"/>
                    <a:pt x="74" y="6"/>
                    <a:pt x="72" y="5"/>
                  </a:cubicBezTo>
                  <a:cubicBezTo>
                    <a:pt x="71" y="4"/>
                    <a:pt x="71" y="3"/>
                    <a:pt x="67" y="5"/>
                  </a:cubicBezTo>
                  <a:cubicBezTo>
                    <a:pt x="64" y="7"/>
                    <a:pt x="62" y="4"/>
                    <a:pt x="60" y="2"/>
                  </a:cubicBezTo>
                  <a:cubicBezTo>
                    <a:pt x="58" y="0"/>
                    <a:pt x="56" y="0"/>
                    <a:pt x="55" y="4"/>
                  </a:cubicBezTo>
                  <a:cubicBezTo>
                    <a:pt x="54" y="7"/>
                    <a:pt x="53" y="9"/>
                    <a:pt x="52" y="7"/>
                  </a:cubicBezTo>
                  <a:cubicBezTo>
                    <a:pt x="51" y="6"/>
                    <a:pt x="46" y="6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3" y="12"/>
                    <a:pt x="38" y="17"/>
                    <a:pt x="38" y="20"/>
                  </a:cubicBezTo>
                  <a:cubicBezTo>
                    <a:pt x="38" y="23"/>
                    <a:pt x="35" y="26"/>
                    <a:pt x="33" y="26"/>
                  </a:cubicBezTo>
                  <a:cubicBezTo>
                    <a:pt x="31" y="26"/>
                    <a:pt x="29" y="31"/>
                    <a:pt x="26" y="34"/>
                  </a:cubicBezTo>
                  <a:cubicBezTo>
                    <a:pt x="23" y="37"/>
                    <a:pt x="25" y="43"/>
                    <a:pt x="23" y="45"/>
                  </a:cubicBezTo>
                  <a:cubicBezTo>
                    <a:pt x="20" y="47"/>
                    <a:pt x="16" y="48"/>
                    <a:pt x="18" y="50"/>
                  </a:cubicBezTo>
                  <a:cubicBezTo>
                    <a:pt x="20" y="52"/>
                    <a:pt x="14" y="56"/>
                    <a:pt x="14" y="60"/>
                  </a:cubicBezTo>
                  <a:cubicBezTo>
                    <a:pt x="14" y="65"/>
                    <a:pt x="14" y="72"/>
                    <a:pt x="13" y="73"/>
                  </a:cubicBezTo>
                  <a:cubicBezTo>
                    <a:pt x="12" y="74"/>
                    <a:pt x="4" y="72"/>
                    <a:pt x="4" y="75"/>
                  </a:cubicBezTo>
                  <a:cubicBezTo>
                    <a:pt x="4" y="79"/>
                    <a:pt x="0" y="79"/>
                    <a:pt x="2" y="81"/>
                  </a:cubicBezTo>
                  <a:cubicBezTo>
                    <a:pt x="3" y="84"/>
                    <a:pt x="11" y="83"/>
                    <a:pt x="12" y="8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AFD1469A-3539-5F01-E82C-8016E97DFD59}"/>
                </a:ext>
              </a:extLst>
            </p:cNvPr>
            <p:cNvSpPr/>
            <p:nvPr/>
          </p:nvSpPr>
          <p:spPr bwMode="auto">
            <a:xfrm>
              <a:off x="5106988" y="2468563"/>
              <a:ext cx="33338" cy="39688"/>
            </a:xfrm>
            <a:custGeom>
              <a:avLst/>
              <a:gdLst/>
              <a:ahLst/>
              <a:cxnLst>
                <a:cxn ang="0">
                  <a:pos x="14" y="9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0" y="18"/>
                </a:cxn>
                <a:cxn ang="0">
                  <a:pos x="5" y="21"/>
                </a:cxn>
                <a:cxn ang="0">
                  <a:pos x="14" y="9"/>
                </a:cxn>
              </a:cxnLst>
              <a:rect l="0" t="0" r="r" b="b"/>
              <a:pathLst>
                <a:path w="17" h="21">
                  <a:moveTo>
                    <a:pt x="14" y="9"/>
                  </a:moveTo>
                  <a:cubicBezTo>
                    <a:pt x="16" y="7"/>
                    <a:pt x="17" y="0"/>
                    <a:pt x="8" y="0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5"/>
                    <a:pt x="3" y="12"/>
                    <a:pt x="0" y="18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8" y="16"/>
                    <a:pt x="12" y="10"/>
                    <a:pt x="14" y="9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F2794981-DEA5-DE84-D46B-7A798C6EF7B9}"/>
                </a:ext>
              </a:extLst>
            </p:cNvPr>
            <p:cNvSpPr/>
            <p:nvPr/>
          </p:nvSpPr>
          <p:spPr bwMode="auto">
            <a:xfrm>
              <a:off x="5116513" y="2406650"/>
              <a:ext cx="149225" cy="119063"/>
            </a:xfrm>
            <a:custGeom>
              <a:avLst/>
              <a:gdLst/>
              <a:ahLst/>
              <a:cxnLst>
                <a:cxn ang="0">
                  <a:pos x="9" y="41"/>
                </a:cxn>
                <a:cxn ang="0">
                  <a:pos x="0" y="53"/>
                </a:cxn>
                <a:cxn ang="0">
                  <a:pos x="1" y="53"/>
                </a:cxn>
                <a:cxn ang="0">
                  <a:pos x="2" y="57"/>
                </a:cxn>
                <a:cxn ang="0">
                  <a:pos x="12" y="62"/>
                </a:cxn>
                <a:cxn ang="0">
                  <a:pos x="23" y="56"/>
                </a:cxn>
                <a:cxn ang="0">
                  <a:pos x="61" y="37"/>
                </a:cxn>
                <a:cxn ang="0">
                  <a:pos x="64" y="30"/>
                </a:cxn>
                <a:cxn ang="0">
                  <a:pos x="65" y="21"/>
                </a:cxn>
                <a:cxn ang="0">
                  <a:pos x="64" y="12"/>
                </a:cxn>
                <a:cxn ang="0">
                  <a:pos x="71" y="7"/>
                </a:cxn>
                <a:cxn ang="0">
                  <a:pos x="78" y="2"/>
                </a:cxn>
                <a:cxn ang="0">
                  <a:pos x="73" y="0"/>
                </a:cxn>
                <a:cxn ang="0">
                  <a:pos x="61" y="2"/>
                </a:cxn>
                <a:cxn ang="0">
                  <a:pos x="46" y="7"/>
                </a:cxn>
                <a:cxn ang="0">
                  <a:pos x="33" y="6"/>
                </a:cxn>
                <a:cxn ang="0">
                  <a:pos x="26" y="8"/>
                </a:cxn>
                <a:cxn ang="0">
                  <a:pos x="16" y="8"/>
                </a:cxn>
                <a:cxn ang="0">
                  <a:pos x="11" y="10"/>
                </a:cxn>
                <a:cxn ang="0">
                  <a:pos x="4" y="18"/>
                </a:cxn>
                <a:cxn ang="0">
                  <a:pos x="4" y="24"/>
                </a:cxn>
                <a:cxn ang="0">
                  <a:pos x="3" y="32"/>
                </a:cxn>
                <a:cxn ang="0">
                  <a:pos x="9" y="41"/>
                </a:cxn>
              </a:cxnLst>
              <a:rect l="0" t="0" r="r" b="b"/>
              <a:pathLst>
                <a:path w="78" h="62">
                  <a:moveTo>
                    <a:pt x="9" y="41"/>
                  </a:moveTo>
                  <a:cubicBezTo>
                    <a:pt x="7" y="42"/>
                    <a:pt x="3" y="48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2" y="62"/>
                    <a:pt x="20" y="57"/>
                    <a:pt x="23" y="56"/>
                  </a:cubicBezTo>
                  <a:cubicBezTo>
                    <a:pt x="26" y="56"/>
                    <a:pt x="61" y="37"/>
                    <a:pt x="61" y="37"/>
                  </a:cubicBezTo>
                  <a:cubicBezTo>
                    <a:pt x="61" y="37"/>
                    <a:pt x="65" y="32"/>
                    <a:pt x="64" y="30"/>
                  </a:cubicBezTo>
                  <a:cubicBezTo>
                    <a:pt x="64" y="28"/>
                    <a:pt x="63" y="24"/>
                    <a:pt x="65" y="21"/>
                  </a:cubicBezTo>
                  <a:cubicBezTo>
                    <a:pt x="67" y="19"/>
                    <a:pt x="63" y="16"/>
                    <a:pt x="64" y="12"/>
                  </a:cubicBezTo>
                  <a:cubicBezTo>
                    <a:pt x="65" y="8"/>
                    <a:pt x="71" y="7"/>
                    <a:pt x="71" y="7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68" y="3"/>
                    <a:pt x="61" y="2"/>
                  </a:cubicBezTo>
                  <a:cubicBezTo>
                    <a:pt x="54" y="2"/>
                    <a:pt x="53" y="7"/>
                    <a:pt x="46" y="7"/>
                  </a:cubicBezTo>
                  <a:cubicBezTo>
                    <a:pt x="39" y="7"/>
                    <a:pt x="35" y="8"/>
                    <a:pt x="33" y="6"/>
                  </a:cubicBezTo>
                  <a:cubicBezTo>
                    <a:pt x="31" y="4"/>
                    <a:pt x="31" y="5"/>
                    <a:pt x="26" y="8"/>
                  </a:cubicBezTo>
                  <a:cubicBezTo>
                    <a:pt x="21" y="10"/>
                    <a:pt x="18" y="9"/>
                    <a:pt x="16" y="8"/>
                  </a:cubicBezTo>
                  <a:cubicBezTo>
                    <a:pt x="13" y="6"/>
                    <a:pt x="12" y="8"/>
                    <a:pt x="11" y="10"/>
                  </a:cubicBezTo>
                  <a:cubicBezTo>
                    <a:pt x="11" y="12"/>
                    <a:pt x="11" y="17"/>
                    <a:pt x="4" y="18"/>
                  </a:cubicBezTo>
                  <a:cubicBezTo>
                    <a:pt x="4" y="20"/>
                    <a:pt x="3" y="22"/>
                    <a:pt x="4" y="24"/>
                  </a:cubicBezTo>
                  <a:cubicBezTo>
                    <a:pt x="6" y="26"/>
                    <a:pt x="4" y="28"/>
                    <a:pt x="3" y="32"/>
                  </a:cubicBezTo>
                  <a:cubicBezTo>
                    <a:pt x="12" y="32"/>
                    <a:pt x="11" y="39"/>
                    <a:pt x="9" y="41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76" name="Freeform 47">
              <a:extLst>
                <a:ext uri="{FF2B5EF4-FFF2-40B4-BE49-F238E27FC236}">
                  <a16:creationId xmlns:a16="http://schemas.microsoft.com/office/drawing/2014/main" id="{509E41CD-D5F0-9293-9A27-6117EB2410B6}"/>
                </a:ext>
              </a:extLst>
            </p:cNvPr>
            <p:cNvSpPr/>
            <p:nvPr/>
          </p:nvSpPr>
          <p:spPr bwMode="auto">
            <a:xfrm>
              <a:off x="7058025" y="2382838"/>
              <a:ext cx="80963" cy="10160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4" y="9"/>
                </a:cxn>
                <a:cxn ang="0">
                  <a:pos x="7" y="15"/>
                </a:cxn>
                <a:cxn ang="0">
                  <a:pos x="7" y="20"/>
                </a:cxn>
                <a:cxn ang="0">
                  <a:pos x="6" y="30"/>
                </a:cxn>
                <a:cxn ang="0">
                  <a:pos x="3" y="44"/>
                </a:cxn>
                <a:cxn ang="0">
                  <a:pos x="4" y="51"/>
                </a:cxn>
                <a:cxn ang="0">
                  <a:pos x="26" y="44"/>
                </a:cxn>
                <a:cxn ang="0">
                  <a:pos x="37" y="40"/>
                </a:cxn>
                <a:cxn ang="0">
                  <a:pos x="41" y="35"/>
                </a:cxn>
                <a:cxn ang="0">
                  <a:pos x="38" y="19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0" y="4"/>
                </a:cxn>
              </a:cxnLst>
              <a:rect l="0" t="0" r="r" b="b"/>
              <a:pathLst>
                <a:path w="43" h="53">
                  <a:moveTo>
                    <a:pt x="10" y="4"/>
                  </a:moveTo>
                  <a:cubicBezTo>
                    <a:pt x="9" y="5"/>
                    <a:pt x="6" y="7"/>
                    <a:pt x="4" y="9"/>
                  </a:cubicBezTo>
                  <a:cubicBezTo>
                    <a:pt x="5" y="11"/>
                    <a:pt x="5" y="15"/>
                    <a:pt x="7" y="15"/>
                  </a:cubicBezTo>
                  <a:cubicBezTo>
                    <a:pt x="11" y="15"/>
                    <a:pt x="11" y="21"/>
                    <a:pt x="7" y="20"/>
                  </a:cubicBezTo>
                  <a:cubicBezTo>
                    <a:pt x="3" y="19"/>
                    <a:pt x="3" y="25"/>
                    <a:pt x="6" y="30"/>
                  </a:cubicBezTo>
                  <a:cubicBezTo>
                    <a:pt x="10" y="35"/>
                    <a:pt x="0" y="41"/>
                    <a:pt x="3" y="44"/>
                  </a:cubicBezTo>
                  <a:cubicBezTo>
                    <a:pt x="5" y="47"/>
                    <a:pt x="3" y="50"/>
                    <a:pt x="4" y="51"/>
                  </a:cubicBezTo>
                  <a:cubicBezTo>
                    <a:pt x="5" y="53"/>
                    <a:pt x="20" y="51"/>
                    <a:pt x="26" y="44"/>
                  </a:cubicBezTo>
                  <a:cubicBezTo>
                    <a:pt x="32" y="38"/>
                    <a:pt x="34" y="39"/>
                    <a:pt x="37" y="40"/>
                  </a:cubicBezTo>
                  <a:cubicBezTo>
                    <a:pt x="40" y="41"/>
                    <a:pt x="43" y="37"/>
                    <a:pt x="41" y="35"/>
                  </a:cubicBezTo>
                  <a:cubicBezTo>
                    <a:pt x="40" y="32"/>
                    <a:pt x="38" y="26"/>
                    <a:pt x="38" y="19"/>
                  </a:cubicBezTo>
                  <a:cubicBezTo>
                    <a:pt x="39" y="14"/>
                    <a:pt x="33" y="6"/>
                    <a:pt x="27" y="0"/>
                  </a:cubicBezTo>
                  <a:cubicBezTo>
                    <a:pt x="25" y="1"/>
                    <a:pt x="23" y="2"/>
                    <a:pt x="21" y="2"/>
                  </a:cubicBezTo>
                  <a:cubicBezTo>
                    <a:pt x="17" y="2"/>
                    <a:pt x="12" y="2"/>
                    <a:pt x="10" y="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77" name="Freeform 48">
              <a:extLst>
                <a:ext uri="{FF2B5EF4-FFF2-40B4-BE49-F238E27FC236}">
                  <a16:creationId xmlns:a16="http://schemas.microsoft.com/office/drawing/2014/main" id="{2869B870-8AA1-D689-F5F4-AD02CADF96B8}"/>
                </a:ext>
              </a:extLst>
            </p:cNvPr>
            <p:cNvSpPr/>
            <p:nvPr/>
          </p:nvSpPr>
          <p:spPr bwMode="auto">
            <a:xfrm>
              <a:off x="6246813" y="2668588"/>
              <a:ext cx="95250" cy="128588"/>
            </a:xfrm>
            <a:custGeom>
              <a:avLst/>
              <a:gdLst/>
              <a:ahLst/>
              <a:cxnLst>
                <a:cxn ang="0">
                  <a:pos x="50" y="56"/>
                </a:cxn>
                <a:cxn ang="0">
                  <a:pos x="46" y="34"/>
                </a:cxn>
                <a:cxn ang="0">
                  <a:pos x="37" y="43"/>
                </a:cxn>
                <a:cxn ang="0">
                  <a:pos x="38" y="31"/>
                </a:cxn>
                <a:cxn ang="0">
                  <a:pos x="47" y="19"/>
                </a:cxn>
                <a:cxn ang="0">
                  <a:pos x="39" y="17"/>
                </a:cxn>
                <a:cxn ang="0">
                  <a:pos x="26" y="17"/>
                </a:cxn>
                <a:cxn ang="0">
                  <a:pos x="21" y="12"/>
                </a:cxn>
                <a:cxn ang="0">
                  <a:pos x="13" y="6"/>
                </a:cxn>
                <a:cxn ang="0">
                  <a:pos x="4" y="6"/>
                </a:cxn>
                <a:cxn ang="0">
                  <a:pos x="11" y="15"/>
                </a:cxn>
                <a:cxn ang="0">
                  <a:pos x="5" y="20"/>
                </a:cxn>
                <a:cxn ang="0">
                  <a:pos x="8" y="37"/>
                </a:cxn>
                <a:cxn ang="0">
                  <a:pos x="12" y="57"/>
                </a:cxn>
                <a:cxn ang="0">
                  <a:pos x="19" y="55"/>
                </a:cxn>
                <a:cxn ang="0">
                  <a:pos x="28" y="51"/>
                </a:cxn>
                <a:cxn ang="0">
                  <a:pos x="35" y="46"/>
                </a:cxn>
                <a:cxn ang="0">
                  <a:pos x="41" y="61"/>
                </a:cxn>
                <a:cxn ang="0">
                  <a:pos x="43" y="67"/>
                </a:cxn>
                <a:cxn ang="0">
                  <a:pos x="47" y="63"/>
                </a:cxn>
                <a:cxn ang="0">
                  <a:pos x="50" y="56"/>
                </a:cxn>
              </a:cxnLst>
              <a:rect l="0" t="0" r="r" b="b"/>
              <a:pathLst>
                <a:path w="50" h="67">
                  <a:moveTo>
                    <a:pt x="50" y="56"/>
                  </a:moveTo>
                  <a:cubicBezTo>
                    <a:pt x="48" y="45"/>
                    <a:pt x="47" y="34"/>
                    <a:pt x="46" y="34"/>
                  </a:cubicBezTo>
                  <a:cubicBezTo>
                    <a:pt x="43" y="34"/>
                    <a:pt x="41" y="44"/>
                    <a:pt x="37" y="43"/>
                  </a:cubicBezTo>
                  <a:cubicBezTo>
                    <a:pt x="34" y="42"/>
                    <a:pt x="34" y="31"/>
                    <a:pt x="38" y="31"/>
                  </a:cubicBezTo>
                  <a:cubicBezTo>
                    <a:pt x="42" y="31"/>
                    <a:pt x="47" y="22"/>
                    <a:pt x="47" y="19"/>
                  </a:cubicBezTo>
                  <a:cubicBezTo>
                    <a:pt x="47" y="17"/>
                    <a:pt x="43" y="17"/>
                    <a:pt x="39" y="17"/>
                  </a:cubicBezTo>
                  <a:cubicBezTo>
                    <a:pt x="35" y="17"/>
                    <a:pt x="26" y="17"/>
                    <a:pt x="26" y="17"/>
                  </a:cubicBezTo>
                  <a:cubicBezTo>
                    <a:pt x="26" y="17"/>
                    <a:pt x="21" y="15"/>
                    <a:pt x="21" y="12"/>
                  </a:cubicBezTo>
                  <a:cubicBezTo>
                    <a:pt x="21" y="8"/>
                    <a:pt x="18" y="6"/>
                    <a:pt x="13" y="6"/>
                  </a:cubicBezTo>
                  <a:cubicBezTo>
                    <a:pt x="8" y="6"/>
                    <a:pt x="8" y="0"/>
                    <a:pt x="4" y="6"/>
                  </a:cubicBezTo>
                  <a:cubicBezTo>
                    <a:pt x="0" y="11"/>
                    <a:pt x="12" y="11"/>
                    <a:pt x="11" y="15"/>
                  </a:cubicBezTo>
                  <a:cubicBezTo>
                    <a:pt x="10" y="19"/>
                    <a:pt x="6" y="17"/>
                    <a:pt x="5" y="20"/>
                  </a:cubicBezTo>
                  <a:cubicBezTo>
                    <a:pt x="4" y="23"/>
                    <a:pt x="6" y="32"/>
                    <a:pt x="8" y="37"/>
                  </a:cubicBezTo>
                  <a:cubicBezTo>
                    <a:pt x="9" y="40"/>
                    <a:pt x="12" y="50"/>
                    <a:pt x="12" y="57"/>
                  </a:cubicBezTo>
                  <a:cubicBezTo>
                    <a:pt x="15" y="57"/>
                    <a:pt x="16" y="55"/>
                    <a:pt x="19" y="55"/>
                  </a:cubicBezTo>
                  <a:cubicBezTo>
                    <a:pt x="23" y="55"/>
                    <a:pt x="28" y="55"/>
                    <a:pt x="28" y="51"/>
                  </a:cubicBezTo>
                  <a:cubicBezTo>
                    <a:pt x="29" y="47"/>
                    <a:pt x="33" y="44"/>
                    <a:pt x="35" y="46"/>
                  </a:cubicBezTo>
                  <a:cubicBezTo>
                    <a:pt x="37" y="47"/>
                    <a:pt x="41" y="56"/>
                    <a:pt x="41" y="61"/>
                  </a:cubicBezTo>
                  <a:cubicBezTo>
                    <a:pt x="41" y="62"/>
                    <a:pt x="42" y="64"/>
                    <a:pt x="43" y="67"/>
                  </a:cubicBezTo>
                  <a:cubicBezTo>
                    <a:pt x="45" y="65"/>
                    <a:pt x="47" y="63"/>
                    <a:pt x="47" y="63"/>
                  </a:cubicBezTo>
                  <a:cubicBezTo>
                    <a:pt x="47" y="63"/>
                    <a:pt x="48" y="58"/>
                    <a:pt x="50" y="56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78" name="Freeform 49">
              <a:extLst>
                <a:ext uri="{FF2B5EF4-FFF2-40B4-BE49-F238E27FC236}">
                  <a16:creationId xmlns:a16="http://schemas.microsoft.com/office/drawing/2014/main" id="{83486A6D-A0D3-B78C-D08A-29638AFF42B0}"/>
                </a:ext>
              </a:extLst>
            </p:cNvPr>
            <p:cNvSpPr/>
            <p:nvPr/>
          </p:nvSpPr>
          <p:spPr bwMode="auto">
            <a:xfrm>
              <a:off x="5832475" y="2452688"/>
              <a:ext cx="601663" cy="635000"/>
            </a:xfrm>
            <a:custGeom>
              <a:avLst/>
              <a:gdLst/>
              <a:ahLst/>
              <a:cxnLst>
                <a:cxn ang="0">
                  <a:pos x="222" y="133"/>
                </a:cxn>
                <a:cxn ang="0">
                  <a:pos x="221" y="119"/>
                </a:cxn>
                <a:cxn ang="0">
                  <a:pos x="238" y="125"/>
                </a:cxn>
                <a:cxn ang="0">
                  <a:pos x="256" y="130"/>
                </a:cxn>
                <a:cxn ang="0">
                  <a:pos x="255" y="144"/>
                </a:cxn>
                <a:cxn ang="0">
                  <a:pos x="263" y="147"/>
                </a:cxn>
                <a:cxn ang="0">
                  <a:pos x="269" y="168"/>
                </a:cxn>
                <a:cxn ang="0">
                  <a:pos x="274" y="145"/>
                </a:cxn>
                <a:cxn ang="0">
                  <a:pos x="287" y="131"/>
                </a:cxn>
                <a:cxn ang="0">
                  <a:pos x="298" y="109"/>
                </a:cxn>
                <a:cxn ang="0">
                  <a:pos x="312" y="105"/>
                </a:cxn>
                <a:cxn ang="0">
                  <a:pos x="314" y="92"/>
                </a:cxn>
                <a:cxn ang="0">
                  <a:pos x="303" y="81"/>
                </a:cxn>
                <a:cxn ang="0">
                  <a:pos x="283" y="82"/>
                </a:cxn>
                <a:cxn ang="0">
                  <a:pos x="269" y="93"/>
                </a:cxn>
                <a:cxn ang="0">
                  <a:pos x="258" y="100"/>
                </a:cxn>
                <a:cxn ang="0">
                  <a:pos x="248" y="111"/>
                </a:cxn>
                <a:cxn ang="0">
                  <a:pos x="230" y="108"/>
                </a:cxn>
                <a:cxn ang="0">
                  <a:pos x="223" y="95"/>
                </a:cxn>
                <a:cxn ang="0">
                  <a:pos x="218" y="112"/>
                </a:cxn>
                <a:cxn ang="0">
                  <a:pos x="184" y="108"/>
                </a:cxn>
                <a:cxn ang="0">
                  <a:pos x="167" y="103"/>
                </a:cxn>
                <a:cxn ang="0">
                  <a:pos x="149" y="93"/>
                </a:cxn>
                <a:cxn ang="0">
                  <a:pos x="134" y="85"/>
                </a:cxn>
                <a:cxn ang="0">
                  <a:pos x="141" y="69"/>
                </a:cxn>
                <a:cxn ang="0">
                  <a:pos x="130" y="58"/>
                </a:cxn>
                <a:cxn ang="0">
                  <a:pos x="116" y="43"/>
                </a:cxn>
                <a:cxn ang="0">
                  <a:pos x="126" y="34"/>
                </a:cxn>
                <a:cxn ang="0">
                  <a:pos x="119" y="13"/>
                </a:cxn>
                <a:cxn ang="0">
                  <a:pos x="108" y="0"/>
                </a:cxn>
                <a:cxn ang="0">
                  <a:pos x="99" y="9"/>
                </a:cxn>
                <a:cxn ang="0">
                  <a:pos x="71" y="10"/>
                </a:cxn>
                <a:cxn ang="0">
                  <a:pos x="67" y="27"/>
                </a:cxn>
                <a:cxn ang="0">
                  <a:pos x="79" y="43"/>
                </a:cxn>
                <a:cxn ang="0">
                  <a:pos x="71" y="60"/>
                </a:cxn>
                <a:cxn ang="0">
                  <a:pos x="59" y="71"/>
                </a:cxn>
                <a:cxn ang="0">
                  <a:pos x="45" y="89"/>
                </a:cxn>
                <a:cxn ang="0">
                  <a:pos x="31" y="98"/>
                </a:cxn>
                <a:cxn ang="0">
                  <a:pos x="15" y="108"/>
                </a:cxn>
                <a:cxn ang="0">
                  <a:pos x="27" y="127"/>
                </a:cxn>
                <a:cxn ang="0">
                  <a:pos x="22" y="140"/>
                </a:cxn>
                <a:cxn ang="0">
                  <a:pos x="1" y="147"/>
                </a:cxn>
                <a:cxn ang="0">
                  <a:pos x="11" y="158"/>
                </a:cxn>
                <a:cxn ang="0">
                  <a:pos x="8" y="164"/>
                </a:cxn>
                <a:cxn ang="0">
                  <a:pos x="43" y="172"/>
                </a:cxn>
                <a:cxn ang="0">
                  <a:pos x="50" y="177"/>
                </a:cxn>
                <a:cxn ang="0">
                  <a:pos x="52" y="207"/>
                </a:cxn>
                <a:cxn ang="0">
                  <a:pos x="68" y="257"/>
                </a:cxn>
                <a:cxn ang="0">
                  <a:pos x="89" y="310"/>
                </a:cxn>
                <a:cxn ang="0">
                  <a:pos x="111" y="323"/>
                </a:cxn>
                <a:cxn ang="0">
                  <a:pos x="126" y="305"/>
                </a:cxn>
                <a:cxn ang="0">
                  <a:pos x="132" y="283"/>
                </a:cxn>
                <a:cxn ang="0">
                  <a:pos x="134" y="250"/>
                </a:cxn>
                <a:cxn ang="0">
                  <a:pos x="150" y="233"/>
                </a:cxn>
                <a:cxn ang="0">
                  <a:pos x="185" y="201"/>
                </a:cxn>
                <a:cxn ang="0">
                  <a:pos x="206" y="178"/>
                </a:cxn>
                <a:cxn ang="0">
                  <a:pos x="229" y="170"/>
                </a:cxn>
              </a:cxnLst>
              <a:rect l="0" t="0" r="r" b="b"/>
              <a:pathLst>
                <a:path w="315" h="332">
                  <a:moveTo>
                    <a:pt x="225" y="150"/>
                  </a:moveTo>
                  <a:cubicBezTo>
                    <a:pt x="223" y="145"/>
                    <a:pt x="221" y="136"/>
                    <a:pt x="222" y="133"/>
                  </a:cubicBezTo>
                  <a:cubicBezTo>
                    <a:pt x="223" y="130"/>
                    <a:pt x="227" y="132"/>
                    <a:pt x="228" y="128"/>
                  </a:cubicBezTo>
                  <a:cubicBezTo>
                    <a:pt x="229" y="124"/>
                    <a:pt x="217" y="124"/>
                    <a:pt x="221" y="119"/>
                  </a:cubicBezTo>
                  <a:cubicBezTo>
                    <a:pt x="225" y="113"/>
                    <a:pt x="225" y="119"/>
                    <a:pt x="230" y="119"/>
                  </a:cubicBezTo>
                  <a:cubicBezTo>
                    <a:pt x="235" y="119"/>
                    <a:pt x="238" y="121"/>
                    <a:pt x="238" y="125"/>
                  </a:cubicBezTo>
                  <a:cubicBezTo>
                    <a:pt x="238" y="128"/>
                    <a:pt x="243" y="130"/>
                    <a:pt x="243" y="130"/>
                  </a:cubicBezTo>
                  <a:cubicBezTo>
                    <a:pt x="243" y="130"/>
                    <a:pt x="252" y="130"/>
                    <a:pt x="256" y="130"/>
                  </a:cubicBezTo>
                  <a:cubicBezTo>
                    <a:pt x="260" y="130"/>
                    <a:pt x="264" y="130"/>
                    <a:pt x="264" y="132"/>
                  </a:cubicBezTo>
                  <a:cubicBezTo>
                    <a:pt x="264" y="135"/>
                    <a:pt x="259" y="144"/>
                    <a:pt x="255" y="144"/>
                  </a:cubicBezTo>
                  <a:cubicBezTo>
                    <a:pt x="251" y="144"/>
                    <a:pt x="251" y="155"/>
                    <a:pt x="254" y="156"/>
                  </a:cubicBezTo>
                  <a:cubicBezTo>
                    <a:pt x="258" y="157"/>
                    <a:pt x="260" y="147"/>
                    <a:pt x="263" y="147"/>
                  </a:cubicBezTo>
                  <a:cubicBezTo>
                    <a:pt x="264" y="147"/>
                    <a:pt x="265" y="158"/>
                    <a:pt x="267" y="169"/>
                  </a:cubicBezTo>
                  <a:cubicBezTo>
                    <a:pt x="268" y="168"/>
                    <a:pt x="268" y="168"/>
                    <a:pt x="269" y="168"/>
                  </a:cubicBezTo>
                  <a:cubicBezTo>
                    <a:pt x="271" y="168"/>
                    <a:pt x="270" y="158"/>
                    <a:pt x="272" y="156"/>
                  </a:cubicBezTo>
                  <a:cubicBezTo>
                    <a:pt x="274" y="153"/>
                    <a:pt x="273" y="145"/>
                    <a:pt x="274" y="145"/>
                  </a:cubicBezTo>
                  <a:cubicBezTo>
                    <a:pt x="275" y="145"/>
                    <a:pt x="283" y="147"/>
                    <a:pt x="283" y="145"/>
                  </a:cubicBezTo>
                  <a:cubicBezTo>
                    <a:pt x="283" y="143"/>
                    <a:pt x="288" y="135"/>
                    <a:pt x="287" y="131"/>
                  </a:cubicBezTo>
                  <a:cubicBezTo>
                    <a:pt x="286" y="127"/>
                    <a:pt x="290" y="122"/>
                    <a:pt x="290" y="117"/>
                  </a:cubicBezTo>
                  <a:cubicBezTo>
                    <a:pt x="290" y="113"/>
                    <a:pt x="295" y="111"/>
                    <a:pt x="298" y="109"/>
                  </a:cubicBezTo>
                  <a:cubicBezTo>
                    <a:pt x="301" y="106"/>
                    <a:pt x="306" y="102"/>
                    <a:pt x="307" y="105"/>
                  </a:cubicBezTo>
                  <a:cubicBezTo>
                    <a:pt x="308" y="107"/>
                    <a:pt x="315" y="109"/>
                    <a:pt x="312" y="105"/>
                  </a:cubicBezTo>
                  <a:cubicBezTo>
                    <a:pt x="309" y="101"/>
                    <a:pt x="309" y="98"/>
                    <a:pt x="311" y="97"/>
                  </a:cubicBezTo>
                  <a:cubicBezTo>
                    <a:pt x="313" y="96"/>
                    <a:pt x="314" y="92"/>
                    <a:pt x="314" y="92"/>
                  </a:cubicBezTo>
                  <a:cubicBezTo>
                    <a:pt x="314" y="92"/>
                    <a:pt x="308" y="91"/>
                    <a:pt x="307" y="88"/>
                  </a:cubicBezTo>
                  <a:cubicBezTo>
                    <a:pt x="306" y="85"/>
                    <a:pt x="303" y="83"/>
                    <a:pt x="303" y="81"/>
                  </a:cubicBezTo>
                  <a:cubicBezTo>
                    <a:pt x="303" y="78"/>
                    <a:pt x="299" y="79"/>
                    <a:pt x="297" y="81"/>
                  </a:cubicBezTo>
                  <a:cubicBezTo>
                    <a:pt x="294" y="84"/>
                    <a:pt x="289" y="79"/>
                    <a:pt x="283" y="82"/>
                  </a:cubicBezTo>
                  <a:cubicBezTo>
                    <a:pt x="278" y="85"/>
                    <a:pt x="276" y="89"/>
                    <a:pt x="274" y="88"/>
                  </a:cubicBezTo>
                  <a:cubicBezTo>
                    <a:pt x="271" y="88"/>
                    <a:pt x="271" y="90"/>
                    <a:pt x="269" y="93"/>
                  </a:cubicBezTo>
                  <a:cubicBezTo>
                    <a:pt x="267" y="95"/>
                    <a:pt x="265" y="97"/>
                    <a:pt x="264" y="97"/>
                  </a:cubicBezTo>
                  <a:cubicBezTo>
                    <a:pt x="262" y="97"/>
                    <a:pt x="258" y="100"/>
                    <a:pt x="258" y="100"/>
                  </a:cubicBezTo>
                  <a:cubicBezTo>
                    <a:pt x="258" y="100"/>
                    <a:pt x="261" y="106"/>
                    <a:pt x="259" y="109"/>
                  </a:cubicBezTo>
                  <a:cubicBezTo>
                    <a:pt x="258" y="113"/>
                    <a:pt x="253" y="109"/>
                    <a:pt x="248" y="111"/>
                  </a:cubicBezTo>
                  <a:cubicBezTo>
                    <a:pt x="243" y="112"/>
                    <a:pt x="241" y="109"/>
                    <a:pt x="238" y="110"/>
                  </a:cubicBezTo>
                  <a:cubicBezTo>
                    <a:pt x="234" y="111"/>
                    <a:pt x="232" y="108"/>
                    <a:pt x="230" y="108"/>
                  </a:cubicBezTo>
                  <a:cubicBezTo>
                    <a:pt x="228" y="109"/>
                    <a:pt x="226" y="104"/>
                    <a:pt x="226" y="101"/>
                  </a:cubicBezTo>
                  <a:cubicBezTo>
                    <a:pt x="227" y="97"/>
                    <a:pt x="225" y="92"/>
                    <a:pt x="223" y="95"/>
                  </a:cubicBezTo>
                  <a:cubicBezTo>
                    <a:pt x="221" y="97"/>
                    <a:pt x="218" y="96"/>
                    <a:pt x="218" y="100"/>
                  </a:cubicBezTo>
                  <a:cubicBezTo>
                    <a:pt x="218" y="104"/>
                    <a:pt x="221" y="109"/>
                    <a:pt x="218" y="112"/>
                  </a:cubicBezTo>
                  <a:cubicBezTo>
                    <a:pt x="215" y="114"/>
                    <a:pt x="201" y="116"/>
                    <a:pt x="198" y="113"/>
                  </a:cubicBezTo>
                  <a:cubicBezTo>
                    <a:pt x="196" y="111"/>
                    <a:pt x="184" y="110"/>
                    <a:pt x="184" y="108"/>
                  </a:cubicBezTo>
                  <a:cubicBezTo>
                    <a:pt x="183" y="105"/>
                    <a:pt x="180" y="101"/>
                    <a:pt x="177" y="101"/>
                  </a:cubicBezTo>
                  <a:cubicBezTo>
                    <a:pt x="175" y="101"/>
                    <a:pt x="169" y="105"/>
                    <a:pt x="167" y="103"/>
                  </a:cubicBezTo>
                  <a:cubicBezTo>
                    <a:pt x="165" y="102"/>
                    <a:pt x="161" y="98"/>
                    <a:pt x="157" y="98"/>
                  </a:cubicBezTo>
                  <a:cubicBezTo>
                    <a:pt x="154" y="97"/>
                    <a:pt x="149" y="95"/>
                    <a:pt x="149" y="93"/>
                  </a:cubicBezTo>
                  <a:cubicBezTo>
                    <a:pt x="149" y="92"/>
                    <a:pt x="141" y="91"/>
                    <a:pt x="140" y="89"/>
                  </a:cubicBezTo>
                  <a:cubicBezTo>
                    <a:pt x="139" y="87"/>
                    <a:pt x="134" y="87"/>
                    <a:pt x="134" y="85"/>
                  </a:cubicBezTo>
                  <a:cubicBezTo>
                    <a:pt x="134" y="82"/>
                    <a:pt x="136" y="79"/>
                    <a:pt x="136" y="76"/>
                  </a:cubicBezTo>
                  <a:cubicBezTo>
                    <a:pt x="136" y="73"/>
                    <a:pt x="141" y="71"/>
                    <a:pt x="141" y="69"/>
                  </a:cubicBezTo>
                  <a:cubicBezTo>
                    <a:pt x="141" y="67"/>
                    <a:pt x="137" y="64"/>
                    <a:pt x="137" y="64"/>
                  </a:cubicBezTo>
                  <a:cubicBezTo>
                    <a:pt x="137" y="64"/>
                    <a:pt x="133" y="58"/>
                    <a:pt x="130" y="58"/>
                  </a:cubicBezTo>
                  <a:cubicBezTo>
                    <a:pt x="126" y="58"/>
                    <a:pt x="124" y="52"/>
                    <a:pt x="120" y="52"/>
                  </a:cubicBezTo>
                  <a:cubicBezTo>
                    <a:pt x="117" y="51"/>
                    <a:pt x="118" y="45"/>
                    <a:pt x="116" y="43"/>
                  </a:cubicBezTo>
                  <a:cubicBezTo>
                    <a:pt x="115" y="40"/>
                    <a:pt x="116" y="35"/>
                    <a:pt x="119" y="38"/>
                  </a:cubicBezTo>
                  <a:cubicBezTo>
                    <a:pt x="122" y="40"/>
                    <a:pt x="128" y="38"/>
                    <a:pt x="126" y="34"/>
                  </a:cubicBezTo>
                  <a:cubicBezTo>
                    <a:pt x="124" y="30"/>
                    <a:pt x="120" y="26"/>
                    <a:pt x="120" y="24"/>
                  </a:cubicBezTo>
                  <a:cubicBezTo>
                    <a:pt x="120" y="22"/>
                    <a:pt x="122" y="15"/>
                    <a:pt x="119" y="13"/>
                  </a:cubicBezTo>
                  <a:cubicBezTo>
                    <a:pt x="116" y="12"/>
                    <a:pt x="113" y="9"/>
                    <a:pt x="112" y="6"/>
                  </a:cubicBezTo>
                  <a:cubicBezTo>
                    <a:pt x="112" y="3"/>
                    <a:pt x="108" y="0"/>
                    <a:pt x="108" y="0"/>
                  </a:cubicBezTo>
                  <a:cubicBezTo>
                    <a:pt x="104" y="1"/>
                    <a:pt x="104" y="1"/>
                    <a:pt x="104" y="1"/>
                  </a:cubicBezTo>
                  <a:cubicBezTo>
                    <a:pt x="104" y="1"/>
                    <a:pt x="101" y="8"/>
                    <a:pt x="99" y="9"/>
                  </a:cubicBezTo>
                  <a:cubicBezTo>
                    <a:pt x="97" y="10"/>
                    <a:pt x="91" y="11"/>
                    <a:pt x="88" y="13"/>
                  </a:cubicBezTo>
                  <a:cubicBezTo>
                    <a:pt x="85" y="16"/>
                    <a:pt x="76" y="10"/>
                    <a:pt x="71" y="10"/>
                  </a:cubicBezTo>
                  <a:cubicBezTo>
                    <a:pt x="66" y="10"/>
                    <a:pt x="63" y="15"/>
                    <a:pt x="65" y="16"/>
                  </a:cubicBezTo>
                  <a:cubicBezTo>
                    <a:pt x="68" y="18"/>
                    <a:pt x="67" y="27"/>
                    <a:pt x="67" y="27"/>
                  </a:cubicBezTo>
                  <a:cubicBezTo>
                    <a:pt x="67" y="27"/>
                    <a:pt x="70" y="39"/>
                    <a:pt x="74" y="38"/>
                  </a:cubicBezTo>
                  <a:cubicBezTo>
                    <a:pt x="78" y="37"/>
                    <a:pt x="83" y="42"/>
                    <a:pt x="79" y="43"/>
                  </a:cubicBezTo>
                  <a:cubicBezTo>
                    <a:pt x="76" y="44"/>
                    <a:pt x="74" y="48"/>
                    <a:pt x="73" y="51"/>
                  </a:cubicBezTo>
                  <a:cubicBezTo>
                    <a:pt x="73" y="55"/>
                    <a:pt x="74" y="59"/>
                    <a:pt x="71" y="60"/>
                  </a:cubicBezTo>
                  <a:cubicBezTo>
                    <a:pt x="68" y="60"/>
                    <a:pt x="66" y="61"/>
                    <a:pt x="66" y="66"/>
                  </a:cubicBezTo>
                  <a:cubicBezTo>
                    <a:pt x="66" y="71"/>
                    <a:pt x="60" y="69"/>
                    <a:pt x="59" y="71"/>
                  </a:cubicBezTo>
                  <a:cubicBezTo>
                    <a:pt x="58" y="73"/>
                    <a:pt x="56" y="82"/>
                    <a:pt x="55" y="83"/>
                  </a:cubicBezTo>
                  <a:cubicBezTo>
                    <a:pt x="53" y="85"/>
                    <a:pt x="46" y="85"/>
                    <a:pt x="45" y="89"/>
                  </a:cubicBezTo>
                  <a:cubicBezTo>
                    <a:pt x="45" y="93"/>
                    <a:pt x="41" y="98"/>
                    <a:pt x="39" y="97"/>
                  </a:cubicBezTo>
                  <a:cubicBezTo>
                    <a:pt x="37" y="97"/>
                    <a:pt x="33" y="95"/>
                    <a:pt x="31" y="98"/>
                  </a:cubicBezTo>
                  <a:cubicBezTo>
                    <a:pt x="30" y="101"/>
                    <a:pt x="24" y="96"/>
                    <a:pt x="23" y="97"/>
                  </a:cubicBezTo>
                  <a:cubicBezTo>
                    <a:pt x="22" y="98"/>
                    <a:pt x="15" y="104"/>
                    <a:pt x="15" y="108"/>
                  </a:cubicBezTo>
                  <a:cubicBezTo>
                    <a:pt x="15" y="111"/>
                    <a:pt x="22" y="111"/>
                    <a:pt x="22" y="116"/>
                  </a:cubicBezTo>
                  <a:cubicBezTo>
                    <a:pt x="21" y="120"/>
                    <a:pt x="24" y="125"/>
                    <a:pt x="27" y="127"/>
                  </a:cubicBezTo>
                  <a:cubicBezTo>
                    <a:pt x="29" y="130"/>
                    <a:pt x="32" y="135"/>
                    <a:pt x="31" y="138"/>
                  </a:cubicBezTo>
                  <a:cubicBezTo>
                    <a:pt x="29" y="140"/>
                    <a:pt x="26" y="141"/>
                    <a:pt x="22" y="140"/>
                  </a:cubicBezTo>
                  <a:cubicBezTo>
                    <a:pt x="18" y="139"/>
                    <a:pt x="19" y="142"/>
                    <a:pt x="11" y="140"/>
                  </a:cubicBezTo>
                  <a:cubicBezTo>
                    <a:pt x="4" y="139"/>
                    <a:pt x="4" y="144"/>
                    <a:pt x="1" y="147"/>
                  </a:cubicBezTo>
                  <a:cubicBezTo>
                    <a:pt x="1" y="148"/>
                    <a:pt x="1" y="148"/>
                    <a:pt x="0" y="148"/>
                  </a:cubicBezTo>
                  <a:cubicBezTo>
                    <a:pt x="4" y="151"/>
                    <a:pt x="5" y="156"/>
                    <a:pt x="11" y="158"/>
                  </a:cubicBezTo>
                  <a:cubicBezTo>
                    <a:pt x="17" y="160"/>
                    <a:pt x="23" y="154"/>
                    <a:pt x="23" y="158"/>
                  </a:cubicBezTo>
                  <a:cubicBezTo>
                    <a:pt x="23" y="163"/>
                    <a:pt x="8" y="162"/>
                    <a:pt x="8" y="164"/>
                  </a:cubicBezTo>
                  <a:cubicBezTo>
                    <a:pt x="7" y="165"/>
                    <a:pt x="23" y="185"/>
                    <a:pt x="32" y="183"/>
                  </a:cubicBezTo>
                  <a:cubicBezTo>
                    <a:pt x="40" y="182"/>
                    <a:pt x="46" y="173"/>
                    <a:pt x="43" y="172"/>
                  </a:cubicBezTo>
                  <a:cubicBezTo>
                    <a:pt x="41" y="170"/>
                    <a:pt x="45" y="165"/>
                    <a:pt x="47" y="166"/>
                  </a:cubicBezTo>
                  <a:cubicBezTo>
                    <a:pt x="49" y="167"/>
                    <a:pt x="47" y="175"/>
                    <a:pt x="50" y="177"/>
                  </a:cubicBezTo>
                  <a:cubicBezTo>
                    <a:pt x="52" y="179"/>
                    <a:pt x="51" y="183"/>
                    <a:pt x="50" y="188"/>
                  </a:cubicBezTo>
                  <a:cubicBezTo>
                    <a:pt x="48" y="192"/>
                    <a:pt x="51" y="202"/>
                    <a:pt x="52" y="207"/>
                  </a:cubicBezTo>
                  <a:cubicBezTo>
                    <a:pt x="52" y="212"/>
                    <a:pt x="56" y="219"/>
                    <a:pt x="57" y="227"/>
                  </a:cubicBezTo>
                  <a:cubicBezTo>
                    <a:pt x="58" y="235"/>
                    <a:pt x="63" y="249"/>
                    <a:pt x="68" y="257"/>
                  </a:cubicBezTo>
                  <a:cubicBezTo>
                    <a:pt x="72" y="266"/>
                    <a:pt x="76" y="282"/>
                    <a:pt x="79" y="286"/>
                  </a:cubicBezTo>
                  <a:cubicBezTo>
                    <a:pt x="82" y="290"/>
                    <a:pt x="89" y="303"/>
                    <a:pt x="89" y="310"/>
                  </a:cubicBezTo>
                  <a:cubicBezTo>
                    <a:pt x="89" y="318"/>
                    <a:pt x="97" y="328"/>
                    <a:pt x="100" y="330"/>
                  </a:cubicBezTo>
                  <a:cubicBezTo>
                    <a:pt x="103" y="332"/>
                    <a:pt x="109" y="328"/>
                    <a:pt x="111" y="323"/>
                  </a:cubicBezTo>
                  <a:cubicBezTo>
                    <a:pt x="112" y="318"/>
                    <a:pt x="121" y="317"/>
                    <a:pt x="121" y="313"/>
                  </a:cubicBezTo>
                  <a:cubicBezTo>
                    <a:pt x="122" y="309"/>
                    <a:pt x="123" y="305"/>
                    <a:pt x="126" y="305"/>
                  </a:cubicBezTo>
                  <a:cubicBezTo>
                    <a:pt x="129" y="304"/>
                    <a:pt x="129" y="301"/>
                    <a:pt x="129" y="297"/>
                  </a:cubicBezTo>
                  <a:cubicBezTo>
                    <a:pt x="129" y="293"/>
                    <a:pt x="129" y="286"/>
                    <a:pt x="132" y="283"/>
                  </a:cubicBezTo>
                  <a:cubicBezTo>
                    <a:pt x="135" y="279"/>
                    <a:pt x="135" y="268"/>
                    <a:pt x="134" y="264"/>
                  </a:cubicBezTo>
                  <a:cubicBezTo>
                    <a:pt x="132" y="260"/>
                    <a:pt x="133" y="254"/>
                    <a:pt x="134" y="250"/>
                  </a:cubicBezTo>
                  <a:cubicBezTo>
                    <a:pt x="136" y="246"/>
                    <a:pt x="135" y="241"/>
                    <a:pt x="139" y="241"/>
                  </a:cubicBezTo>
                  <a:cubicBezTo>
                    <a:pt x="142" y="240"/>
                    <a:pt x="146" y="238"/>
                    <a:pt x="150" y="233"/>
                  </a:cubicBezTo>
                  <a:cubicBezTo>
                    <a:pt x="153" y="229"/>
                    <a:pt x="163" y="222"/>
                    <a:pt x="167" y="219"/>
                  </a:cubicBezTo>
                  <a:cubicBezTo>
                    <a:pt x="171" y="216"/>
                    <a:pt x="182" y="207"/>
                    <a:pt x="185" y="201"/>
                  </a:cubicBezTo>
                  <a:cubicBezTo>
                    <a:pt x="188" y="196"/>
                    <a:pt x="198" y="194"/>
                    <a:pt x="202" y="189"/>
                  </a:cubicBezTo>
                  <a:cubicBezTo>
                    <a:pt x="207" y="185"/>
                    <a:pt x="205" y="182"/>
                    <a:pt x="206" y="178"/>
                  </a:cubicBezTo>
                  <a:cubicBezTo>
                    <a:pt x="207" y="173"/>
                    <a:pt x="221" y="171"/>
                    <a:pt x="226" y="171"/>
                  </a:cubicBezTo>
                  <a:cubicBezTo>
                    <a:pt x="227" y="171"/>
                    <a:pt x="228" y="171"/>
                    <a:pt x="229" y="170"/>
                  </a:cubicBezTo>
                  <a:cubicBezTo>
                    <a:pt x="229" y="163"/>
                    <a:pt x="226" y="153"/>
                    <a:pt x="225" y="15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79" name="Freeform 50">
              <a:extLst>
                <a:ext uri="{FF2B5EF4-FFF2-40B4-BE49-F238E27FC236}">
                  <a16:creationId xmlns:a16="http://schemas.microsoft.com/office/drawing/2014/main" id="{A3F16CAA-5B6F-5022-BFD1-9AC1099EAB99}"/>
                </a:ext>
              </a:extLst>
            </p:cNvPr>
            <p:cNvSpPr/>
            <p:nvPr/>
          </p:nvSpPr>
          <p:spPr bwMode="auto">
            <a:xfrm>
              <a:off x="6246813" y="2011363"/>
              <a:ext cx="677863" cy="293688"/>
            </a:xfrm>
            <a:custGeom>
              <a:avLst/>
              <a:gdLst/>
              <a:ahLst/>
              <a:cxnLst>
                <a:cxn ang="0">
                  <a:pos x="329" y="65"/>
                </a:cxn>
                <a:cxn ang="0">
                  <a:pos x="306" y="63"/>
                </a:cxn>
                <a:cxn ang="0">
                  <a:pos x="308" y="52"/>
                </a:cxn>
                <a:cxn ang="0">
                  <a:pos x="309" y="33"/>
                </a:cxn>
                <a:cxn ang="0">
                  <a:pos x="286" y="30"/>
                </a:cxn>
                <a:cxn ang="0">
                  <a:pos x="268" y="40"/>
                </a:cxn>
                <a:cxn ang="0">
                  <a:pos x="238" y="43"/>
                </a:cxn>
                <a:cxn ang="0">
                  <a:pos x="218" y="34"/>
                </a:cxn>
                <a:cxn ang="0">
                  <a:pos x="200" y="28"/>
                </a:cxn>
                <a:cxn ang="0">
                  <a:pos x="179" y="27"/>
                </a:cxn>
                <a:cxn ang="0">
                  <a:pos x="161" y="28"/>
                </a:cxn>
                <a:cxn ang="0">
                  <a:pos x="153" y="13"/>
                </a:cxn>
                <a:cxn ang="0">
                  <a:pos x="133" y="6"/>
                </a:cxn>
                <a:cxn ang="0">
                  <a:pos x="118" y="1"/>
                </a:cxn>
                <a:cxn ang="0">
                  <a:pos x="108" y="9"/>
                </a:cxn>
                <a:cxn ang="0">
                  <a:pos x="107" y="24"/>
                </a:cxn>
                <a:cxn ang="0">
                  <a:pos x="98" y="35"/>
                </a:cxn>
                <a:cxn ang="0">
                  <a:pos x="81" y="33"/>
                </a:cxn>
                <a:cxn ang="0">
                  <a:pos x="68" y="23"/>
                </a:cxn>
                <a:cxn ang="0">
                  <a:pos x="44" y="22"/>
                </a:cxn>
                <a:cxn ang="0">
                  <a:pos x="29" y="30"/>
                </a:cxn>
                <a:cxn ang="0">
                  <a:pos x="10" y="40"/>
                </a:cxn>
                <a:cxn ang="0">
                  <a:pos x="0" y="44"/>
                </a:cxn>
                <a:cxn ang="0">
                  <a:pos x="9" y="55"/>
                </a:cxn>
                <a:cxn ang="0">
                  <a:pos x="29" y="69"/>
                </a:cxn>
                <a:cxn ang="0">
                  <a:pos x="34" y="88"/>
                </a:cxn>
                <a:cxn ang="0">
                  <a:pos x="57" y="104"/>
                </a:cxn>
                <a:cxn ang="0">
                  <a:pos x="72" y="114"/>
                </a:cxn>
                <a:cxn ang="0">
                  <a:pos x="88" y="135"/>
                </a:cxn>
                <a:cxn ang="0">
                  <a:pos x="129" y="137"/>
                </a:cxn>
                <a:cxn ang="0">
                  <a:pos x="162" y="145"/>
                </a:cxn>
                <a:cxn ang="0">
                  <a:pos x="182" y="152"/>
                </a:cxn>
                <a:cxn ang="0">
                  <a:pos x="227" y="141"/>
                </a:cxn>
                <a:cxn ang="0">
                  <a:pos x="261" y="121"/>
                </a:cxn>
                <a:cxn ang="0">
                  <a:pos x="269" y="105"/>
                </a:cxn>
                <a:cxn ang="0">
                  <a:pos x="304" y="99"/>
                </a:cxn>
                <a:cxn ang="0">
                  <a:pos x="328" y="84"/>
                </a:cxn>
                <a:cxn ang="0">
                  <a:pos x="354" y="79"/>
                </a:cxn>
              </a:cxnLst>
              <a:rect l="0" t="0" r="r" b="b"/>
              <a:pathLst>
                <a:path w="355" h="153">
                  <a:moveTo>
                    <a:pt x="340" y="64"/>
                  </a:moveTo>
                  <a:cubicBezTo>
                    <a:pt x="336" y="60"/>
                    <a:pt x="330" y="62"/>
                    <a:pt x="329" y="65"/>
                  </a:cubicBezTo>
                  <a:cubicBezTo>
                    <a:pt x="327" y="69"/>
                    <a:pt x="324" y="64"/>
                    <a:pt x="318" y="64"/>
                  </a:cubicBezTo>
                  <a:cubicBezTo>
                    <a:pt x="311" y="64"/>
                    <a:pt x="311" y="68"/>
                    <a:pt x="306" y="63"/>
                  </a:cubicBezTo>
                  <a:cubicBezTo>
                    <a:pt x="302" y="59"/>
                    <a:pt x="308" y="57"/>
                    <a:pt x="308" y="57"/>
                  </a:cubicBezTo>
                  <a:cubicBezTo>
                    <a:pt x="308" y="52"/>
                    <a:pt x="308" y="52"/>
                    <a:pt x="308" y="52"/>
                  </a:cubicBezTo>
                  <a:cubicBezTo>
                    <a:pt x="318" y="34"/>
                    <a:pt x="318" y="34"/>
                    <a:pt x="318" y="34"/>
                  </a:cubicBezTo>
                  <a:cubicBezTo>
                    <a:pt x="315" y="33"/>
                    <a:pt x="311" y="32"/>
                    <a:pt x="309" y="33"/>
                  </a:cubicBezTo>
                  <a:cubicBezTo>
                    <a:pt x="307" y="34"/>
                    <a:pt x="300" y="33"/>
                    <a:pt x="300" y="31"/>
                  </a:cubicBezTo>
                  <a:cubicBezTo>
                    <a:pt x="299" y="29"/>
                    <a:pt x="288" y="28"/>
                    <a:pt x="286" y="30"/>
                  </a:cubicBezTo>
                  <a:cubicBezTo>
                    <a:pt x="283" y="32"/>
                    <a:pt x="277" y="34"/>
                    <a:pt x="277" y="36"/>
                  </a:cubicBezTo>
                  <a:cubicBezTo>
                    <a:pt x="276" y="39"/>
                    <a:pt x="270" y="38"/>
                    <a:pt x="268" y="40"/>
                  </a:cubicBezTo>
                  <a:cubicBezTo>
                    <a:pt x="265" y="41"/>
                    <a:pt x="253" y="42"/>
                    <a:pt x="253" y="43"/>
                  </a:cubicBezTo>
                  <a:cubicBezTo>
                    <a:pt x="253" y="45"/>
                    <a:pt x="240" y="45"/>
                    <a:pt x="238" y="43"/>
                  </a:cubicBezTo>
                  <a:cubicBezTo>
                    <a:pt x="236" y="42"/>
                    <a:pt x="225" y="43"/>
                    <a:pt x="224" y="41"/>
                  </a:cubicBezTo>
                  <a:cubicBezTo>
                    <a:pt x="222" y="38"/>
                    <a:pt x="218" y="37"/>
                    <a:pt x="218" y="34"/>
                  </a:cubicBezTo>
                  <a:cubicBezTo>
                    <a:pt x="218" y="32"/>
                    <a:pt x="209" y="32"/>
                    <a:pt x="208" y="30"/>
                  </a:cubicBezTo>
                  <a:cubicBezTo>
                    <a:pt x="207" y="28"/>
                    <a:pt x="201" y="27"/>
                    <a:pt x="200" y="28"/>
                  </a:cubicBezTo>
                  <a:cubicBezTo>
                    <a:pt x="199" y="28"/>
                    <a:pt x="191" y="26"/>
                    <a:pt x="189" y="25"/>
                  </a:cubicBezTo>
                  <a:cubicBezTo>
                    <a:pt x="187" y="25"/>
                    <a:pt x="181" y="27"/>
                    <a:pt x="179" y="27"/>
                  </a:cubicBezTo>
                  <a:cubicBezTo>
                    <a:pt x="177" y="27"/>
                    <a:pt x="173" y="30"/>
                    <a:pt x="171" y="31"/>
                  </a:cubicBezTo>
                  <a:cubicBezTo>
                    <a:pt x="169" y="31"/>
                    <a:pt x="162" y="27"/>
                    <a:pt x="161" y="28"/>
                  </a:cubicBezTo>
                  <a:cubicBezTo>
                    <a:pt x="160" y="29"/>
                    <a:pt x="156" y="24"/>
                    <a:pt x="154" y="22"/>
                  </a:cubicBezTo>
                  <a:cubicBezTo>
                    <a:pt x="152" y="20"/>
                    <a:pt x="154" y="15"/>
                    <a:pt x="153" y="13"/>
                  </a:cubicBezTo>
                  <a:cubicBezTo>
                    <a:pt x="151" y="11"/>
                    <a:pt x="144" y="11"/>
                    <a:pt x="142" y="9"/>
                  </a:cubicBezTo>
                  <a:cubicBezTo>
                    <a:pt x="139" y="8"/>
                    <a:pt x="136" y="6"/>
                    <a:pt x="133" y="6"/>
                  </a:cubicBezTo>
                  <a:cubicBezTo>
                    <a:pt x="131" y="6"/>
                    <a:pt x="127" y="5"/>
                    <a:pt x="126" y="4"/>
                  </a:cubicBezTo>
                  <a:cubicBezTo>
                    <a:pt x="125" y="3"/>
                    <a:pt x="120" y="2"/>
                    <a:pt x="118" y="1"/>
                  </a:cubicBezTo>
                  <a:cubicBezTo>
                    <a:pt x="116" y="0"/>
                    <a:pt x="115" y="3"/>
                    <a:pt x="114" y="5"/>
                  </a:cubicBezTo>
                  <a:cubicBezTo>
                    <a:pt x="113" y="6"/>
                    <a:pt x="109" y="6"/>
                    <a:pt x="108" y="9"/>
                  </a:cubicBezTo>
                  <a:cubicBezTo>
                    <a:pt x="107" y="11"/>
                    <a:pt x="103" y="12"/>
                    <a:pt x="103" y="14"/>
                  </a:cubicBezTo>
                  <a:cubicBezTo>
                    <a:pt x="104" y="17"/>
                    <a:pt x="106" y="22"/>
                    <a:pt x="107" y="24"/>
                  </a:cubicBezTo>
                  <a:cubicBezTo>
                    <a:pt x="109" y="25"/>
                    <a:pt x="108" y="29"/>
                    <a:pt x="107" y="30"/>
                  </a:cubicBezTo>
                  <a:cubicBezTo>
                    <a:pt x="106" y="32"/>
                    <a:pt x="99" y="33"/>
                    <a:pt x="98" y="35"/>
                  </a:cubicBezTo>
                  <a:cubicBezTo>
                    <a:pt x="96" y="37"/>
                    <a:pt x="93" y="35"/>
                    <a:pt x="90" y="33"/>
                  </a:cubicBezTo>
                  <a:cubicBezTo>
                    <a:pt x="86" y="31"/>
                    <a:pt x="82" y="32"/>
                    <a:pt x="81" y="33"/>
                  </a:cubicBezTo>
                  <a:cubicBezTo>
                    <a:pt x="79" y="35"/>
                    <a:pt x="73" y="30"/>
                    <a:pt x="71" y="30"/>
                  </a:cubicBezTo>
                  <a:cubicBezTo>
                    <a:pt x="70" y="29"/>
                    <a:pt x="69" y="23"/>
                    <a:pt x="68" y="23"/>
                  </a:cubicBezTo>
                  <a:cubicBezTo>
                    <a:pt x="66" y="24"/>
                    <a:pt x="54" y="21"/>
                    <a:pt x="52" y="21"/>
                  </a:cubicBezTo>
                  <a:cubicBezTo>
                    <a:pt x="50" y="20"/>
                    <a:pt x="45" y="20"/>
                    <a:pt x="44" y="22"/>
                  </a:cubicBezTo>
                  <a:cubicBezTo>
                    <a:pt x="43" y="24"/>
                    <a:pt x="37" y="23"/>
                    <a:pt x="36" y="25"/>
                  </a:cubicBezTo>
                  <a:cubicBezTo>
                    <a:pt x="35" y="27"/>
                    <a:pt x="31" y="28"/>
                    <a:pt x="29" y="30"/>
                  </a:cubicBezTo>
                  <a:cubicBezTo>
                    <a:pt x="27" y="32"/>
                    <a:pt x="22" y="32"/>
                    <a:pt x="20" y="35"/>
                  </a:cubicBezTo>
                  <a:cubicBezTo>
                    <a:pt x="19" y="38"/>
                    <a:pt x="12" y="40"/>
                    <a:pt x="10" y="40"/>
                  </a:cubicBezTo>
                  <a:cubicBezTo>
                    <a:pt x="8" y="40"/>
                    <a:pt x="3" y="41"/>
                    <a:pt x="2" y="43"/>
                  </a:cubicBezTo>
                  <a:cubicBezTo>
                    <a:pt x="2" y="44"/>
                    <a:pt x="1" y="44"/>
                    <a:pt x="0" y="44"/>
                  </a:cubicBezTo>
                  <a:cubicBezTo>
                    <a:pt x="0" y="44"/>
                    <a:pt x="1" y="44"/>
                    <a:pt x="1" y="45"/>
                  </a:cubicBezTo>
                  <a:cubicBezTo>
                    <a:pt x="2" y="52"/>
                    <a:pt x="5" y="52"/>
                    <a:pt x="9" y="55"/>
                  </a:cubicBezTo>
                  <a:cubicBezTo>
                    <a:pt x="12" y="58"/>
                    <a:pt x="15" y="61"/>
                    <a:pt x="19" y="61"/>
                  </a:cubicBezTo>
                  <a:cubicBezTo>
                    <a:pt x="23" y="61"/>
                    <a:pt x="28" y="65"/>
                    <a:pt x="29" y="69"/>
                  </a:cubicBezTo>
                  <a:cubicBezTo>
                    <a:pt x="29" y="72"/>
                    <a:pt x="33" y="76"/>
                    <a:pt x="35" y="77"/>
                  </a:cubicBezTo>
                  <a:cubicBezTo>
                    <a:pt x="37" y="79"/>
                    <a:pt x="34" y="84"/>
                    <a:pt x="34" y="88"/>
                  </a:cubicBezTo>
                  <a:cubicBezTo>
                    <a:pt x="34" y="93"/>
                    <a:pt x="29" y="94"/>
                    <a:pt x="31" y="98"/>
                  </a:cubicBezTo>
                  <a:cubicBezTo>
                    <a:pt x="34" y="102"/>
                    <a:pt x="52" y="104"/>
                    <a:pt x="57" y="104"/>
                  </a:cubicBezTo>
                  <a:cubicBezTo>
                    <a:pt x="62" y="104"/>
                    <a:pt x="64" y="109"/>
                    <a:pt x="65" y="109"/>
                  </a:cubicBezTo>
                  <a:cubicBezTo>
                    <a:pt x="68" y="110"/>
                    <a:pt x="69" y="113"/>
                    <a:pt x="72" y="114"/>
                  </a:cubicBezTo>
                  <a:cubicBezTo>
                    <a:pt x="76" y="115"/>
                    <a:pt x="80" y="117"/>
                    <a:pt x="81" y="124"/>
                  </a:cubicBezTo>
                  <a:cubicBezTo>
                    <a:pt x="83" y="130"/>
                    <a:pt x="87" y="132"/>
                    <a:pt x="88" y="135"/>
                  </a:cubicBezTo>
                  <a:cubicBezTo>
                    <a:pt x="88" y="138"/>
                    <a:pt x="96" y="136"/>
                    <a:pt x="102" y="137"/>
                  </a:cubicBezTo>
                  <a:cubicBezTo>
                    <a:pt x="108" y="137"/>
                    <a:pt x="125" y="137"/>
                    <a:pt x="129" y="137"/>
                  </a:cubicBezTo>
                  <a:cubicBezTo>
                    <a:pt x="133" y="138"/>
                    <a:pt x="144" y="137"/>
                    <a:pt x="149" y="142"/>
                  </a:cubicBezTo>
                  <a:cubicBezTo>
                    <a:pt x="155" y="146"/>
                    <a:pt x="158" y="142"/>
                    <a:pt x="162" y="145"/>
                  </a:cubicBezTo>
                  <a:cubicBezTo>
                    <a:pt x="165" y="147"/>
                    <a:pt x="168" y="148"/>
                    <a:pt x="173" y="148"/>
                  </a:cubicBezTo>
                  <a:cubicBezTo>
                    <a:pt x="179" y="147"/>
                    <a:pt x="179" y="151"/>
                    <a:pt x="182" y="152"/>
                  </a:cubicBezTo>
                  <a:cubicBezTo>
                    <a:pt x="186" y="153"/>
                    <a:pt x="192" y="146"/>
                    <a:pt x="202" y="142"/>
                  </a:cubicBezTo>
                  <a:cubicBezTo>
                    <a:pt x="211" y="137"/>
                    <a:pt x="222" y="140"/>
                    <a:pt x="227" y="141"/>
                  </a:cubicBezTo>
                  <a:cubicBezTo>
                    <a:pt x="232" y="142"/>
                    <a:pt x="242" y="139"/>
                    <a:pt x="247" y="132"/>
                  </a:cubicBezTo>
                  <a:cubicBezTo>
                    <a:pt x="253" y="126"/>
                    <a:pt x="261" y="127"/>
                    <a:pt x="261" y="121"/>
                  </a:cubicBezTo>
                  <a:cubicBezTo>
                    <a:pt x="262" y="116"/>
                    <a:pt x="255" y="113"/>
                    <a:pt x="258" y="108"/>
                  </a:cubicBezTo>
                  <a:cubicBezTo>
                    <a:pt x="261" y="103"/>
                    <a:pt x="266" y="104"/>
                    <a:pt x="269" y="105"/>
                  </a:cubicBezTo>
                  <a:cubicBezTo>
                    <a:pt x="272" y="107"/>
                    <a:pt x="280" y="109"/>
                    <a:pt x="287" y="104"/>
                  </a:cubicBezTo>
                  <a:cubicBezTo>
                    <a:pt x="295" y="99"/>
                    <a:pt x="298" y="100"/>
                    <a:pt x="304" y="99"/>
                  </a:cubicBezTo>
                  <a:cubicBezTo>
                    <a:pt x="311" y="98"/>
                    <a:pt x="310" y="94"/>
                    <a:pt x="314" y="89"/>
                  </a:cubicBezTo>
                  <a:cubicBezTo>
                    <a:pt x="319" y="85"/>
                    <a:pt x="324" y="84"/>
                    <a:pt x="328" y="84"/>
                  </a:cubicBezTo>
                  <a:cubicBezTo>
                    <a:pt x="332" y="84"/>
                    <a:pt x="338" y="79"/>
                    <a:pt x="343" y="81"/>
                  </a:cubicBezTo>
                  <a:cubicBezTo>
                    <a:pt x="347" y="82"/>
                    <a:pt x="354" y="83"/>
                    <a:pt x="354" y="79"/>
                  </a:cubicBezTo>
                  <a:cubicBezTo>
                    <a:pt x="355" y="76"/>
                    <a:pt x="343" y="68"/>
                    <a:pt x="340" y="6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80" name="Freeform 51">
              <a:extLst>
                <a:ext uri="{FF2B5EF4-FFF2-40B4-BE49-F238E27FC236}">
                  <a16:creationId xmlns:a16="http://schemas.microsoft.com/office/drawing/2014/main" id="{DCB6ABCB-513B-30B4-18F0-889CF7053C91}"/>
                </a:ext>
              </a:extLst>
            </p:cNvPr>
            <p:cNvSpPr/>
            <p:nvPr/>
          </p:nvSpPr>
          <p:spPr bwMode="auto">
            <a:xfrm>
              <a:off x="5105400" y="2522538"/>
              <a:ext cx="11113" cy="3016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9"/>
                </a:cxn>
                <a:cxn ang="0">
                  <a:pos x="4" y="16"/>
                </a:cxn>
                <a:cxn ang="0">
                  <a:pos x="5" y="3"/>
                </a:cxn>
                <a:cxn ang="0">
                  <a:pos x="6" y="0"/>
                </a:cxn>
                <a:cxn ang="0">
                  <a:pos x="2" y="0"/>
                </a:cxn>
              </a:cxnLst>
              <a:rect l="0" t="0" r="r" b="b"/>
              <a:pathLst>
                <a:path w="6" h="16">
                  <a:moveTo>
                    <a:pt x="2" y="0"/>
                  </a:moveTo>
                  <a:cubicBezTo>
                    <a:pt x="1" y="1"/>
                    <a:pt x="0" y="8"/>
                    <a:pt x="0" y="9"/>
                  </a:cubicBezTo>
                  <a:cubicBezTo>
                    <a:pt x="0" y="9"/>
                    <a:pt x="1" y="13"/>
                    <a:pt x="4" y="16"/>
                  </a:cubicBezTo>
                  <a:cubicBezTo>
                    <a:pt x="5" y="11"/>
                    <a:pt x="5" y="4"/>
                    <a:pt x="5" y="3"/>
                  </a:cubicBezTo>
                  <a:cubicBezTo>
                    <a:pt x="5" y="2"/>
                    <a:pt x="6" y="1"/>
                    <a:pt x="6" y="0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81" name="Freeform 52">
              <a:extLst>
                <a:ext uri="{FF2B5EF4-FFF2-40B4-BE49-F238E27FC236}">
                  <a16:creationId xmlns:a16="http://schemas.microsoft.com/office/drawing/2014/main" id="{67F18696-7B69-3608-2BEB-3FC9F270CF33}"/>
                </a:ext>
              </a:extLst>
            </p:cNvPr>
            <p:cNvSpPr/>
            <p:nvPr/>
          </p:nvSpPr>
          <p:spPr bwMode="auto">
            <a:xfrm>
              <a:off x="5086350" y="2503488"/>
              <a:ext cx="31750" cy="90488"/>
            </a:xfrm>
            <a:custGeom>
              <a:avLst/>
              <a:gdLst/>
              <a:ahLst/>
              <a:cxnLst>
                <a:cxn ang="0">
                  <a:pos x="8" y="47"/>
                </a:cxn>
                <a:cxn ang="0">
                  <a:pos x="9" y="48"/>
                </a:cxn>
                <a:cxn ang="0">
                  <a:pos x="13" y="31"/>
                </a:cxn>
                <a:cxn ang="0">
                  <a:pos x="14" y="26"/>
                </a:cxn>
                <a:cxn ang="0">
                  <a:pos x="10" y="19"/>
                </a:cxn>
                <a:cxn ang="0">
                  <a:pos x="12" y="10"/>
                </a:cxn>
                <a:cxn ang="0">
                  <a:pos x="16" y="10"/>
                </a:cxn>
                <a:cxn ang="0">
                  <a:pos x="17" y="3"/>
                </a:cxn>
                <a:cxn ang="0">
                  <a:pos x="11" y="0"/>
                </a:cxn>
                <a:cxn ang="0">
                  <a:pos x="9" y="6"/>
                </a:cxn>
                <a:cxn ang="0">
                  <a:pos x="0" y="26"/>
                </a:cxn>
                <a:cxn ang="0">
                  <a:pos x="8" y="46"/>
                </a:cxn>
                <a:cxn ang="0">
                  <a:pos x="8" y="47"/>
                </a:cxn>
              </a:cxnLst>
              <a:rect l="0" t="0" r="r" b="b"/>
              <a:pathLst>
                <a:path w="17" h="48">
                  <a:moveTo>
                    <a:pt x="8" y="47"/>
                  </a:moveTo>
                  <a:cubicBezTo>
                    <a:pt x="8" y="47"/>
                    <a:pt x="9" y="47"/>
                    <a:pt x="9" y="48"/>
                  </a:cubicBezTo>
                  <a:cubicBezTo>
                    <a:pt x="10" y="41"/>
                    <a:pt x="11" y="33"/>
                    <a:pt x="13" y="31"/>
                  </a:cubicBezTo>
                  <a:cubicBezTo>
                    <a:pt x="13" y="30"/>
                    <a:pt x="14" y="28"/>
                    <a:pt x="14" y="26"/>
                  </a:cubicBezTo>
                  <a:cubicBezTo>
                    <a:pt x="11" y="23"/>
                    <a:pt x="10" y="19"/>
                    <a:pt x="10" y="19"/>
                  </a:cubicBezTo>
                  <a:cubicBezTo>
                    <a:pt x="10" y="18"/>
                    <a:pt x="11" y="11"/>
                    <a:pt x="12" y="10"/>
                  </a:cubicBezTo>
                  <a:cubicBezTo>
                    <a:pt x="13" y="10"/>
                    <a:pt x="14" y="10"/>
                    <a:pt x="16" y="10"/>
                  </a:cubicBezTo>
                  <a:cubicBezTo>
                    <a:pt x="16" y="8"/>
                    <a:pt x="16" y="5"/>
                    <a:pt x="17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2"/>
                    <a:pt x="9" y="4"/>
                    <a:pt x="9" y="6"/>
                  </a:cubicBezTo>
                  <a:cubicBezTo>
                    <a:pt x="8" y="12"/>
                    <a:pt x="3" y="22"/>
                    <a:pt x="0" y="26"/>
                  </a:cubicBezTo>
                  <a:cubicBezTo>
                    <a:pt x="8" y="46"/>
                    <a:pt x="8" y="46"/>
                    <a:pt x="8" y="46"/>
                  </a:cubicBezTo>
                  <a:lnTo>
                    <a:pt x="8" y="47"/>
                  </a:ln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82" name="Freeform 53">
              <a:extLst>
                <a:ext uri="{FF2B5EF4-FFF2-40B4-BE49-F238E27FC236}">
                  <a16:creationId xmlns:a16="http://schemas.microsoft.com/office/drawing/2014/main" id="{1D7E8FCA-7CA9-86A4-C71F-CBA94ED1AD9D}"/>
                </a:ext>
              </a:extLst>
            </p:cNvPr>
            <p:cNvSpPr/>
            <p:nvPr/>
          </p:nvSpPr>
          <p:spPr bwMode="auto">
            <a:xfrm>
              <a:off x="5103813" y="2503488"/>
              <a:ext cx="92075" cy="98425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30" y="6"/>
                </a:cxn>
                <a:cxn ang="0">
                  <a:pos x="19" y="12"/>
                </a:cxn>
                <a:cxn ang="0">
                  <a:pos x="9" y="7"/>
                </a:cxn>
                <a:cxn ang="0">
                  <a:pos x="8" y="3"/>
                </a:cxn>
                <a:cxn ang="0">
                  <a:pos x="8" y="3"/>
                </a:cxn>
                <a:cxn ang="0">
                  <a:pos x="6" y="13"/>
                </a:cxn>
                <a:cxn ang="0">
                  <a:pos x="4" y="31"/>
                </a:cxn>
                <a:cxn ang="0">
                  <a:pos x="0" y="48"/>
                </a:cxn>
                <a:cxn ang="0">
                  <a:pos x="10" y="52"/>
                </a:cxn>
                <a:cxn ang="0">
                  <a:pos x="19" y="45"/>
                </a:cxn>
                <a:cxn ang="0">
                  <a:pos x="26" y="42"/>
                </a:cxn>
                <a:cxn ang="0">
                  <a:pos x="33" y="37"/>
                </a:cxn>
                <a:cxn ang="0">
                  <a:pos x="24" y="27"/>
                </a:cxn>
                <a:cxn ang="0">
                  <a:pos x="35" y="20"/>
                </a:cxn>
                <a:cxn ang="0">
                  <a:pos x="47" y="16"/>
                </a:cxn>
                <a:cxn ang="0">
                  <a:pos x="48" y="16"/>
                </a:cxn>
                <a:cxn ang="0">
                  <a:pos x="45" y="5"/>
                </a:cxn>
                <a:cxn ang="0">
                  <a:pos x="44" y="0"/>
                </a:cxn>
              </a:cxnLst>
              <a:rect l="0" t="0" r="r" b="b"/>
              <a:pathLst>
                <a:path w="48" h="52">
                  <a:moveTo>
                    <a:pt x="44" y="0"/>
                  </a:moveTo>
                  <a:cubicBezTo>
                    <a:pt x="37" y="3"/>
                    <a:pt x="31" y="6"/>
                    <a:pt x="30" y="6"/>
                  </a:cubicBezTo>
                  <a:cubicBezTo>
                    <a:pt x="27" y="7"/>
                    <a:pt x="19" y="12"/>
                    <a:pt x="19" y="12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7"/>
                    <a:pt x="7" y="11"/>
                    <a:pt x="6" y="13"/>
                  </a:cubicBezTo>
                  <a:cubicBezTo>
                    <a:pt x="6" y="15"/>
                    <a:pt x="6" y="29"/>
                    <a:pt x="4" y="31"/>
                  </a:cubicBezTo>
                  <a:cubicBezTo>
                    <a:pt x="2" y="33"/>
                    <a:pt x="1" y="41"/>
                    <a:pt x="0" y="48"/>
                  </a:cubicBezTo>
                  <a:cubicBezTo>
                    <a:pt x="4" y="50"/>
                    <a:pt x="8" y="52"/>
                    <a:pt x="10" y="52"/>
                  </a:cubicBezTo>
                  <a:cubicBezTo>
                    <a:pt x="14" y="52"/>
                    <a:pt x="19" y="48"/>
                    <a:pt x="19" y="45"/>
                  </a:cubicBezTo>
                  <a:cubicBezTo>
                    <a:pt x="19" y="43"/>
                    <a:pt x="23" y="42"/>
                    <a:pt x="26" y="42"/>
                  </a:cubicBezTo>
                  <a:cubicBezTo>
                    <a:pt x="30" y="42"/>
                    <a:pt x="30" y="38"/>
                    <a:pt x="33" y="37"/>
                  </a:cubicBezTo>
                  <a:cubicBezTo>
                    <a:pt x="35" y="35"/>
                    <a:pt x="27" y="28"/>
                    <a:pt x="24" y="27"/>
                  </a:cubicBezTo>
                  <a:cubicBezTo>
                    <a:pt x="22" y="26"/>
                    <a:pt x="27" y="20"/>
                    <a:pt x="35" y="20"/>
                  </a:cubicBezTo>
                  <a:cubicBezTo>
                    <a:pt x="44" y="19"/>
                    <a:pt x="42" y="16"/>
                    <a:pt x="47" y="16"/>
                  </a:cubicBezTo>
                  <a:cubicBezTo>
                    <a:pt x="47" y="16"/>
                    <a:pt x="47" y="16"/>
                    <a:pt x="48" y="16"/>
                  </a:cubicBezTo>
                  <a:cubicBezTo>
                    <a:pt x="47" y="12"/>
                    <a:pt x="46" y="8"/>
                    <a:pt x="45" y="5"/>
                  </a:cubicBezTo>
                  <a:cubicBezTo>
                    <a:pt x="45" y="4"/>
                    <a:pt x="44" y="2"/>
                    <a:pt x="44" y="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83" name="Freeform 54">
              <a:extLst>
                <a:ext uri="{FF2B5EF4-FFF2-40B4-BE49-F238E27FC236}">
                  <a16:creationId xmlns:a16="http://schemas.microsoft.com/office/drawing/2014/main" id="{97217B7A-5B82-EC35-CC49-0329D131ED0A}"/>
                </a:ext>
              </a:extLst>
            </p:cNvPr>
            <p:cNvSpPr/>
            <p:nvPr/>
          </p:nvSpPr>
          <p:spPr bwMode="auto">
            <a:xfrm>
              <a:off x="5856288" y="2255838"/>
              <a:ext cx="234950" cy="103188"/>
            </a:xfrm>
            <a:custGeom>
              <a:avLst/>
              <a:gdLst/>
              <a:ahLst/>
              <a:cxnLst>
                <a:cxn ang="0">
                  <a:pos x="114" y="10"/>
                </a:cxn>
                <a:cxn ang="0">
                  <a:pos x="103" y="7"/>
                </a:cxn>
                <a:cxn ang="0">
                  <a:pos x="74" y="6"/>
                </a:cxn>
                <a:cxn ang="0">
                  <a:pos x="59" y="1"/>
                </a:cxn>
                <a:cxn ang="0">
                  <a:pos x="47" y="6"/>
                </a:cxn>
                <a:cxn ang="0">
                  <a:pos x="37" y="8"/>
                </a:cxn>
                <a:cxn ang="0">
                  <a:pos x="22" y="8"/>
                </a:cxn>
                <a:cxn ang="0">
                  <a:pos x="15" y="16"/>
                </a:cxn>
                <a:cxn ang="0">
                  <a:pos x="12" y="22"/>
                </a:cxn>
                <a:cxn ang="0">
                  <a:pos x="16" y="26"/>
                </a:cxn>
                <a:cxn ang="0">
                  <a:pos x="25" y="25"/>
                </a:cxn>
                <a:cxn ang="0">
                  <a:pos x="40" y="32"/>
                </a:cxn>
                <a:cxn ang="0">
                  <a:pos x="35" y="38"/>
                </a:cxn>
                <a:cxn ang="0">
                  <a:pos x="25" y="40"/>
                </a:cxn>
                <a:cxn ang="0">
                  <a:pos x="8" y="42"/>
                </a:cxn>
                <a:cxn ang="0">
                  <a:pos x="0" y="49"/>
                </a:cxn>
                <a:cxn ang="0">
                  <a:pos x="16" y="50"/>
                </a:cxn>
                <a:cxn ang="0">
                  <a:pos x="26" y="50"/>
                </a:cxn>
                <a:cxn ang="0">
                  <a:pos x="36" y="52"/>
                </a:cxn>
                <a:cxn ang="0">
                  <a:pos x="51" y="51"/>
                </a:cxn>
                <a:cxn ang="0">
                  <a:pos x="52" y="46"/>
                </a:cxn>
                <a:cxn ang="0">
                  <a:pos x="57" y="43"/>
                </a:cxn>
                <a:cxn ang="0">
                  <a:pos x="64" y="39"/>
                </a:cxn>
                <a:cxn ang="0">
                  <a:pos x="70" y="37"/>
                </a:cxn>
                <a:cxn ang="0">
                  <a:pos x="77" y="39"/>
                </a:cxn>
                <a:cxn ang="0">
                  <a:pos x="84" y="34"/>
                </a:cxn>
                <a:cxn ang="0">
                  <a:pos x="94" y="31"/>
                </a:cxn>
                <a:cxn ang="0">
                  <a:pos x="103" y="26"/>
                </a:cxn>
                <a:cxn ang="0">
                  <a:pos x="112" y="21"/>
                </a:cxn>
                <a:cxn ang="0">
                  <a:pos x="122" y="16"/>
                </a:cxn>
                <a:cxn ang="0">
                  <a:pos x="123" y="14"/>
                </a:cxn>
                <a:cxn ang="0">
                  <a:pos x="114" y="10"/>
                </a:cxn>
              </a:cxnLst>
              <a:rect l="0" t="0" r="r" b="b"/>
              <a:pathLst>
                <a:path w="123" h="54">
                  <a:moveTo>
                    <a:pt x="114" y="10"/>
                  </a:moveTo>
                  <a:cubicBezTo>
                    <a:pt x="109" y="5"/>
                    <a:pt x="108" y="9"/>
                    <a:pt x="103" y="7"/>
                  </a:cubicBezTo>
                  <a:cubicBezTo>
                    <a:pt x="98" y="6"/>
                    <a:pt x="78" y="4"/>
                    <a:pt x="74" y="6"/>
                  </a:cubicBezTo>
                  <a:cubicBezTo>
                    <a:pt x="70" y="7"/>
                    <a:pt x="62" y="3"/>
                    <a:pt x="59" y="1"/>
                  </a:cubicBezTo>
                  <a:cubicBezTo>
                    <a:pt x="56" y="0"/>
                    <a:pt x="48" y="1"/>
                    <a:pt x="47" y="6"/>
                  </a:cubicBezTo>
                  <a:cubicBezTo>
                    <a:pt x="47" y="11"/>
                    <a:pt x="43" y="11"/>
                    <a:pt x="37" y="8"/>
                  </a:cubicBezTo>
                  <a:cubicBezTo>
                    <a:pt x="31" y="5"/>
                    <a:pt x="22" y="5"/>
                    <a:pt x="22" y="8"/>
                  </a:cubicBezTo>
                  <a:cubicBezTo>
                    <a:pt x="22" y="11"/>
                    <a:pt x="17" y="15"/>
                    <a:pt x="15" y="16"/>
                  </a:cubicBezTo>
                  <a:cubicBezTo>
                    <a:pt x="14" y="16"/>
                    <a:pt x="13" y="19"/>
                    <a:pt x="12" y="22"/>
                  </a:cubicBezTo>
                  <a:cubicBezTo>
                    <a:pt x="13" y="22"/>
                    <a:pt x="15" y="24"/>
                    <a:pt x="16" y="26"/>
                  </a:cubicBezTo>
                  <a:cubicBezTo>
                    <a:pt x="18" y="28"/>
                    <a:pt x="24" y="28"/>
                    <a:pt x="25" y="25"/>
                  </a:cubicBezTo>
                  <a:cubicBezTo>
                    <a:pt x="26" y="22"/>
                    <a:pt x="35" y="28"/>
                    <a:pt x="40" y="32"/>
                  </a:cubicBezTo>
                  <a:cubicBezTo>
                    <a:pt x="46" y="37"/>
                    <a:pt x="38" y="34"/>
                    <a:pt x="35" y="38"/>
                  </a:cubicBezTo>
                  <a:cubicBezTo>
                    <a:pt x="33" y="42"/>
                    <a:pt x="26" y="38"/>
                    <a:pt x="25" y="40"/>
                  </a:cubicBezTo>
                  <a:cubicBezTo>
                    <a:pt x="23" y="42"/>
                    <a:pt x="11" y="42"/>
                    <a:pt x="8" y="42"/>
                  </a:cubicBezTo>
                  <a:cubicBezTo>
                    <a:pt x="5" y="42"/>
                    <a:pt x="0" y="46"/>
                    <a:pt x="0" y="49"/>
                  </a:cubicBezTo>
                  <a:cubicBezTo>
                    <a:pt x="1" y="51"/>
                    <a:pt x="12" y="47"/>
                    <a:pt x="16" y="50"/>
                  </a:cubicBezTo>
                  <a:cubicBezTo>
                    <a:pt x="20" y="53"/>
                    <a:pt x="24" y="47"/>
                    <a:pt x="26" y="50"/>
                  </a:cubicBezTo>
                  <a:cubicBezTo>
                    <a:pt x="29" y="54"/>
                    <a:pt x="34" y="51"/>
                    <a:pt x="36" y="52"/>
                  </a:cubicBezTo>
                  <a:cubicBezTo>
                    <a:pt x="38" y="53"/>
                    <a:pt x="50" y="51"/>
                    <a:pt x="51" y="51"/>
                  </a:cubicBezTo>
                  <a:cubicBezTo>
                    <a:pt x="52" y="50"/>
                    <a:pt x="52" y="48"/>
                    <a:pt x="52" y="46"/>
                  </a:cubicBezTo>
                  <a:cubicBezTo>
                    <a:pt x="52" y="43"/>
                    <a:pt x="55" y="44"/>
                    <a:pt x="57" y="43"/>
                  </a:cubicBezTo>
                  <a:cubicBezTo>
                    <a:pt x="60" y="42"/>
                    <a:pt x="62" y="39"/>
                    <a:pt x="64" y="39"/>
                  </a:cubicBezTo>
                  <a:cubicBezTo>
                    <a:pt x="66" y="39"/>
                    <a:pt x="68" y="36"/>
                    <a:pt x="70" y="37"/>
                  </a:cubicBezTo>
                  <a:cubicBezTo>
                    <a:pt x="72" y="37"/>
                    <a:pt x="75" y="41"/>
                    <a:pt x="77" y="39"/>
                  </a:cubicBezTo>
                  <a:cubicBezTo>
                    <a:pt x="80" y="37"/>
                    <a:pt x="81" y="39"/>
                    <a:pt x="84" y="34"/>
                  </a:cubicBezTo>
                  <a:cubicBezTo>
                    <a:pt x="88" y="30"/>
                    <a:pt x="90" y="31"/>
                    <a:pt x="94" y="31"/>
                  </a:cubicBezTo>
                  <a:cubicBezTo>
                    <a:pt x="100" y="32"/>
                    <a:pt x="102" y="29"/>
                    <a:pt x="103" y="26"/>
                  </a:cubicBezTo>
                  <a:cubicBezTo>
                    <a:pt x="105" y="23"/>
                    <a:pt x="109" y="23"/>
                    <a:pt x="112" y="21"/>
                  </a:cubicBezTo>
                  <a:cubicBezTo>
                    <a:pt x="115" y="19"/>
                    <a:pt x="120" y="17"/>
                    <a:pt x="122" y="16"/>
                  </a:cubicBezTo>
                  <a:cubicBezTo>
                    <a:pt x="123" y="16"/>
                    <a:pt x="123" y="15"/>
                    <a:pt x="123" y="14"/>
                  </a:cubicBezTo>
                  <a:cubicBezTo>
                    <a:pt x="119" y="11"/>
                    <a:pt x="117" y="14"/>
                    <a:pt x="114" y="1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84" name="Freeform 55">
              <a:extLst>
                <a:ext uri="{FF2B5EF4-FFF2-40B4-BE49-F238E27FC236}">
                  <a16:creationId xmlns:a16="http://schemas.microsoft.com/office/drawing/2014/main" id="{37EF214B-0E0D-4A3D-9855-5F028D9CD0CB}"/>
                </a:ext>
              </a:extLst>
            </p:cNvPr>
            <p:cNvSpPr/>
            <p:nvPr/>
          </p:nvSpPr>
          <p:spPr bwMode="auto">
            <a:xfrm>
              <a:off x="5210175" y="2244725"/>
              <a:ext cx="149225" cy="66675"/>
            </a:xfrm>
            <a:custGeom>
              <a:avLst/>
              <a:gdLst/>
              <a:ahLst/>
              <a:cxnLst>
                <a:cxn ang="0">
                  <a:pos x="31" y="27"/>
                </a:cxn>
                <a:cxn ang="0">
                  <a:pos x="39" y="33"/>
                </a:cxn>
                <a:cxn ang="0">
                  <a:pos x="40" y="34"/>
                </a:cxn>
                <a:cxn ang="0">
                  <a:pos x="51" y="32"/>
                </a:cxn>
                <a:cxn ang="0">
                  <a:pos x="61" y="33"/>
                </a:cxn>
                <a:cxn ang="0">
                  <a:pos x="60" y="30"/>
                </a:cxn>
                <a:cxn ang="0">
                  <a:pos x="68" y="33"/>
                </a:cxn>
                <a:cxn ang="0">
                  <a:pos x="77" y="33"/>
                </a:cxn>
                <a:cxn ang="0">
                  <a:pos x="73" y="28"/>
                </a:cxn>
                <a:cxn ang="0">
                  <a:pos x="75" y="24"/>
                </a:cxn>
                <a:cxn ang="0">
                  <a:pos x="68" y="21"/>
                </a:cxn>
                <a:cxn ang="0">
                  <a:pos x="65" y="14"/>
                </a:cxn>
                <a:cxn ang="0">
                  <a:pos x="61" y="12"/>
                </a:cxn>
                <a:cxn ang="0">
                  <a:pos x="49" y="14"/>
                </a:cxn>
                <a:cxn ang="0">
                  <a:pos x="42" y="10"/>
                </a:cxn>
                <a:cxn ang="0">
                  <a:pos x="35" y="6"/>
                </a:cxn>
                <a:cxn ang="0">
                  <a:pos x="18" y="4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18" y="12"/>
                </a:cxn>
                <a:cxn ang="0">
                  <a:pos x="22" y="23"/>
                </a:cxn>
                <a:cxn ang="0">
                  <a:pos x="19" y="27"/>
                </a:cxn>
                <a:cxn ang="0">
                  <a:pos x="31" y="27"/>
                </a:cxn>
              </a:cxnLst>
              <a:rect l="0" t="0" r="r" b="b"/>
              <a:pathLst>
                <a:path w="78" h="35">
                  <a:moveTo>
                    <a:pt x="31" y="27"/>
                  </a:moveTo>
                  <a:cubicBezTo>
                    <a:pt x="35" y="25"/>
                    <a:pt x="36" y="29"/>
                    <a:pt x="39" y="33"/>
                  </a:cubicBezTo>
                  <a:cubicBezTo>
                    <a:pt x="39" y="33"/>
                    <a:pt x="39" y="34"/>
                    <a:pt x="40" y="34"/>
                  </a:cubicBezTo>
                  <a:cubicBezTo>
                    <a:pt x="44" y="33"/>
                    <a:pt x="47" y="32"/>
                    <a:pt x="51" y="32"/>
                  </a:cubicBezTo>
                  <a:cubicBezTo>
                    <a:pt x="54" y="31"/>
                    <a:pt x="58" y="32"/>
                    <a:pt x="61" y="33"/>
                  </a:cubicBezTo>
                  <a:cubicBezTo>
                    <a:pt x="60" y="32"/>
                    <a:pt x="60" y="31"/>
                    <a:pt x="60" y="30"/>
                  </a:cubicBezTo>
                  <a:cubicBezTo>
                    <a:pt x="61" y="28"/>
                    <a:pt x="66" y="31"/>
                    <a:pt x="68" y="33"/>
                  </a:cubicBezTo>
                  <a:cubicBezTo>
                    <a:pt x="70" y="34"/>
                    <a:pt x="75" y="35"/>
                    <a:pt x="77" y="33"/>
                  </a:cubicBezTo>
                  <a:cubicBezTo>
                    <a:pt x="78" y="32"/>
                    <a:pt x="74" y="30"/>
                    <a:pt x="73" y="28"/>
                  </a:cubicBezTo>
                  <a:cubicBezTo>
                    <a:pt x="73" y="27"/>
                    <a:pt x="74" y="26"/>
                    <a:pt x="75" y="24"/>
                  </a:cubicBezTo>
                  <a:cubicBezTo>
                    <a:pt x="72" y="22"/>
                    <a:pt x="69" y="20"/>
                    <a:pt x="68" y="21"/>
                  </a:cubicBezTo>
                  <a:cubicBezTo>
                    <a:pt x="67" y="21"/>
                    <a:pt x="67" y="14"/>
                    <a:pt x="65" y="14"/>
                  </a:cubicBezTo>
                  <a:cubicBezTo>
                    <a:pt x="63" y="14"/>
                    <a:pt x="63" y="12"/>
                    <a:pt x="61" y="12"/>
                  </a:cubicBezTo>
                  <a:cubicBezTo>
                    <a:pt x="59" y="12"/>
                    <a:pt x="51" y="12"/>
                    <a:pt x="49" y="14"/>
                  </a:cubicBezTo>
                  <a:cubicBezTo>
                    <a:pt x="47" y="15"/>
                    <a:pt x="45" y="10"/>
                    <a:pt x="42" y="10"/>
                  </a:cubicBezTo>
                  <a:cubicBezTo>
                    <a:pt x="40" y="10"/>
                    <a:pt x="37" y="8"/>
                    <a:pt x="35" y="6"/>
                  </a:cubicBezTo>
                  <a:cubicBezTo>
                    <a:pt x="34" y="4"/>
                    <a:pt x="21" y="7"/>
                    <a:pt x="18" y="4"/>
                  </a:cubicBezTo>
                  <a:cubicBezTo>
                    <a:pt x="14" y="2"/>
                    <a:pt x="8" y="0"/>
                    <a:pt x="4" y="0"/>
                  </a:cubicBezTo>
                  <a:cubicBezTo>
                    <a:pt x="3" y="0"/>
                    <a:pt x="2" y="1"/>
                    <a:pt x="0" y="2"/>
                  </a:cubicBezTo>
                  <a:cubicBezTo>
                    <a:pt x="7" y="6"/>
                    <a:pt x="16" y="5"/>
                    <a:pt x="18" y="12"/>
                  </a:cubicBezTo>
                  <a:cubicBezTo>
                    <a:pt x="19" y="20"/>
                    <a:pt x="24" y="17"/>
                    <a:pt x="22" y="23"/>
                  </a:cubicBezTo>
                  <a:cubicBezTo>
                    <a:pt x="22" y="25"/>
                    <a:pt x="21" y="26"/>
                    <a:pt x="19" y="27"/>
                  </a:cubicBezTo>
                  <a:cubicBezTo>
                    <a:pt x="24" y="28"/>
                    <a:pt x="29" y="28"/>
                    <a:pt x="31" y="2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85" name="Freeform 56">
              <a:extLst>
                <a:ext uri="{FF2B5EF4-FFF2-40B4-BE49-F238E27FC236}">
                  <a16:creationId xmlns:a16="http://schemas.microsoft.com/office/drawing/2014/main" id="{11B71707-CD9E-977B-2E70-B9A0B70C77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1725" y="2281238"/>
              <a:ext cx="406400" cy="160338"/>
            </a:xfrm>
            <a:custGeom>
              <a:avLst/>
              <a:gdLst/>
              <a:ahLst/>
              <a:cxnLst>
                <a:cxn ang="0">
                  <a:pos x="206" y="59"/>
                </a:cxn>
                <a:cxn ang="0">
                  <a:pos x="206" y="47"/>
                </a:cxn>
                <a:cxn ang="0">
                  <a:pos x="206" y="37"/>
                </a:cxn>
                <a:cxn ang="0">
                  <a:pos x="209" y="32"/>
                </a:cxn>
                <a:cxn ang="0">
                  <a:pos x="207" y="28"/>
                </a:cxn>
                <a:cxn ang="0">
                  <a:pos x="198" y="24"/>
                </a:cxn>
                <a:cxn ang="0">
                  <a:pos x="195" y="14"/>
                </a:cxn>
                <a:cxn ang="0">
                  <a:pos x="187" y="8"/>
                </a:cxn>
                <a:cxn ang="0">
                  <a:pos x="175" y="8"/>
                </a:cxn>
                <a:cxn ang="0">
                  <a:pos x="154" y="15"/>
                </a:cxn>
                <a:cxn ang="0">
                  <a:pos x="135" y="16"/>
                </a:cxn>
                <a:cxn ang="0">
                  <a:pos x="121" y="11"/>
                </a:cxn>
                <a:cxn ang="0">
                  <a:pos x="111" y="7"/>
                </a:cxn>
                <a:cxn ang="0">
                  <a:pos x="95" y="2"/>
                </a:cxn>
                <a:cxn ang="0">
                  <a:pos x="60" y="13"/>
                </a:cxn>
                <a:cxn ang="0">
                  <a:pos x="36" y="14"/>
                </a:cxn>
                <a:cxn ang="0">
                  <a:pos x="30" y="23"/>
                </a:cxn>
                <a:cxn ang="0">
                  <a:pos x="6" y="25"/>
                </a:cxn>
                <a:cxn ang="0">
                  <a:pos x="4" y="33"/>
                </a:cxn>
                <a:cxn ang="0">
                  <a:pos x="9" y="36"/>
                </a:cxn>
                <a:cxn ang="0">
                  <a:pos x="10" y="45"/>
                </a:cxn>
                <a:cxn ang="0">
                  <a:pos x="10" y="53"/>
                </a:cxn>
                <a:cxn ang="0">
                  <a:pos x="10" y="59"/>
                </a:cxn>
                <a:cxn ang="0">
                  <a:pos x="16" y="65"/>
                </a:cxn>
                <a:cxn ang="0">
                  <a:pos x="23" y="69"/>
                </a:cxn>
                <a:cxn ang="0">
                  <a:pos x="29" y="71"/>
                </a:cxn>
                <a:cxn ang="0">
                  <a:pos x="36" y="78"/>
                </a:cxn>
                <a:cxn ang="0">
                  <a:pos x="50" y="75"/>
                </a:cxn>
                <a:cxn ang="0">
                  <a:pos x="59" y="71"/>
                </a:cxn>
                <a:cxn ang="0">
                  <a:pos x="75" y="80"/>
                </a:cxn>
                <a:cxn ang="0">
                  <a:pos x="86" y="78"/>
                </a:cxn>
                <a:cxn ang="0">
                  <a:pos x="97" y="71"/>
                </a:cxn>
                <a:cxn ang="0">
                  <a:pos x="106" y="74"/>
                </a:cxn>
                <a:cxn ang="0">
                  <a:pos x="114" y="71"/>
                </a:cxn>
                <a:cxn ang="0">
                  <a:pos x="111" y="80"/>
                </a:cxn>
                <a:cxn ang="0">
                  <a:pos x="111" y="84"/>
                </a:cxn>
                <a:cxn ang="0">
                  <a:pos x="118" y="76"/>
                </a:cxn>
                <a:cxn ang="0">
                  <a:pos x="123" y="74"/>
                </a:cxn>
                <a:cxn ang="0">
                  <a:pos x="133" y="74"/>
                </a:cxn>
                <a:cxn ang="0">
                  <a:pos x="140" y="72"/>
                </a:cxn>
                <a:cxn ang="0">
                  <a:pos x="153" y="73"/>
                </a:cxn>
                <a:cxn ang="0">
                  <a:pos x="168" y="68"/>
                </a:cxn>
                <a:cxn ang="0">
                  <a:pos x="180" y="66"/>
                </a:cxn>
                <a:cxn ang="0">
                  <a:pos x="185" y="68"/>
                </a:cxn>
                <a:cxn ang="0">
                  <a:pos x="190" y="64"/>
                </a:cxn>
                <a:cxn ang="0">
                  <a:pos x="200" y="66"/>
                </a:cxn>
                <a:cxn ang="0">
                  <a:pos x="212" y="68"/>
                </a:cxn>
                <a:cxn ang="0">
                  <a:pos x="206" y="59"/>
                </a:cxn>
                <a:cxn ang="0">
                  <a:pos x="19" y="16"/>
                </a:cxn>
                <a:cxn ang="0">
                  <a:pos x="34" y="14"/>
                </a:cxn>
                <a:cxn ang="0">
                  <a:pos x="25" y="8"/>
                </a:cxn>
                <a:cxn ang="0">
                  <a:pos x="22" y="2"/>
                </a:cxn>
                <a:cxn ang="0">
                  <a:pos x="18" y="3"/>
                </a:cxn>
                <a:cxn ang="0">
                  <a:pos x="6" y="3"/>
                </a:cxn>
                <a:cxn ang="0">
                  <a:pos x="7" y="10"/>
                </a:cxn>
                <a:cxn ang="0">
                  <a:pos x="4" y="15"/>
                </a:cxn>
                <a:cxn ang="0">
                  <a:pos x="1" y="19"/>
                </a:cxn>
                <a:cxn ang="0">
                  <a:pos x="8" y="22"/>
                </a:cxn>
                <a:cxn ang="0">
                  <a:pos x="19" y="16"/>
                </a:cxn>
              </a:cxnLst>
              <a:rect l="0" t="0" r="r" b="b"/>
              <a:pathLst>
                <a:path w="212" h="84">
                  <a:moveTo>
                    <a:pt x="206" y="59"/>
                  </a:moveTo>
                  <a:cubicBezTo>
                    <a:pt x="204" y="58"/>
                    <a:pt x="207" y="49"/>
                    <a:pt x="206" y="47"/>
                  </a:cubicBezTo>
                  <a:cubicBezTo>
                    <a:pt x="205" y="45"/>
                    <a:pt x="203" y="37"/>
                    <a:pt x="206" y="37"/>
                  </a:cubicBezTo>
                  <a:cubicBezTo>
                    <a:pt x="208" y="37"/>
                    <a:pt x="206" y="32"/>
                    <a:pt x="209" y="32"/>
                  </a:cubicBezTo>
                  <a:cubicBezTo>
                    <a:pt x="208" y="30"/>
                    <a:pt x="207" y="28"/>
                    <a:pt x="207" y="28"/>
                  </a:cubicBezTo>
                  <a:cubicBezTo>
                    <a:pt x="205" y="26"/>
                    <a:pt x="200" y="29"/>
                    <a:pt x="198" y="24"/>
                  </a:cubicBezTo>
                  <a:cubicBezTo>
                    <a:pt x="196" y="19"/>
                    <a:pt x="198" y="18"/>
                    <a:pt x="195" y="14"/>
                  </a:cubicBezTo>
                  <a:cubicBezTo>
                    <a:pt x="192" y="10"/>
                    <a:pt x="191" y="6"/>
                    <a:pt x="187" y="8"/>
                  </a:cubicBezTo>
                  <a:cubicBezTo>
                    <a:pt x="185" y="9"/>
                    <a:pt x="180" y="9"/>
                    <a:pt x="175" y="8"/>
                  </a:cubicBezTo>
                  <a:cubicBezTo>
                    <a:pt x="170" y="13"/>
                    <a:pt x="158" y="17"/>
                    <a:pt x="154" y="15"/>
                  </a:cubicBezTo>
                  <a:cubicBezTo>
                    <a:pt x="150" y="14"/>
                    <a:pt x="141" y="16"/>
                    <a:pt x="135" y="16"/>
                  </a:cubicBezTo>
                  <a:cubicBezTo>
                    <a:pt x="128" y="16"/>
                    <a:pt x="126" y="11"/>
                    <a:pt x="121" y="11"/>
                  </a:cubicBezTo>
                  <a:cubicBezTo>
                    <a:pt x="116" y="12"/>
                    <a:pt x="116" y="7"/>
                    <a:pt x="111" y="7"/>
                  </a:cubicBezTo>
                  <a:cubicBezTo>
                    <a:pt x="106" y="7"/>
                    <a:pt x="110" y="4"/>
                    <a:pt x="95" y="2"/>
                  </a:cubicBezTo>
                  <a:cubicBezTo>
                    <a:pt x="79" y="0"/>
                    <a:pt x="65" y="9"/>
                    <a:pt x="60" y="13"/>
                  </a:cubicBezTo>
                  <a:cubicBezTo>
                    <a:pt x="55" y="17"/>
                    <a:pt x="37" y="13"/>
                    <a:pt x="36" y="14"/>
                  </a:cubicBezTo>
                  <a:cubicBezTo>
                    <a:pt x="34" y="15"/>
                    <a:pt x="36" y="21"/>
                    <a:pt x="30" y="23"/>
                  </a:cubicBezTo>
                  <a:cubicBezTo>
                    <a:pt x="24" y="25"/>
                    <a:pt x="11" y="23"/>
                    <a:pt x="6" y="25"/>
                  </a:cubicBezTo>
                  <a:cubicBezTo>
                    <a:pt x="2" y="27"/>
                    <a:pt x="0" y="34"/>
                    <a:pt x="4" y="33"/>
                  </a:cubicBezTo>
                  <a:cubicBezTo>
                    <a:pt x="8" y="33"/>
                    <a:pt x="10" y="35"/>
                    <a:pt x="9" y="36"/>
                  </a:cubicBezTo>
                  <a:cubicBezTo>
                    <a:pt x="8" y="38"/>
                    <a:pt x="12" y="43"/>
                    <a:pt x="10" y="45"/>
                  </a:cubicBezTo>
                  <a:cubicBezTo>
                    <a:pt x="8" y="47"/>
                    <a:pt x="7" y="51"/>
                    <a:pt x="10" y="53"/>
                  </a:cubicBezTo>
                  <a:cubicBezTo>
                    <a:pt x="13" y="55"/>
                    <a:pt x="13" y="58"/>
                    <a:pt x="10" y="59"/>
                  </a:cubicBezTo>
                  <a:cubicBezTo>
                    <a:pt x="7" y="59"/>
                    <a:pt x="16" y="63"/>
                    <a:pt x="16" y="65"/>
                  </a:cubicBezTo>
                  <a:cubicBezTo>
                    <a:pt x="16" y="66"/>
                    <a:pt x="23" y="67"/>
                    <a:pt x="23" y="69"/>
                  </a:cubicBezTo>
                  <a:cubicBezTo>
                    <a:pt x="23" y="71"/>
                    <a:pt x="25" y="72"/>
                    <a:pt x="29" y="71"/>
                  </a:cubicBezTo>
                  <a:cubicBezTo>
                    <a:pt x="32" y="70"/>
                    <a:pt x="34" y="75"/>
                    <a:pt x="36" y="78"/>
                  </a:cubicBezTo>
                  <a:cubicBezTo>
                    <a:pt x="38" y="81"/>
                    <a:pt x="50" y="79"/>
                    <a:pt x="50" y="75"/>
                  </a:cubicBezTo>
                  <a:cubicBezTo>
                    <a:pt x="50" y="72"/>
                    <a:pt x="54" y="71"/>
                    <a:pt x="59" y="71"/>
                  </a:cubicBezTo>
                  <a:cubicBezTo>
                    <a:pt x="65" y="72"/>
                    <a:pt x="72" y="79"/>
                    <a:pt x="75" y="80"/>
                  </a:cubicBezTo>
                  <a:cubicBezTo>
                    <a:pt x="77" y="81"/>
                    <a:pt x="83" y="78"/>
                    <a:pt x="86" y="78"/>
                  </a:cubicBezTo>
                  <a:cubicBezTo>
                    <a:pt x="90" y="78"/>
                    <a:pt x="95" y="73"/>
                    <a:pt x="97" y="71"/>
                  </a:cubicBezTo>
                  <a:cubicBezTo>
                    <a:pt x="99" y="70"/>
                    <a:pt x="102" y="75"/>
                    <a:pt x="106" y="74"/>
                  </a:cubicBezTo>
                  <a:cubicBezTo>
                    <a:pt x="109" y="72"/>
                    <a:pt x="112" y="70"/>
                    <a:pt x="114" y="71"/>
                  </a:cubicBezTo>
                  <a:cubicBezTo>
                    <a:pt x="116" y="72"/>
                    <a:pt x="109" y="78"/>
                    <a:pt x="111" y="80"/>
                  </a:cubicBezTo>
                  <a:cubicBezTo>
                    <a:pt x="112" y="81"/>
                    <a:pt x="112" y="83"/>
                    <a:pt x="111" y="84"/>
                  </a:cubicBezTo>
                  <a:cubicBezTo>
                    <a:pt x="118" y="83"/>
                    <a:pt x="118" y="78"/>
                    <a:pt x="118" y="76"/>
                  </a:cubicBezTo>
                  <a:cubicBezTo>
                    <a:pt x="119" y="74"/>
                    <a:pt x="120" y="72"/>
                    <a:pt x="123" y="74"/>
                  </a:cubicBezTo>
                  <a:cubicBezTo>
                    <a:pt x="125" y="75"/>
                    <a:pt x="128" y="76"/>
                    <a:pt x="133" y="74"/>
                  </a:cubicBezTo>
                  <a:cubicBezTo>
                    <a:pt x="138" y="71"/>
                    <a:pt x="138" y="70"/>
                    <a:pt x="140" y="72"/>
                  </a:cubicBezTo>
                  <a:cubicBezTo>
                    <a:pt x="142" y="74"/>
                    <a:pt x="146" y="73"/>
                    <a:pt x="153" y="73"/>
                  </a:cubicBezTo>
                  <a:cubicBezTo>
                    <a:pt x="160" y="73"/>
                    <a:pt x="161" y="68"/>
                    <a:pt x="168" y="68"/>
                  </a:cubicBezTo>
                  <a:cubicBezTo>
                    <a:pt x="175" y="69"/>
                    <a:pt x="180" y="66"/>
                    <a:pt x="180" y="66"/>
                  </a:cubicBezTo>
                  <a:cubicBezTo>
                    <a:pt x="185" y="68"/>
                    <a:pt x="185" y="68"/>
                    <a:pt x="185" y="68"/>
                  </a:cubicBezTo>
                  <a:cubicBezTo>
                    <a:pt x="186" y="66"/>
                    <a:pt x="186" y="64"/>
                    <a:pt x="190" y="64"/>
                  </a:cubicBezTo>
                  <a:cubicBezTo>
                    <a:pt x="195" y="63"/>
                    <a:pt x="197" y="67"/>
                    <a:pt x="200" y="66"/>
                  </a:cubicBezTo>
                  <a:cubicBezTo>
                    <a:pt x="202" y="65"/>
                    <a:pt x="211" y="74"/>
                    <a:pt x="212" y="68"/>
                  </a:cubicBezTo>
                  <a:cubicBezTo>
                    <a:pt x="212" y="66"/>
                    <a:pt x="208" y="59"/>
                    <a:pt x="206" y="59"/>
                  </a:cubicBezTo>
                  <a:close/>
                  <a:moveTo>
                    <a:pt x="19" y="16"/>
                  </a:moveTo>
                  <a:cubicBezTo>
                    <a:pt x="23" y="14"/>
                    <a:pt x="32" y="16"/>
                    <a:pt x="34" y="14"/>
                  </a:cubicBezTo>
                  <a:cubicBezTo>
                    <a:pt x="36" y="12"/>
                    <a:pt x="28" y="10"/>
                    <a:pt x="25" y="8"/>
                  </a:cubicBezTo>
                  <a:cubicBezTo>
                    <a:pt x="24" y="6"/>
                    <a:pt x="23" y="4"/>
                    <a:pt x="22" y="2"/>
                  </a:cubicBezTo>
                  <a:cubicBezTo>
                    <a:pt x="21" y="3"/>
                    <a:pt x="19" y="3"/>
                    <a:pt x="18" y="3"/>
                  </a:cubicBezTo>
                  <a:cubicBezTo>
                    <a:pt x="15" y="1"/>
                    <a:pt x="8" y="2"/>
                    <a:pt x="6" y="3"/>
                  </a:cubicBezTo>
                  <a:cubicBezTo>
                    <a:pt x="5" y="3"/>
                    <a:pt x="7" y="7"/>
                    <a:pt x="7" y="10"/>
                  </a:cubicBezTo>
                  <a:cubicBezTo>
                    <a:pt x="7" y="13"/>
                    <a:pt x="4" y="14"/>
                    <a:pt x="4" y="15"/>
                  </a:cubicBezTo>
                  <a:cubicBezTo>
                    <a:pt x="4" y="17"/>
                    <a:pt x="3" y="18"/>
                    <a:pt x="1" y="19"/>
                  </a:cubicBezTo>
                  <a:cubicBezTo>
                    <a:pt x="4" y="21"/>
                    <a:pt x="6" y="22"/>
                    <a:pt x="8" y="22"/>
                  </a:cubicBezTo>
                  <a:cubicBezTo>
                    <a:pt x="13" y="22"/>
                    <a:pt x="15" y="17"/>
                    <a:pt x="19" y="16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86" name="Freeform 57">
              <a:extLst>
                <a:ext uri="{FF2B5EF4-FFF2-40B4-BE49-F238E27FC236}">
                  <a16:creationId xmlns:a16="http://schemas.microsoft.com/office/drawing/2014/main" id="{0AD98CB1-24B9-8DCF-1EF2-C4BE4F2997F9}"/>
                </a:ext>
              </a:extLst>
            </p:cNvPr>
            <p:cNvSpPr/>
            <p:nvPr/>
          </p:nvSpPr>
          <p:spPr bwMode="auto">
            <a:xfrm>
              <a:off x="6043613" y="2443163"/>
              <a:ext cx="50800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8"/>
                </a:cxn>
                <a:cxn ang="0">
                  <a:pos x="1" y="11"/>
                </a:cxn>
                <a:cxn ang="0">
                  <a:pos x="8" y="18"/>
                </a:cxn>
                <a:cxn ang="0">
                  <a:pos x="9" y="25"/>
                </a:cxn>
                <a:cxn ang="0">
                  <a:pos x="14" y="25"/>
                </a:cxn>
                <a:cxn ang="0">
                  <a:pos x="25" y="11"/>
                </a:cxn>
                <a:cxn ang="0">
                  <a:pos x="12" y="0"/>
                </a:cxn>
              </a:cxnLst>
              <a:rect l="0" t="0" r="r" b="b"/>
              <a:pathLst>
                <a:path w="26" h="25">
                  <a:moveTo>
                    <a:pt x="12" y="0"/>
                  </a:moveTo>
                  <a:cubicBezTo>
                    <a:pt x="8" y="0"/>
                    <a:pt x="1" y="4"/>
                    <a:pt x="0" y="8"/>
                  </a:cubicBezTo>
                  <a:cubicBezTo>
                    <a:pt x="0" y="8"/>
                    <a:pt x="1" y="10"/>
                    <a:pt x="1" y="11"/>
                  </a:cubicBezTo>
                  <a:cubicBezTo>
                    <a:pt x="2" y="14"/>
                    <a:pt x="5" y="17"/>
                    <a:pt x="8" y="18"/>
                  </a:cubicBezTo>
                  <a:cubicBezTo>
                    <a:pt x="10" y="19"/>
                    <a:pt x="10" y="22"/>
                    <a:pt x="9" y="25"/>
                  </a:cubicBezTo>
                  <a:cubicBezTo>
                    <a:pt x="11" y="25"/>
                    <a:pt x="13" y="25"/>
                    <a:pt x="14" y="25"/>
                  </a:cubicBezTo>
                  <a:cubicBezTo>
                    <a:pt x="17" y="24"/>
                    <a:pt x="24" y="14"/>
                    <a:pt x="25" y="11"/>
                  </a:cubicBezTo>
                  <a:cubicBezTo>
                    <a:pt x="26" y="8"/>
                    <a:pt x="17" y="1"/>
                    <a:pt x="12" y="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87" name="Freeform 58">
              <a:extLst>
                <a:ext uri="{FF2B5EF4-FFF2-40B4-BE49-F238E27FC236}">
                  <a16:creationId xmlns:a16="http://schemas.microsoft.com/office/drawing/2014/main" id="{CE70E957-984D-9EC0-9ACB-E5739C4181B4}"/>
                </a:ext>
              </a:extLst>
            </p:cNvPr>
            <p:cNvSpPr/>
            <p:nvPr/>
          </p:nvSpPr>
          <p:spPr bwMode="auto">
            <a:xfrm>
              <a:off x="7016750" y="2263775"/>
              <a:ext cx="147638" cy="141288"/>
            </a:xfrm>
            <a:custGeom>
              <a:avLst/>
              <a:gdLst/>
              <a:ahLst/>
              <a:cxnLst>
                <a:cxn ang="0">
                  <a:pos x="74" y="4"/>
                </a:cxn>
                <a:cxn ang="0">
                  <a:pos x="65" y="0"/>
                </a:cxn>
                <a:cxn ang="0">
                  <a:pos x="58" y="9"/>
                </a:cxn>
                <a:cxn ang="0">
                  <a:pos x="50" y="15"/>
                </a:cxn>
                <a:cxn ang="0">
                  <a:pos x="46" y="19"/>
                </a:cxn>
                <a:cxn ang="0">
                  <a:pos x="38" y="21"/>
                </a:cxn>
                <a:cxn ang="0">
                  <a:pos x="31" y="18"/>
                </a:cxn>
                <a:cxn ang="0">
                  <a:pos x="24" y="26"/>
                </a:cxn>
                <a:cxn ang="0">
                  <a:pos x="3" y="38"/>
                </a:cxn>
                <a:cxn ang="0">
                  <a:pos x="0" y="43"/>
                </a:cxn>
                <a:cxn ang="0">
                  <a:pos x="13" y="49"/>
                </a:cxn>
                <a:cxn ang="0">
                  <a:pos x="6" y="62"/>
                </a:cxn>
                <a:cxn ang="0">
                  <a:pos x="8" y="68"/>
                </a:cxn>
                <a:cxn ang="0">
                  <a:pos x="14" y="71"/>
                </a:cxn>
                <a:cxn ang="0">
                  <a:pos x="22" y="70"/>
                </a:cxn>
                <a:cxn ang="0">
                  <a:pos x="25" y="71"/>
                </a:cxn>
                <a:cxn ang="0">
                  <a:pos x="31" y="66"/>
                </a:cxn>
                <a:cxn ang="0">
                  <a:pos x="42" y="64"/>
                </a:cxn>
                <a:cxn ang="0">
                  <a:pos x="48" y="62"/>
                </a:cxn>
                <a:cxn ang="0">
                  <a:pos x="38" y="52"/>
                </a:cxn>
                <a:cxn ang="0">
                  <a:pos x="41" y="42"/>
                </a:cxn>
                <a:cxn ang="0">
                  <a:pos x="61" y="30"/>
                </a:cxn>
                <a:cxn ang="0">
                  <a:pos x="65" y="17"/>
                </a:cxn>
                <a:cxn ang="0">
                  <a:pos x="77" y="4"/>
                </a:cxn>
                <a:cxn ang="0">
                  <a:pos x="74" y="4"/>
                </a:cxn>
              </a:cxnLst>
              <a:rect l="0" t="0" r="r" b="b"/>
              <a:pathLst>
                <a:path w="77" h="74">
                  <a:moveTo>
                    <a:pt x="74" y="4"/>
                  </a:moveTo>
                  <a:cubicBezTo>
                    <a:pt x="70" y="5"/>
                    <a:pt x="68" y="0"/>
                    <a:pt x="65" y="0"/>
                  </a:cubicBezTo>
                  <a:cubicBezTo>
                    <a:pt x="61" y="0"/>
                    <a:pt x="62" y="9"/>
                    <a:pt x="58" y="9"/>
                  </a:cubicBezTo>
                  <a:cubicBezTo>
                    <a:pt x="54" y="9"/>
                    <a:pt x="55" y="14"/>
                    <a:pt x="50" y="15"/>
                  </a:cubicBezTo>
                  <a:cubicBezTo>
                    <a:pt x="45" y="16"/>
                    <a:pt x="43" y="16"/>
                    <a:pt x="46" y="19"/>
                  </a:cubicBezTo>
                  <a:cubicBezTo>
                    <a:pt x="48" y="23"/>
                    <a:pt x="43" y="21"/>
                    <a:pt x="38" y="21"/>
                  </a:cubicBezTo>
                  <a:cubicBezTo>
                    <a:pt x="34" y="21"/>
                    <a:pt x="34" y="18"/>
                    <a:pt x="31" y="18"/>
                  </a:cubicBezTo>
                  <a:cubicBezTo>
                    <a:pt x="28" y="18"/>
                    <a:pt x="26" y="24"/>
                    <a:pt x="24" y="26"/>
                  </a:cubicBezTo>
                  <a:cubicBezTo>
                    <a:pt x="22" y="29"/>
                    <a:pt x="7" y="36"/>
                    <a:pt x="3" y="38"/>
                  </a:cubicBezTo>
                  <a:cubicBezTo>
                    <a:pt x="2" y="39"/>
                    <a:pt x="1" y="41"/>
                    <a:pt x="0" y="43"/>
                  </a:cubicBezTo>
                  <a:cubicBezTo>
                    <a:pt x="5" y="43"/>
                    <a:pt x="10" y="46"/>
                    <a:pt x="13" y="49"/>
                  </a:cubicBezTo>
                  <a:cubicBezTo>
                    <a:pt x="16" y="53"/>
                    <a:pt x="9" y="58"/>
                    <a:pt x="6" y="62"/>
                  </a:cubicBezTo>
                  <a:cubicBezTo>
                    <a:pt x="3" y="65"/>
                    <a:pt x="8" y="65"/>
                    <a:pt x="8" y="68"/>
                  </a:cubicBezTo>
                  <a:cubicBezTo>
                    <a:pt x="8" y="71"/>
                    <a:pt x="12" y="74"/>
                    <a:pt x="14" y="71"/>
                  </a:cubicBezTo>
                  <a:cubicBezTo>
                    <a:pt x="15" y="69"/>
                    <a:pt x="18" y="70"/>
                    <a:pt x="22" y="70"/>
                  </a:cubicBezTo>
                  <a:cubicBezTo>
                    <a:pt x="24" y="70"/>
                    <a:pt x="24" y="70"/>
                    <a:pt x="25" y="71"/>
                  </a:cubicBezTo>
                  <a:cubicBezTo>
                    <a:pt x="27" y="69"/>
                    <a:pt x="30" y="67"/>
                    <a:pt x="31" y="66"/>
                  </a:cubicBezTo>
                  <a:cubicBezTo>
                    <a:pt x="33" y="64"/>
                    <a:pt x="38" y="64"/>
                    <a:pt x="42" y="64"/>
                  </a:cubicBezTo>
                  <a:cubicBezTo>
                    <a:pt x="44" y="64"/>
                    <a:pt x="46" y="63"/>
                    <a:pt x="48" y="62"/>
                  </a:cubicBezTo>
                  <a:cubicBezTo>
                    <a:pt x="43" y="57"/>
                    <a:pt x="39" y="53"/>
                    <a:pt x="38" y="52"/>
                  </a:cubicBezTo>
                  <a:cubicBezTo>
                    <a:pt x="34" y="50"/>
                    <a:pt x="36" y="43"/>
                    <a:pt x="41" y="42"/>
                  </a:cubicBezTo>
                  <a:cubicBezTo>
                    <a:pt x="46" y="41"/>
                    <a:pt x="57" y="32"/>
                    <a:pt x="61" y="30"/>
                  </a:cubicBezTo>
                  <a:cubicBezTo>
                    <a:pt x="64" y="28"/>
                    <a:pt x="62" y="22"/>
                    <a:pt x="65" y="17"/>
                  </a:cubicBezTo>
                  <a:cubicBezTo>
                    <a:pt x="66" y="14"/>
                    <a:pt x="72" y="9"/>
                    <a:pt x="77" y="4"/>
                  </a:cubicBezTo>
                  <a:cubicBezTo>
                    <a:pt x="76" y="4"/>
                    <a:pt x="75" y="4"/>
                    <a:pt x="74" y="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88" name="Freeform 59">
              <a:extLst>
                <a:ext uri="{FF2B5EF4-FFF2-40B4-BE49-F238E27FC236}">
                  <a16:creationId xmlns:a16="http://schemas.microsoft.com/office/drawing/2014/main" id="{1BE69F99-5FE7-613E-B8BA-A60A031E7BA6}"/>
                </a:ext>
              </a:extLst>
            </p:cNvPr>
            <p:cNvSpPr/>
            <p:nvPr/>
          </p:nvSpPr>
          <p:spPr bwMode="auto">
            <a:xfrm>
              <a:off x="6088063" y="2579688"/>
              <a:ext cx="166688" cy="95250"/>
            </a:xfrm>
            <a:custGeom>
              <a:avLst/>
              <a:gdLst/>
              <a:ahLst/>
              <a:cxnLst>
                <a:cxn ang="0">
                  <a:pos x="85" y="32"/>
                </a:cxn>
                <a:cxn ang="0">
                  <a:pos x="83" y="32"/>
                </a:cxn>
                <a:cxn ang="0">
                  <a:pos x="68" y="29"/>
                </a:cxn>
                <a:cxn ang="0">
                  <a:pos x="46" y="20"/>
                </a:cxn>
                <a:cxn ang="0">
                  <a:pos x="23" y="3"/>
                </a:cxn>
                <a:cxn ang="0">
                  <a:pos x="14" y="2"/>
                </a:cxn>
                <a:cxn ang="0">
                  <a:pos x="7" y="4"/>
                </a:cxn>
                <a:cxn ang="0">
                  <a:pos x="2" y="10"/>
                </a:cxn>
                <a:cxn ang="0">
                  <a:pos x="0" y="19"/>
                </a:cxn>
                <a:cxn ang="0">
                  <a:pos x="6" y="23"/>
                </a:cxn>
                <a:cxn ang="0">
                  <a:pos x="15" y="27"/>
                </a:cxn>
                <a:cxn ang="0">
                  <a:pos x="23" y="32"/>
                </a:cxn>
                <a:cxn ang="0">
                  <a:pos x="33" y="37"/>
                </a:cxn>
                <a:cxn ang="0">
                  <a:pos x="43" y="35"/>
                </a:cxn>
                <a:cxn ang="0">
                  <a:pos x="50" y="42"/>
                </a:cxn>
                <a:cxn ang="0">
                  <a:pos x="64" y="47"/>
                </a:cxn>
                <a:cxn ang="0">
                  <a:pos x="84" y="46"/>
                </a:cxn>
                <a:cxn ang="0">
                  <a:pos x="84" y="34"/>
                </a:cxn>
                <a:cxn ang="0">
                  <a:pos x="85" y="32"/>
                </a:cxn>
              </a:cxnLst>
              <a:rect l="0" t="0" r="r" b="b"/>
              <a:pathLst>
                <a:path w="87" h="50">
                  <a:moveTo>
                    <a:pt x="85" y="32"/>
                  </a:moveTo>
                  <a:cubicBezTo>
                    <a:pt x="84" y="32"/>
                    <a:pt x="84" y="31"/>
                    <a:pt x="83" y="32"/>
                  </a:cubicBezTo>
                  <a:cubicBezTo>
                    <a:pt x="76" y="32"/>
                    <a:pt x="72" y="29"/>
                    <a:pt x="68" y="29"/>
                  </a:cubicBezTo>
                  <a:cubicBezTo>
                    <a:pt x="64" y="29"/>
                    <a:pt x="51" y="24"/>
                    <a:pt x="46" y="20"/>
                  </a:cubicBezTo>
                  <a:cubicBezTo>
                    <a:pt x="41" y="16"/>
                    <a:pt x="27" y="7"/>
                    <a:pt x="23" y="3"/>
                  </a:cubicBezTo>
                  <a:cubicBezTo>
                    <a:pt x="20" y="0"/>
                    <a:pt x="15" y="0"/>
                    <a:pt x="14" y="2"/>
                  </a:cubicBezTo>
                  <a:cubicBezTo>
                    <a:pt x="14" y="3"/>
                    <a:pt x="11" y="3"/>
                    <a:pt x="7" y="4"/>
                  </a:cubicBezTo>
                  <a:cubicBezTo>
                    <a:pt x="6" y="5"/>
                    <a:pt x="2" y="8"/>
                    <a:pt x="2" y="10"/>
                  </a:cubicBezTo>
                  <a:cubicBezTo>
                    <a:pt x="2" y="13"/>
                    <a:pt x="0" y="16"/>
                    <a:pt x="0" y="19"/>
                  </a:cubicBezTo>
                  <a:cubicBezTo>
                    <a:pt x="0" y="21"/>
                    <a:pt x="5" y="21"/>
                    <a:pt x="6" y="23"/>
                  </a:cubicBezTo>
                  <a:cubicBezTo>
                    <a:pt x="7" y="25"/>
                    <a:pt x="15" y="26"/>
                    <a:pt x="15" y="27"/>
                  </a:cubicBezTo>
                  <a:cubicBezTo>
                    <a:pt x="15" y="29"/>
                    <a:pt x="20" y="31"/>
                    <a:pt x="23" y="32"/>
                  </a:cubicBezTo>
                  <a:cubicBezTo>
                    <a:pt x="27" y="32"/>
                    <a:pt x="31" y="36"/>
                    <a:pt x="33" y="37"/>
                  </a:cubicBezTo>
                  <a:cubicBezTo>
                    <a:pt x="35" y="39"/>
                    <a:pt x="41" y="35"/>
                    <a:pt x="43" y="35"/>
                  </a:cubicBezTo>
                  <a:cubicBezTo>
                    <a:pt x="46" y="35"/>
                    <a:pt x="49" y="39"/>
                    <a:pt x="50" y="42"/>
                  </a:cubicBezTo>
                  <a:cubicBezTo>
                    <a:pt x="50" y="44"/>
                    <a:pt x="62" y="45"/>
                    <a:pt x="64" y="47"/>
                  </a:cubicBezTo>
                  <a:cubicBezTo>
                    <a:pt x="67" y="50"/>
                    <a:pt x="81" y="48"/>
                    <a:pt x="84" y="46"/>
                  </a:cubicBezTo>
                  <a:cubicBezTo>
                    <a:pt x="87" y="43"/>
                    <a:pt x="84" y="38"/>
                    <a:pt x="84" y="34"/>
                  </a:cubicBezTo>
                  <a:cubicBezTo>
                    <a:pt x="84" y="33"/>
                    <a:pt x="85" y="32"/>
                    <a:pt x="85" y="32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89" name="Freeform 60">
              <a:extLst>
                <a:ext uri="{FF2B5EF4-FFF2-40B4-BE49-F238E27FC236}">
                  <a16:creationId xmlns:a16="http://schemas.microsoft.com/office/drawing/2014/main" id="{6565F339-E829-892D-C880-05A2A2C7CC78}"/>
                </a:ext>
              </a:extLst>
            </p:cNvPr>
            <p:cNvSpPr/>
            <p:nvPr/>
          </p:nvSpPr>
          <p:spPr bwMode="auto">
            <a:xfrm>
              <a:off x="6329363" y="2622550"/>
              <a:ext cx="182563" cy="407988"/>
            </a:xfrm>
            <a:custGeom>
              <a:avLst/>
              <a:gdLst/>
              <a:ahLst/>
              <a:cxnLst>
                <a:cxn ang="0">
                  <a:pos x="78" y="193"/>
                </a:cxn>
                <a:cxn ang="0">
                  <a:pos x="74" y="185"/>
                </a:cxn>
                <a:cxn ang="0">
                  <a:pos x="70" y="171"/>
                </a:cxn>
                <a:cxn ang="0">
                  <a:pos x="66" y="159"/>
                </a:cxn>
                <a:cxn ang="0">
                  <a:pos x="67" y="151"/>
                </a:cxn>
                <a:cxn ang="0">
                  <a:pos x="68" y="146"/>
                </a:cxn>
                <a:cxn ang="0">
                  <a:pos x="66" y="138"/>
                </a:cxn>
                <a:cxn ang="0">
                  <a:pos x="57" y="128"/>
                </a:cxn>
                <a:cxn ang="0">
                  <a:pos x="59" y="110"/>
                </a:cxn>
                <a:cxn ang="0">
                  <a:pos x="66" y="106"/>
                </a:cxn>
                <a:cxn ang="0">
                  <a:pos x="74" y="104"/>
                </a:cxn>
                <a:cxn ang="0">
                  <a:pos x="84" y="98"/>
                </a:cxn>
                <a:cxn ang="0">
                  <a:pos x="90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1" y="85"/>
                </a:cxn>
                <a:cxn ang="0">
                  <a:pos x="84" y="81"/>
                </a:cxn>
                <a:cxn ang="0">
                  <a:pos x="78" y="78"/>
                </a:cxn>
                <a:cxn ang="0">
                  <a:pos x="78" y="71"/>
                </a:cxn>
                <a:cxn ang="0">
                  <a:pos x="74" y="66"/>
                </a:cxn>
                <a:cxn ang="0">
                  <a:pos x="70" y="56"/>
                </a:cxn>
                <a:cxn ang="0">
                  <a:pos x="60" y="54"/>
                </a:cxn>
                <a:cxn ang="0">
                  <a:pos x="58" y="49"/>
                </a:cxn>
                <a:cxn ang="0">
                  <a:pos x="67" y="33"/>
                </a:cxn>
                <a:cxn ang="0">
                  <a:pos x="70" y="17"/>
                </a:cxn>
                <a:cxn ang="0">
                  <a:pos x="65" y="11"/>
                </a:cxn>
                <a:cxn ang="0">
                  <a:pos x="63" y="5"/>
                </a:cxn>
                <a:cxn ang="0">
                  <a:pos x="55" y="2"/>
                </a:cxn>
                <a:cxn ang="0">
                  <a:pos x="53" y="3"/>
                </a:cxn>
                <a:cxn ang="0">
                  <a:pos x="54" y="3"/>
                </a:cxn>
                <a:cxn ang="0">
                  <a:pos x="51" y="8"/>
                </a:cxn>
                <a:cxn ang="0">
                  <a:pos x="52" y="16"/>
                </a:cxn>
                <a:cxn ang="0">
                  <a:pos x="47" y="16"/>
                </a:cxn>
                <a:cxn ang="0">
                  <a:pos x="38" y="20"/>
                </a:cxn>
                <a:cxn ang="0">
                  <a:pos x="30" y="28"/>
                </a:cxn>
                <a:cxn ang="0">
                  <a:pos x="27" y="42"/>
                </a:cxn>
                <a:cxn ang="0">
                  <a:pos x="23" y="56"/>
                </a:cxn>
                <a:cxn ang="0">
                  <a:pos x="14" y="56"/>
                </a:cxn>
                <a:cxn ang="0">
                  <a:pos x="12" y="67"/>
                </a:cxn>
                <a:cxn ang="0">
                  <a:pos x="9" y="79"/>
                </a:cxn>
                <a:cxn ang="0">
                  <a:pos x="4" y="87"/>
                </a:cxn>
                <a:cxn ang="0">
                  <a:pos x="0" y="91"/>
                </a:cxn>
                <a:cxn ang="0">
                  <a:pos x="10" y="102"/>
                </a:cxn>
                <a:cxn ang="0">
                  <a:pos x="23" y="125"/>
                </a:cxn>
                <a:cxn ang="0">
                  <a:pos x="22" y="143"/>
                </a:cxn>
                <a:cxn ang="0">
                  <a:pos x="26" y="149"/>
                </a:cxn>
                <a:cxn ang="0">
                  <a:pos x="37" y="148"/>
                </a:cxn>
                <a:cxn ang="0">
                  <a:pos x="47" y="136"/>
                </a:cxn>
                <a:cxn ang="0">
                  <a:pos x="53" y="141"/>
                </a:cxn>
                <a:cxn ang="0">
                  <a:pos x="57" y="153"/>
                </a:cxn>
                <a:cxn ang="0">
                  <a:pos x="63" y="178"/>
                </a:cxn>
                <a:cxn ang="0">
                  <a:pos x="67" y="195"/>
                </a:cxn>
                <a:cxn ang="0">
                  <a:pos x="69" y="209"/>
                </a:cxn>
                <a:cxn ang="0">
                  <a:pos x="68" y="212"/>
                </a:cxn>
                <a:cxn ang="0">
                  <a:pos x="78" y="193"/>
                </a:cxn>
              </a:cxnLst>
              <a:rect l="0" t="0" r="r" b="b"/>
              <a:pathLst>
                <a:path w="96" h="213">
                  <a:moveTo>
                    <a:pt x="78" y="193"/>
                  </a:moveTo>
                  <a:cubicBezTo>
                    <a:pt x="78" y="189"/>
                    <a:pt x="74" y="188"/>
                    <a:pt x="74" y="185"/>
                  </a:cubicBezTo>
                  <a:cubicBezTo>
                    <a:pt x="74" y="181"/>
                    <a:pt x="74" y="175"/>
                    <a:pt x="70" y="171"/>
                  </a:cubicBezTo>
                  <a:cubicBezTo>
                    <a:pt x="65" y="167"/>
                    <a:pt x="63" y="161"/>
                    <a:pt x="66" y="159"/>
                  </a:cubicBezTo>
                  <a:cubicBezTo>
                    <a:pt x="68" y="157"/>
                    <a:pt x="66" y="150"/>
                    <a:pt x="67" y="151"/>
                  </a:cubicBezTo>
                  <a:cubicBezTo>
                    <a:pt x="69" y="151"/>
                    <a:pt x="71" y="147"/>
                    <a:pt x="68" y="146"/>
                  </a:cubicBezTo>
                  <a:cubicBezTo>
                    <a:pt x="65" y="144"/>
                    <a:pt x="68" y="139"/>
                    <a:pt x="66" y="138"/>
                  </a:cubicBezTo>
                  <a:cubicBezTo>
                    <a:pt x="63" y="137"/>
                    <a:pt x="57" y="130"/>
                    <a:pt x="57" y="128"/>
                  </a:cubicBezTo>
                  <a:cubicBezTo>
                    <a:pt x="57" y="126"/>
                    <a:pt x="59" y="113"/>
                    <a:pt x="59" y="110"/>
                  </a:cubicBezTo>
                  <a:cubicBezTo>
                    <a:pt x="60" y="107"/>
                    <a:pt x="64" y="106"/>
                    <a:pt x="66" y="106"/>
                  </a:cubicBezTo>
                  <a:cubicBezTo>
                    <a:pt x="67" y="106"/>
                    <a:pt x="72" y="107"/>
                    <a:pt x="74" y="104"/>
                  </a:cubicBezTo>
                  <a:cubicBezTo>
                    <a:pt x="76" y="101"/>
                    <a:pt x="83" y="100"/>
                    <a:pt x="84" y="98"/>
                  </a:cubicBezTo>
                  <a:cubicBezTo>
                    <a:pt x="85" y="96"/>
                    <a:pt x="90" y="96"/>
                    <a:pt x="90" y="93"/>
                  </a:cubicBezTo>
                  <a:cubicBezTo>
                    <a:pt x="90" y="90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3"/>
                    <a:pt x="94" y="84"/>
                    <a:pt x="91" y="85"/>
                  </a:cubicBezTo>
                  <a:cubicBezTo>
                    <a:pt x="86" y="87"/>
                    <a:pt x="84" y="84"/>
                    <a:pt x="84" y="81"/>
                  </a:cubicBezTo>
                  <a:cubicBezTo>
                    <a:pt x="85" y="78"/>
                    <a:pt x="81" y="78"/>
                    <a:pt x="78" y="78"/>
                  </a:cubicBezTo>
                  <a:cubicBezTo>
                    <a:pt x="75" y="78"/>
                    <a:pt x="77" y="74"/>
                    <a:pt x="78" y="71"/>
                  </a:cubicBezTo>
                  <a:cubicBezTo>
                    <a:pt x="79" y="68"/>
                    <a:pt x="77" y="66"/>
                    <a:pt x="74" y="66"/>
                  </a:cubicBezTo>
                  <a:cubicBezTo>
                    <a:pt x="70" y="65"/>
                    <a:pt x="69" y="58"/>
                    <a:pt x="70" y="56"/>
                  </a:cubicBezTo>
                  <a:cubicBezTo>
                    <a:pt x="71" y="54"/>
                    <a:pt x="63" y="53"/>
                    <a:pt x="60" y="54"/>
                  </a:cubicBezTo>
                  <a:cubicBezTo>
                    <a:pt x="56" y="56"/>
                    <a:pt x="59" y="51"/>
                    <a:pt x="58" y="49"/>
                  </a:cubicBezTo>
                  <a:cubicBezTo>
                    <a:pt x="57" y="46"/>
                    <a:pt x="62" y="38"/>
                    <a:pt x="67" y="33"/>
                  </a:cubicBezTo>
                  <a:cubicBezTo>
                    <a:pt x="72" y="28"/>
                    <a:pt x="70" y="22"/>
                    <a:pt x="70" y="17"/>
                  </a:cubicBezTo>
                  <a:cubicBezTo>
                    <a:pt x="70" y="11"/>
                    <a:pt x="68" y="11"/>
                    <a:pt x="65" y="11"/>
                  </a:cubicBezTo>
                  <a:cubicBezTo>
                    <a:pt x="63" y="11"/>
                    <a:pt x="63" y="8"/>
                    <a:pt x="63" y="5"/>
                  </a:cubicBezTo>
                  <a:cubicBezTo>
                    <a:pt x="63" y="2"/>
                    <a:pt x="58" y="0"/>
                    <a:pt x="55" y="2"/>
                  </a:cubicBezTo>
                  <a:cubicBezTo>
                    <a:pt x="55" y="2"/>
                    <a:pt x="54" y="2"/>
                    <a:pt x="53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3" y="7"/>
                    <a:pt x="51" y="8"/>
                  </a:cubicBezTo>
                  <a:cubicBezTo>
                    <a:pt x="49" y="9"/>
                    <a:pt x="49" y="12"/>
                    <a:pt x="52" y="16"/>
                  </a:cubicBezTo>
                  <a:cubicBezTo>
                    <a:pt x="55" y="20"/>
                    <a:pt x="48" y="18"/>
                    <a:pt x="47" y="16"/>
                  </a:cubicBezTo>
                  <a:cubicBezTo>
                    <a:pt x="46" y="13"/>
                    <a:pt x="41" y="17"/>
                    <a:pt x="38" y="20"/>
                  </a:cubicBezTo>
                  <a:cubicBezTo>
                    <a:pt x="35" y="22"/>
                    <a:pt x="30" y="24"/>
                    <a:pt x="30" y="28"/>
                  </a:cubicBezTo>
                  <a:cubicBezTo>
                    <a:pt x="30" y="33"/>
                    <a:pt x="26" y="38"/>
                    <a:pt x="27" y="42"/>
                  </a:cubicBezTo>
                  <a:cubicBezTo>
                    <a:pt x="28" y="46"/>
                    <a:pt x="23" y="54"/>
                    <a:pt x="23" y="56"/>
                  </a:cubicBezTo>
                  <a:cubicBezTo>
                    <a:pt x="23" y="58"/>
                    <a:pt x="15" y="56"/>
                    <a:pt x="14" y="56"/>
                  </a:cubicBezTo>
                  <a:cubicBezTo>
                    <a:pt x="13" y="56"/>
                    <a:pt x="14" y="64"/>
                    <a:pt x="12" y="67"/>
                  </a:cubicBezTo>
                  <a:cubicBezTo>
                    <a:pt x="10" y="69"/>
                    <a:pt x="11" y="79"/>
                    <a:pt x="9" y="79"/>
                  </a:cubicBezTo>
                  <a:cubicBezTo>
                    <a:pt x="6" y="79"/>
                    <a:pt x="4" y="87"/>
                    <a:pt x="4" y="87"/>
                  </a:cubicBezTo>
                  <a:cubicBezTo>
                    <a:pt x="4" y="87"/>
                    <a:pt x="2" y="89"/>
                    <a:pt x="0" y="91"/>
                  </a:cubicBezTo>
                  <a:cubicBezTo>
                    <a:pt x="2" y="95"/>
                    <a:pt x="6" y="100"/>
                    <a:pt x="10" y="102"/>
                  </a:cubicBezTo>
                  <a:cubicBezTo>
                    <a:pt x="17" y="104"/>
                    <a:pt x="21" y="118"/>
                    <a:pt x="23" y="125"/>
                  </a:cubicBezTo>
                  <a:cubicBezTo>
                    <a:pt x="25" y="132"/>
                    <a:pt x="24" y="139"/>
                    <a:pt x="22" y="143"/>
                  </a:cubicBezTo>
                  <a:cubicBezTo>
                    <a:pt x="19" y="147"/>
                    <a:pt x="22" y="147"/>
                    <a:pt x="26" y="149"/>
                  </a:cubicBezTo>
                  <a:cubicBezTo>
                    <a:pt x="30" y="151"/>
                    <a:pt x="34" y="152"/>
                    <a:pt x="37" y="148"/>
                  </a:cubicBezTo>
                  <a:cubicBezTo>
                    <a:pt x="40" y="144"/>
                    <a:pt x="46" y="141"/>
                    <a:pt x="47" y="136"/>
                  </a:cubicBezTo>
                  <a:cubicBezTo>
                    <a:pt x="48" y="132"/>
                    <a:pt x="50" y="138"/>
                    <a:pt x="53" y="141"/>
                  </a:cubicBezTo>
                  <a:cubicBezTo>
                    <a:pt x="55" y="143"/>
                    <a:pt x="57" y="148"/>
                    <a:pt x="57" y="153"/>
                  </a:cubicBezTo>
                  <a:cubicBezTo>
                    <a:pt x="58" y="159"/>
                    <a:pt x="58" y="173"/>
                    <a:pt x="63" y="178"/>
                  </a:cubicBezTo>
                  <a:cubicBezTo>
                    <a:pt x="68" y="182"/>
                    <a:pt x="69" y="192"/>
                    <a:pt x="67" y="195"/>
                  </a:cubicBezTo>
                  <a:cubicBezTo>
                    <a:pt x="66" y="199"/>
                    <a:pt x="70" y="205"/>
                    <a:pt x="69" y="209"/>
                  </a:cubicBezTo>
                  <a:cubicBezTo>
                    <a:pt x="68" y="209"/>
                    <a:pt x="68" y="211"/>
                    <a:pt x="68" y="212"/>
                  </a:cubicBezTo>
                  <a:cubicBezTo>
                    <a:pt x="72" y="213"/>
                    <a:pt x="78" y="193"/>
                    <a:pt x="78" y="193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90" name="Freeform 61">
              <a:extLst>
                <a:ext uri="{FF2B5EF4-FFF2-40B4-BE49-F238E27FC236}">
                  <a16:creationId xmlns:a16="http://schemas.microsoft.com/office/drawing/2014/main" id="{9C896FA0-5BD0-52FC-3006-A416C8708D4D}"/>
                </a:ext>
              </a:extLst>
            </p:cNvPr>
            <p:cNvSpPr/>
            <p:nvPr/>
          </p:nvSpPr>
          <p:spPr bwMode="auto">
            <a:xfrm>
              <a:off x="6265863" y="2628900"/>
              <a:ext cx="65088" cy="39688"/>
            </a:xfrm>
            <a:custGeom>
              <a:avLst/>
              <a:gdLst/>
              <a:ahLst/>
              <a:cxnLst>
                <a:cxn ang="0">
                  <a:pos x="33" y="7"/>
                </a:cxn>
                <a:cxn ang="0">
                  <a:pos x="20" y="3"/>
                </a:cxn>
                <a:cxn ang="0">
                  <a:pos x="11" y="2"/>
                </a:cxn>
                <a:cxn ang="0">
                  <a:pos x="3" y="9"/>
                </a:cxn>
                <a:cxn ang="0">
                  <a:pos x="0" y="14"/>
                </a:cxn>
                <a:cxn ang="0">
                  <a:pos x="3" y="16"/>
                </a:cxn>
                <a:cxn ang="0">
                  <a:pos x="11" y="18"/>
                </a:cxn>
                <a:cxn ang="0">
                  <a:pos x="21" y="19"/>
                </a:cxn>
                <a:cxn ang="0">
                  <a:pos x="32" y="17"/>
                </a:cxn>
                <a:cxn ang="0">
                  <a:pos x="31" y="8"/>
                </a:cxn>
                <a:cxn ang="0">
                  <a:pos x="33" y="7"/>
                </a:cxn>
              </a:cxnLst>
              <a:rect l="0" t="0" r="r" b="b"/>
              <a:pathLst>
                <a:path w="34" h="21">
                  <a:moveTo>
                    <a:pt x="33" y="7"/>
                  </a:moveTo>
                  <a:cubicBezTo>
                    <a:pt x="26" y="1"/>
                    <a:pt x="24" y="6"/>
                    <a:pt x="20" y="3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8" y="4"/>
                    <a:pt x="5" y="3"/>
                    <a:pt x="3" y="9"/>
                  </a:cubicBezTo>
                  <a:cubicBezTo>
                    <a:pt x="2" y="11"/>
                    <a:pt x="1" y="12"/>
                    <a:pt x="0" y="14"/>
                  </a:cubicBezTo>
                  <a:cubicBezTo>
                    <a:pt x="1" y="15"/>
                    <a:pt x="2" y="16"/>
                    <a:pt x="3" y="16"/>
                  </a:cubicBezTo>
                  <a:cubicBezTo>
                    <a:pt x="5" y="16"/>
                    <a:pt x="7" y="19"/>
                    <a:pt x="11" y="18"/>
                  </a:cubicBezTo>
                  <a:cubicBezTo>
                    <a:pt x="14" y="17"/>
                    <a:pt x="16" y="20"/>
                    <a:pt x="21" y="19"/>
                  </a:cubicBezTo>
                  <a:cubicBezTo>
                    <a:pt x="26" y="17"/>
                    <a:pt x="31" y="21"/>
                    <a:pt x="32" y="17"/>
                  </a:cubicBezTo>
                  <a:cubicBezTo>
                    <a:pt x="34" y="14"/>
                    <a:pt x="31" y="8"/>
                    <a:pt x="31" y="8"/>
                  </a:cubicBezTo>
                  <a:cubicBezTo>
                    <a:pt x="31" y="8"/>
                    <a:pt x="32" y="7"/>
                    <a:pt x="33" y="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91" name="Freeform 62">
              <a:extLst>
                <a:ext uri="{FF2B5EF4-FFF2-40B4-BE49-F238E27FC236}">
                  <a16:creationId xmlns:a16="http://schemas.microsoft.com/office/drawing/2014/main" id="{D15CE254-7DAB-A182-3336-226A28DEAF0A}"/>
                </a:ext>
              </a:extLst>
            </p:cNvPr>
            <p:cNvSpPr/>
            <p:nvPr/>
          </p:nvSpPr>
          <p:spPr bwMode="auto">
            <a:xfrm>
              <a:off x="6535738" y="2741613"/>
              <a:ext cx="160338" cy="331788"/>
            </a:xfrm>
            <a:custGeom>
              <a:avLst/>
              <a:gdLst/>
              <a:ahLst/>
              <a:cxnLst>
                <a:cxn ang="0">
                  <a:pos x="62" y="22"/>
                </a:cxn>
                <a:cxn ang="0">
                  <a:pos x="51" y="13"/>
                </a:cxn>
                <a:cxn ang="0">
                  <a:pos x="48" y="7"/>
                </a:cxn>
                <a:cxn ang="0">
                  <a:pos x="38" y="2"/>
                </a:cxn>
                <a:cxn ang="0">
                  <a:pos x="29" y="7"/>
                </a:cxn>
                <a:cxn ang="0">
                  <a:pos x="22" y="9"/>
                </a:cxn>
                <a:cxn ang="0">
                  <a:pos x="12" y="9"/>
                </a:cxn>
                <a:cxn ang="0">
                  <a:pos x="4" y="10"/>
                </a:cxn>
                <a:cxn ang="0">
                  <a:pos x="0" y="12"/>
                </a:cxn>
                <a:cxn ang="0">
                  <a:pos x="5" y="18"/>
                </a:cxn>
                <a:cxn ang="0">
                  <a:pos x="10" y="27"/>
                </a:cxn>
                <a:cxn ang="0">
                  <a:pos x="20" y="32"/>
                </a:cxn>
                <a:cxn ang="0">
                  <a:pos x="27" y="34"/>
                </a:cxn>
                <a:cxn ang="0">
                  <a:pos x="31" y="42"/>
                </a:cxn>
                <a:cxn ang="0">
                  <a:pos x="22" y="47"/>
                </a:cxn>
                <a:cxn ang="0">
                  <a:pos x="35" y="58"/>
                </a:cxn>
                <a:cxn ang="0">
                  <a:pos x="40" y="68"/>
                </a:cxn>
                <a:cxn ang="0">
                  <a:pos x="50" y="80"/>
                </a:cxn>
                <a:cxn ang="0">
                  <a:pos x="59" y="89"/>
                </a:cxn>
                <a:cxn ang="0">
                  <a:pos x="61" y="100"/>
                </a:cxn>
                <a:cxn ang="0">
                  <a:pos x="65" y="119"/>
                </a:cxn>
                <a:cxn ang="0">
                  <a:pos x="57" y="132"/>
                </a:cxn>
                <a:cxn ang="0">
                  <a:pos x="47" y="138"/>
                </a:cxn>
                <a:cxn ang="0">
                  <a:pos x="47" y="148"/>
                </a:cxn>
                <a:cxn ang="0">
                  <a:pos x="34" y="148"/>
                </a:cxn>
                <a:cxn ang="0">
                  <a:pos x="27" y="153"/>
                </a:cxn>
                <a:cxn ang="0">
                  <a:pos x="32" y="157"/>
                </a:cxn>
                <a:cxn ang="0">
                  <a:pos x="29" y="167"/>
                </a:cxn>
                <a:cxn ang="0">
                  <a:pos x="34" y="172"/>
                </a:cxn>
                <a:cxn ang="0">
                  <a:pos x="45" y="164"/>
                </a:cxn>
                <a:cxn ang="0">
                  <a:pos x="47" y="159"/>
                </a:cxn>
                <a:cxn ang="0">
                  <a:pos x="50" y="153"/>
                </a:cxn>
                <a:cxn ang="0">
                  <a:pos x="57" y="152"/>
                </a:cxn>
                <a:cxn ang="0">
                  <a:pos x="73" y="145"/>
                </a:cxn>
                <a:cxn ang="0">
                  <a:pos x="81" y="130"/>
                </a:cxn>
                <a:cxn ang="0">
                  <a:pos x="79" y="104"/>
                </a:cxn>
                <a:cxn ang="0">
                  <a:pos x="68" y="86"/>
                </a:cxn>
                <a:cxn ang="0">
                  <a:pos x="50" y="71"/>
                </a:cxn>
                <a:cxn ang="0">
                  <a:pos x="45" y="62"/>
                </a:cxn>
                <a:cxn ang="0">
                  <a:pos x="42" y="47"/>
                </a:cxn>
                <a:cxn ang="0">
                  <a:pos x="50" y="37"/>
                </a:cxn>
                <a:cxn ang="0">
                  <a:pos x="54" y="30"/>
                </a:cxn>
                <a:cxn ang="0">
                  <a:pos x="63" y="24"/>
                </a:cxn>
                <a:cxn ang="0">
                  <a:pos x="64" y="24"/>
                </a:cxn>
                <a:cxn ang="0">
                  <a:pos x="62" y="22"/>
                </a:cxn>
              </a:cxnLst>
              <a:rect l="0" t="0" r="r" b="b"/>
              <a:pathLst>
                <a:path w="84" h="174">
                  <a:moveTo>
                    <a:pt x="62" y="22"/>
                  </a:moveTo>
                  <a:cubicBezTo>
                    <a:pt x="59" y="21"/>
                    <a:pt x="51" y="15"/>
                    <a:pt x="51" y="13"/>
                  </a:cubicBezTo>
                  <a:cubicBezTo>
                    <a:pt x="51" y="11"/>
                    <a:pt x="55" y="7"/>
                    <a:pt x="48" y="7"/>
                  </a:cubicBezTo>
                  <a:cubicBezTo>
                    <a:pt x="40" y="6"/>
                    <a:pt x="40" y="3"/>
                    <a:pt x="38" y="2"/>
                  </a:cubicBezTo>
                  <a:cubicBezTo>
                    <a:pt x="37" y="0"/>
                    <a:pt x="31" y="4"/>
                    <a:pt x="29" y="7"/>
                  </a:cubicBezTo>
                  <a:cubicBezTo>
                    <a:pt x="28" y="11"/>
                    <a:pt x="26" y="7"/>
                    <a:pt x="22" y="9"/>
                  </a:cubicBezTo>
                  <a:cubicBezTo>
                    <a:pt x="18" y="11"/>
                    <a:pt x="14" y="6"/>
                    <a:pt x="12" y="9"/>
                  </a:cubicBezTo>
                  <a:cubicBezTo>
                    <a:pt x="10" y="12"/>
                    <a:pt x="6" y="7"/>
                    <a:pt x="4" y="10"/>
                  </a:cubicBezTo>
                  <a:cubicBezTo>
                    <a:pt x="3" y="11"/>
                    <a:pt x="2" y="11"/>
                    <a:pt x="0" y="12"/>
                  </a:cubicBezTo>
                  <a:cubicBezTo>
                    <a:pt x="2" y="14"/>
                    <a:pt x="5" y="16"/>
                    <a:pt x="5" y="18"/>
                  </a:cubicBezTo>
                  <a:cubicBezTo>
                    <a:pt x="5" y="21"/>
                    <a:pt x="10" y="23"/>
                    <a:pt x="10" y="27"/>
                  </a:cubicBezTo>
                  <a:cubicBezTo>
                    <a:pt x="10" y="30"/>
                    <a:pt x="17" y="33"/>
                    <a:pt x="20" y="32"/>
                  </a:cubicBezTo>
                  <a:cubicBezTo>
                    <a:pt x="22" y="30"/>
                    <a:pt x="27" y="29"/>
                    <a:pt x="27" y="34"/>
                  </a:cubicBezTo>
                  <a:cubicBezTo>
                    <a:pt x="28" y="39"/>
                    <a:pt x="31" y="39"/>
                    <a:pt x="31" y="42"/>
                  </a:cubicBezTo>
                  <a:cubicBezTo>
                    <a:pt x="31" y="46"/>
                    <a:pt x="24" y="44"/>
                    <a:pt x="22" y="47"/>
                  </a:cubicBezTo>
                  <a:cubicBezTo>
                    <a:pt x="21" y="51"/>
                    <a:pt x="35" y="55"/>
                    <a:pt x="35" y="58"/>
                  </a:cubicBezTo>
                  <a:cubicBezTo>
                    <a:pt x="35" y="61"/>
                    <a:pt x="39" y="64"/>
                    <a:pt x="40" y="68"/>
                  </a:cubicBezTo>
                  <a:cubicBezTo>
                    <a:pt x="42" y="72"/>
                    <a:pt x="48" y="76"/>
                    <a:pt x="50" y="80"/>
                  </a:cubicBezTo>
                  <a:cubicBezTo>
                    <a:pt x="51" y="84"/>
                    <a:pt x="57" y="87"/>
                    <a:pt x="59" y="89"/>
                  </a:cubicBezTo>
                  <a:cubicBezTo>
                    <a:pt x="61" y="91"/>
                    <a:pt x="62" y="96"/>
                    <a:pt x="61" y="100"/>
                  </a:cubicBezTo>
                  <a:cubicBezTo>
                    <a:pt x="60" y="104"/>
                    <a:pt x="60" y="112"/>
                    <a:pt x="65" y="119"/>
                  </a:cubicBezTo>
                  <a:cubicBezTo>
                    <a:pt x="69" y="125"/>
                    <a:pt x="60" y="128"/>
                    <a:pt x="57" y="132"/>
                  </a:cubicBezTo>
                  <a:cubicBezTo>
                    <a:pt x="54" y="135"/>
                    <a:pt x="55" y="140"/>
                    <a:pt x="47" y="138"/>
                  </a:cubicBezTo>
                  <a:cubicBezTo>
                    <a:pt x="38" y="136"/>
                    <a:pt x="48" y="145"/>
                    <a:pt x="47" y="148"/>
                  </a:cubicBezTo>
                  <a:cubicBezTo>
                    <a:pt x="45" y="151"/>
                    <a:pt x="34" y="145"/>
                    <a:pt x="34" y="148"/>
                  </a:cubicBezTo>
                  <a:cubicBezTo>
                    <a:pt x="34" y="150"/>
                    <a:pt x="30" y="152"/>
                    <a:pt x="27" y="153"/>
                  </a:cubicBezTo>
                  <a:cubicBezTo>
                    <a:pt x="28" y="155"/>
                    <a:pt x="30" y="156"/>
                    <a:pt x="32" y="157"/>
                  </a:cubicBezTo>
                  <a:cubicBezTo>
                    <a:pt x="35" y="159"/>
                    <a:pt x="29" y="162"/>
                    <a:pt x="29" y="167"/>
                  </a:cubicBezTo>
                  <a:cubicBezTo>
                    <a:pt x="29" y="172"/>
                    <a:pt x="33" y="174"/>
                    <a:pt x="34" y="172"/>
                  </a:cubicBezTo>
                  <a:cubicBezTo>
                    <a:pt x="36" y="169"/>
                    <a:pt x="42" y="165"/>
                    <a:pt x="45" y="164"/>
                  </a:cubicBezTo>
                  <a:cubicBezTo>
                    <a:pt x="47" y="163"/>
                    <a:pt x="45" y="159"/>
                    <a:pt x="47" y="159"/>
                  </a:cubicBezTo>
                  <a:cubicBezTo>
                    <a:pt x="50" y="160"/>
                    <a:pt x="49" y="156"/>
                    <a:pt x="50" y="153"/>
                  </a:cubicBezTo>
                  <a:cubicBezTo>
                    <a:pt x="51" y="151"/>
                    <a:pt x="53" y="152"/>
                    <a:pt x="57" y="152"/>
                  </a:cubicBezTo>
                  <a:cubicBezTo>
                    <a:pt x="61" y="152"/>
                    <a:pt x="67" y="149"/>
                    <a:pt x="73" y="145"/>
                  </a:cubicBezTo>
                  <a:cubicBezTo>
                    <a:pt x="78" y="141"/>
                    <a:pt x="79" y="140"/>
                    <a:pt x="81" y="130"/>
                  </a:cubicBezTo>
                  <a:cubicBezTo>
                    <a:pt x="84" y="119"/>
                    <a:pt x="79" y="107"/>
                    <a:pt x="79" y="104"/>
                  </a:cubicBezTo>
                  <a:cubicBezTo>
                    <a:pt x="79" y="101"/>
                    <a:pt x="71" y="86"/>
                    <a:pt x="68" y="86"/>
                  </a:cubicBezTo>
                  <a:cubicBezTo>
                    <a:pt x="65" y="86"/>
                    <a:pt x="52" y="73"/>
                    <a:pt x="50" y="71"/>
                  </a:cubicBezTo>
                  <a:cubicBezTo>
                    <a:pt x="48" y="69"/>
                    <a:pt x="48" y="65"/>
                    <a:pt x="45" y="62"/>
                  </a:cubicBezTo>
                  <a:cubicBezTo>
                    <a:pt x="42" y="59"/>
                    <a:pt x="41" y="52"/>
                    <a:pt x="42" y="47"/>
                  </a:cubicBezTo>
                  <a:cubicBezTo>
                    <a:pt x="43" y="42"/>
                    <a:pt x="50" y="40"/>
                    <a:pt x="50" y="37"/>
                  </a:cubicBezTo>
                  <a:cubicBezTo>
                    <a:pt x="50" y="33"/>
                    <a:pt x="51" y="30"/>
                    <a:pt x="54" y="30"/>
                  </a:cubicBezTo>
                  <a:cubicBezTo>
                    <a:pt x="58" y="30"/>
                    <a:pt x="62" y="27"/>
                    <a:pt x="63" y="24"/>
                  </a:cubicBezTo>
                  <a:cubicBezTo>
                    <a:pt x="63" y="24"/>
                    <a:pt x="64" y="24"/>
                    <a:pt x="64" y="24"/>
                  </a:cubicBezTo>
                  <a:cubicBezTo>
                    <a:pt x="63" y="22"/>
                    <a:pt x="62" y="22"/>
                    <a:pt x="62" y="22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92" name="Freeform 63">
              <a:extLst>
                <a:ext uri="{FF2B5EF4-FFF2-40B4-BE49-F238E27FC236}">
                  <a16:creationId xmlns:a16="http://schemas.microsoft.com/office/drawing/2014/main" id="{F19EB56B-BDF0-6226-1342-20A3E2765E42}"/>
                </a:ext>
              </a:extLst>
            </p:cNvPr>
            <p:cNvSpPr/>
            <p:nvPr/>
          </p:nvSpPr>
          <p:spPr bwMode="auto">
            <a:xfrm>
              <a:off x="6535738" y="2940050"/>
              <a:ext cx="131763" cy="93663"/>
            </a:xfrm>
            <a:custGeom>
              <a:avLst/>
              <a:gdLst/>
              <a:ahLst/>
              <a:cxnLst>
                <a:cxn ang="0">
                  <a:pos x="34" y="44"/>
                </a:cxn>
                <a:cxn ang="0">
                  <a:pos x="47" y="44"/>
                </a:cxn>
                <a:cxn ang="0">
                  <a:pos x="47" y="34"/>
                </a:cxn>
                <a:cxn ang="0">
                  <a:pos x="57" y="28"/>
                </a:cxn>
                <a:cxn ang="0">
                  <a:pos x="65" y="15"/>
                </a:cxn>
                <a:cxn ang="0">
                  <a:pos x="61" y="1"/>
                </a:cxn>
                <a:cxn ang="0">
                  <a:pos x="53" y="2"/>
                </a:cxn>
                <a:cxn ang="0">
                  <a:pos x="45" y="5"/>
                </a:cxn>
                <a:cxn ang="0">
                  <a:pos x="42" y="8"/>
                </a:cxn>
                <a:cxn ang="0">
                  <a:pos x="35" y="3"/>
                </a:cxn>
                <a:cxn ang="0">
                  <a:pos x="20" y="3"/>
                </a:cxn>
                <a:cxn ang="0">
                  <a:pos x="4" y="10"/>
                </a:cxn>
                <a:cxn ang="0">
                  <a:pos x="5" y="21"/>
                </a:cxn>
                <a:cxn ang="0">
                  <a:pos x="6" y="29"/>
                </a:cxn>
                <a:cxn ang="0">
                  <a:pos x="6" y="30"/>
                </a:cxn>
                <a:cxn ang="0">
                  <a:pos x="9" y="40"/>
                </a:cxn>
                <a:cxn ang="0">
                  <a:pos x="16" y="41"/>
                </a:cxn>
                <a:cxn ang="0">
                  <a:pos x="17" y="47"/>
                </a:cxn>
                <a:cxn ang="0">
                  <a:pos x="26" y="48"/>
                </a:cxn>
                <a:cxn ang="0">
                  <a:pos x="27" y="49"/>
                </a:cxn>
                <a:cxn ang="0">
                  <a:pos x="34" y="44"/>
                </a:cxn>
              </a:cxnLst>
              <a:rect l="0" t="0" r="r" b="b"/>
              <a:pathLst>
                <a:path w="69" h="49">
                  <a:moveTo>
                    <a:pt x="34" y="44"/>
                  </a:moveTo>
                  <a:cubicBezTo>
                    <a:pt x="34" y="41"/>
                    <a:pt x="45" y="47"/>
                    <a:pt x="47" y="44"/>
                  </a:cubicBezTo>
                  <a:cubicBezTo>
                    <a:pt x="48" y="41"/>
                    <a:pt x="38" y="32"/>
                    <a:pt x="47" y="34"/>
                  </a:cubicBezTo>
                  <a:cubicBezTo>
                    <a:pt x="55" y="36"/>
                    <a:pt x="54" y="31"/>
                    <a:pt x="57" y="28"/>
                  </a:cubicBezTo>
                  <a:cubicBezTo>
                    <a:pt x="60" y="24"/>
                    <a:pt x="69" y="21"/>
                    <a:pt x="65" y="15"/>
                  </a:cubicBezTo>
                  <a:cubicBezTo>
                    <a:pt x="61" y="10"/>
                    <a:pt x="61" y="5"/>
                    <a:pt x="61" y="1"/>
                  </a:cubicBezTo>
                  <a:cubicBezTo>
                    <a:pt x="58" y="3"/>
                    <a:pt x="54" y="3"/>
                    <a:pt x="53" y="2"/>
                  </a:cubicBezTo>
                  <a:cubicBezTo>
                    <a:pt x="50" y="1"/>
                    <a:pt x="45" y="1"/>
                    <a:pt x="45" y="5"/>
                  </a:cubicBezTo>
                  <a:cubicBezTo>
                    <a:pt x="45" y="9"/>
                    <a:pt x="41" y="9"/>
                    <a:pt x="42" y="8"/>
                  </a:cubicBezTo>
                  <a:cubicBezTo>
                    <a:pt x="42" y="6"/>
                    <a:pt x="38" y="6"/>
                    <a:pt x="35" y="3"/>
                  </a:cubicBezTo>
                  <a:cubicBezTo>
                    <a:pt x="33" y="0"/>
                    <a:pt x="24" y="4"/>
                    <a:pt x="20" y="3"/>
                  </a:cubicBezTo>
                  <a:cubicBezTo>
                    <a:pt x="16" y="1"/>
                    <a:pt x="9" y="5"/>
                    <a:pt x="4" y="10"/>
                  </a:cubicBezTo>
                  <a:cubicBezTo>
                    <a:pt x="0" y="16"/>
                    <a:pt x="5" y="16"/>
                    <a:pt x="5" y="21"/>
                  </a:cubicBezTo>
                  <a:cubicBezTo>
                    <a:pt x="5" y="25"/>
                    <a:pt x="8" y="25"/>
                    <a:pt x="6" y="29"/>
                  </a:cubicBezTo>
                  <a:cubicBezTo>
                    <a:pt x="6" y="29"/>
                    <a:pt x="6" y="29"/>
                    <a:pt x="6" y="30"/>
                  </a:cubicBezTo>
                  <a:cubicBezTo>
                    <a:pt x="11" y="31"/>
                    <a:pt x="9" y="37"/>
                    <a:pt x="9" y="40"/>
                  </a:cubicBezTo>
                  <a:cubicBezTo>
                    <a:pt x="10" y="43"/>
                    <a:pt x="14" y="41"/>
                    <a:pt x="16" y="41"/>
                  </a:cubicBezTo>
                  <a:cubicBezTo>
                    <a:pt x="19" y="41"/>
                    <a:pt x="15" y="45"/>
                    <a:pt x="17" y="47"/>
                  </a:cubicBezTo>
                  <a:cubicBezTo>
                    <a:pt x="19" y="49"/>
                    <a:pt x="25" y="45"/>
                    <a:pt x="26" y="48"/>
                  </a:cubicBezTo>
                  <a:cubicBezTo>
                    <a:pt x="26" y="48"/>
                    <a:pt x="26" y="49"/>
                    <a:pt x="27" y="49"/>
                  </a:cubicBezTo>
                  <a:cubicBezTo>
                    <a:pt x="30" y="48"/>
                    <a:pt x="34" y="46"/>
                    <a:pt x="34" y="4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93" name="Freeform 64">
              <a:extLst>
                <a:ext uri="{FF2B5EF4-FFF2-40B4-BE49-F238E27FC236}">
                  <a16:creationId xmlns:a16="http://schemas.microsoft.com/office/drawing/2014/main" id="{B48DA214-DA9D-7C76-D242-E0AB28A23AB5}"/>
                </a:ext>
              </a:extLst>
            </p:cNvPr>
            <p:cNvSpPr/>
            <p:nvPr/>
          </p:nvSpPr>
          <p:spPr bwMode="auto">
            <a:xfrm>
              <a:off x="6492875" y="2762250"/>
              <a:ext cx="160338" cy="195263"/>
            </a:xfrm>
            <a:custGeom>
              <a:avLst/>
              <a:gdLst/>
              <a:ahLst/>
              <a:cxnLst>
                <a:cxn ang="0">
                  <a:pos x="57" y="47"/>
                </a:cxn>
                <a:cxn ang="0">
                  <a:pos x="44" y="36"/>
                </a:cxn>
                <a:cxn ang="0">
                  <a:pos x="53" y="31"/>
                </a:cxn>
                <a:cxn ang="0">
                  <a:pos x="49" y="23"/>
                </a:cxn>
                <a:cxn ang="0">
                  <a:pos x="42" y="21"/>
                </a:cxn>
                <a:cxn ang="0">
                  <a:pos x="32" y="16"/>
                </a:cxn>
                <a:cxn ang="0">
                  <a:pos x="27" y="7"/>
                </a:cxn>
                <a:cxn ang="0">
                  <a:pos x="22" y="1"/>
                </a:cxn>
                <a:cxn ang="0">
                  <a:pos x="18" y="1"/>
                </a:cxn>
                <a:cxn ang="0">
                  <a:pos x="16" y="7"/>
                </a:cxn>
                <a:cxn ang="0">
                  <a:pos x="16" y="16"/>
                </a:cxn>
                <a:cxn ang="0">
                  <a:pos x="10" y="11"/>
                </a:cxn>
                <a:cxn ang="0">
                  <a:pos x="4" y="20"/>
                </a:cxn>
                <a:cxn ang="0">
                  <a:pos x="0" y="23"/>
                </a:cxn>
                <a:cxn ang="0">
                  <a:pos x="2" y="25"/>
                </a:cxn>
                <a:cxn ang="0">
                  <a:pos x="3" y="34"/>
                </a:cxn>
                <a:cxn ang="0">
                  <a:pos x="11" y="37"/>
                </a:cxn>
                <a:cxn ang="0">
                  <a:pos x="10" y="49"/>
                </a:cxn>
                <a:cxn ang="0">
                  <a:pos x="7" y="58"/>
                </a:cxn>
                <a:cxn ang="0">
                  <a:pos x="17" y="54"/>
                </a:cxn>
                <a:cxn ang="0">
                  <a:pos x="26" y="53"/>
                </a:cxn>
                <a:cxn ang="0">
                  <a:pos x="33" y="51"/>
                </a:cxn>
                <a:cxn ang="0">
                  <a:pos x="43" y="51"/>
                </a:cxn>
                <a:cxn ang="0">
                  <a:pos x="52" y="59"/>
                </a:cxn>
                <a:cxn ang="0">
                  <a:pos x="52" y="73"/>
                </a:cxn>
                <a:cxn ang="0">
                  <a:pos x="60" y="85"/>
                </a:cxn>
                <a:cxn ang="0">
                  <a:pos x="59" y="97"/>
                </a:cxn>
                <a:cxn ang="0">
                  <a:pos x="64" y="101"/>
                </a:cxn>
                <a:cxn ang="0">
                  <a:pos x="67" y="98"/>
                </a:cxn>
                <a:cxn ang="0">
                  <a:pos x="75" y="95"/>
                </a:cxn>
                <a:cxn ang="0">
                  <a:pos x="83" y="94"/>
                </a:cxn>
                <a:cxn ang="0">
                  <a:pos x="83" y="89"/>
                </a:cxn>
                <a:cxn ang="0">
                  <a:pos x="81" y="78"/>
                </a:cxn>
                <a:cxn ang="0">
                  <a:pos x="72" y="69"/>
                </a:cxn>
                <a:cxn ang="0">
                  <a:pos x="62" y="57"/>
                </a:cxn>
                <a:cxn ang="0">
                  <a:pos x="57" y="47"/>
                </a:cxn>
              </a:cxnLst>
              <a:rect l="0" t="0" r="r" b="b"/>
              <a:pathLst>
                <a:path w="84" h="102">
                  <a:moveTo>
                    <a:pt x="57" y="47"/>
                  </a:moveTo>
                  <a:cubicBezTo>
                    <a:pt x="57" y="44"/>
                    <a:pt x="43" y="40"/>
                    <a:pt x="44" y="36"/>
                  </a:cubicBezTo>
                  <a:cubicBezTo>
                    <a:pt x="46" y="33"/>
                    <a:pt x="53" y="35"/>
                    <a:pt x="53" y="31"/>
                  </a:cubicBezTo>
                  <a:cubicBezTo>
                    <a:pt x="53" y="28"/>
                    <a:pt x="50" y="28"/>
                    <a:pt x="49" y="23"/>
                  </a:cubicBezTo>
                  <a:cubicBezTo>
                    <a:pt x="49" y="18"/>
                    <a:pt x="44" y="19"/>
                    <a:pt x="42" y="21"/>
                  </a:cubicBezTo>
                  <a:cubicBezTo>
                    <a:pt x="39" y="22"/>
                    <a:pt x="32" y="19"/>
                    <a:pt x="32" y="16"/>
                  </a:cubicBezTo>
                  <a:cubicBezTo>
                    <a:pt x="32" y="12"/>
                    <a:pt x="27" y="10"/>
                    <a:pt x="27" y="7"/>
                  </a:cubicBezTo>
                  <a:cubicBezTo>
                    <a:pt x="27" y="5"/>
                    <a:pt x="24" y="3"/>
                    <a:pt x="22" y="1"/>
                  </a:cubicBezTo>
                  <a:cubicBezTo>
                    <a:pt x="21" y="2"/>
                    <a:pt x="19" y="2"/>
                    <a:pt x="18" y="1"/>
                  </a:cubicBezTo>
                  <a:cubicBezTo>
                    <a:pt x="17" y="0"/>
                    <a:pt x="15" y="6"/>
                    <a:pt x="16" y="7"/>
                  </a:cubicBezTo>
                  <a:cubicBezTo>
                    <a:pt x="18" y="8"/>
                    <a:pt x="19" y="17"/>
                    <a:pt x="16" y="16"/>
                  </a:cubicBezTo>
                  <a:cubicBezTo>
                    <a:pt x="12" y="15"/>
                    <a:pt x="12" y="10"/>
                    <a:pt x="10" y="11"/>
                  </a:cubicBezTo>
                  <a:cubicBezTo>
                    <a:pt x="10" y="11"/>
                    <a:pt x="4" y="17"/>
                    <a:pt x="4" y="20"/>
                  </a:cubicBezTo>
                  <a:cubicBezTo>
                    <a:pt x="4" y="22"/>
                    <a:pt x="2" y="22"/>
                    <a:pt x="0" y="23"/>
                  </a:cubicBezTo>
                  <a:cubicBezTo>
                    <a:pt x="1" y="24"/>
                    <a:pt x="2" y="25"/>
                    <a:pt x="2" y="25"/>
                  </a:cubicBezTo>
                  <a:cubicBezTo>
                    <a:pt x="3" y="27"/>
                    <a:pt x="2" y="31"/>
                    <a:pt x="3" y="34"/>
                  </a:cubicBezTo>
                  <a:cubicBezTo>
                    <a:pt x="5" y="38"/>
                    <a:pt x="10" y="32"/>
                    <a:pt x="11" y="37"/>
                  </a:cubicBezTo>
                  <a:cubicBezTo>
                    <a:pt x="13" y="42"/>
                    <a:pt x="10" y="44"/>
                    <a:pt x="10" y="49"/>
                  </a:cubicBezTo>
                  <a:cubicBezTo>
                    <a:pt x="10" y="54"/>
                    <a:pt x="6" y="53"/>
                    <a:pt x="7" y="58"/>
                  </a:cubicBezTo>
                  <a:cubicBezTo>
                    <a:pt x="8" y="62"/>
                    <a:pt x="14" y="57"/>
                    <a:pt x="17" y="54"/>
                  </a:cubicBezTo>
                  <a:cubicBezTo>
                    <a:pt x="21" y="51"/>
                    <a:pt x="24" y="51"/>
                    <a:pt x="26" y="53"/>
                  </a:cubicBezTo>
                  <a:cubicBezTo>
                    <a:pt x="27" y="55"/>
                    <a:pt x="32" y="54"/>
                    <a:pt x="33" y="51"/>
                  </a:cubicBezTo>
                  <a:cubicBezTo>
                    <a:pt x="34" y="49"/>
                    <a:pt x="41" y="48"/>
                    <a:pt x="43" y="51"/>
                  </a:cubicBezTo>
                  <a:cubicBezTo>
                    <a:pt x="46" y="54"/>
                    <a:pt x="48" y="57"/>
                    <a:pt x="52" y="59"/>
                  </a:cubicBezTo>
                  <a:cubicBezTo>
                    <a:pt x="55" y="61"/>
                    <a:pt x="49" y="72"/>
                    <a:pt x="52" y="73"/>
                  </a:cubicBezTo>
                  <a:cubicBezTo>
                    <a:pt x="56" y="74"/>
                    <a:pt x="61" y="79"/>
                    <a:pt x="60" y="85"/>
                  </a:cubicBezTo>
                  <a:cubicBezTo>
                    <a:pt x="60" y="90"/>
                    <a:pt x="63" y="93"/>
                    <a:pt x="59" y="97"/>
                  </a:cubicBezTo>
                  <a:cubicBezTo>
                    <a:pt x="61" y="99"/>
                    <a:pt x="64" y="99"/>
                    <a:pt x="64" y="101"/>
                  </a:cubicBezTo>
                  <a:cubicBezTo>
                    <a:pt x="63" y="102"/>
                    <a:pt x="67" y="102"/>
                    <a:pt x="67" y="98"/>
                  </a:cubicBezTo>
                  <a:cubicBezTo>
                    <a:pt x="67" y="94"/>
                    <a:pt x="72" y="94"/>
                    <a:pt x="75" y="95"/>
                  </a:cubicBezTo>
                  <a:cubicBezTo>
                    <a:pt x="76" y="96"/>
                    <a:pt x="80" y="96"/>
                    <a:pt x="83" y="94"/>
                  </a:cubicBezTo>
                  <a:cubicBezTo>
                    <a:pt x="83" y="92"/>
                    <a:pt x="83" y="90"/>
                    <a:pt x="83" y="89"/>
                  </a:cubicBezTo>
                  <a:cubicBezTo>
                    <a:pt x="84" y="85"/>
                    <a:pt x="83" y="80"/>
                    <a:pt x="81" y="78"/>
                  </a:cubicBezTo>
                  <a:cubicBezTo>
                    <a:pt x="79" y="76"/>
                    <a:pt x="73" y="73"/>
                    <a:pt x="72" y="69"/>
                  </a:cubicBezTo>
                  <a:cubicBezTo>
                    <a:pt x="70" y="65"/>
                    <a:pt x="64" y="61"/>
                    <a:pt x="62" y="57"/>
                  </a:cubicBezTo>
                  <a:cubicBezTo>
                    <a:pt x="61" y="53"/>
                    <a:pt x="57" y="50"/>
                    <a:pt x="57" y="4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94" name="Freeform 65">
              <a:extLst>
                <a:ext uri="{FF2B5EF4-FFF2-40B4-BE49-F238E27FC236}">
                  <a16:creationId xmlns:a16="http://schemas.microsoft.com/office/drawing/2014/main" id="{5A1DABF8-10BF-272C-5B55-62C8E9061703}"/>
                </a:ext>
              </a:extLst>
            </p:cNvPr>
            <p:cNvSpPr/>
            <p:nvPr/>
          </p:nvSpPr>
          <p:spPr bwMode="auto">
            <a:xfrm>
              <a:off x="6437313" y="2806700"/>
              <a:ext cx="176213" cy="328613"/>
            </a:xfrm>
            <a:custGeom>
              <a:avLst/>
              <a:gdLst/>
              <a:ahLst/>
              <a:cxnLst>
                <a:cxn ang="0">
                  <a:pos x="56" y="91"/>
                </a:cxn>
                <a:cxn ang="0">
                  <a:pos x="55" y="80"/>
                </a:cxn>
                <a:cxn ang="0">
                  <a:pos x="71" y="73"/>
                </a:cxn>
                <a:cxn ang="0">
                  <a:pos x="86" y="73"/>
                </a:cxn>
                <a:cxn ang="0">
                  <a:pos x="88" y="74"/>
                </a:cxn>
                <a:cxn ang="0">
                  <a:pos x="89" y="62"/>
                </a:cxn>
                <a:cxn ang="0">
                  <a:pos x="81" y="50"/>
                </a:cxn>
                <a:cxn ang="0">
                  <a:pos x="81" y="36"/>
                </a:cxn>
                <a:cxn ang="0">
                  <a:pos x="72" y="28"/>
                </a:cxn>
                <a:cxn ang="0">
                  <a:pos x="62" y="28"/>
                </a:cxn>
                <a:cxn ang="0">
                  <a:pos x="55" y="30"/>
                </a:cxn>
                <a:cxn ang="0">
                  <a:pos x="46" y="31"/>
                </a:cxn>
                <a:cxn ang="0">
                  <a:pos x="36" y="35"/>
                </a:cxn>
                <a:cxn ang="0">
                  <a:pos x="39" y="26"/>
                </a:cxn>
                <a:cxn ang="0">
                  <a:pos x="40" y="14"/>
                </a:cxn>
                <a:cxn ang="0">
                  <a:pos x="32" y="11"/>
                </a:cxn>
                <a:cxn ang="0">
                  <a:pos x="31" y="2"/>
                </a:cxn>
                <a:cxn ang="0">
                  <a:pos x="29" y="0"/>
                </a:cxn>
                <a:cxn ang="0">
                  <a:pos x="27" y="2"/>
                </a:cxn>
                <a:cxn ang="0">
                  <a:pos x="17" y="8"/>
                </a:cxn>
                <a:cxn ang="0">
                  <a:pos x="9" y="10"/>
                </a:cxn>
                <a:cxn ang="0">
                  <a:pos x="2" y="14"/>
                </a:cxn>
                <a:cxn ang="0">
                  <a:pos x="0" y="32"/>
                </a:cxn>
                <a:cxn ang="0">
                  <a:pos x="9" y="42"/>
                </a:cxn>
                <a:cxn ang="0">
                  <a:pos x="11" y="50"/>
                </a:cxn>
                <a:cxn ang="0">
                  <a:pos x="10" y="55"/>
                </a:cxn>
                <a:cxn ang="0">
                  <a:pos x="9" y="63"/>
                </a:cxn>
                <a:cxn ang="0">
                  <a:pos x="13" y="75"/>
                </a:cxn>
                <a:cxn ang="0">
                  <a:pos x="17" y="89"/>
                </a:cxn>
                <a:cxn ang="0">
                  <a:pos x="21" y="97"/>
                </a:cxn>
                <a:cxn ang="0">
                  <a:pos x="11" y="116"/>
                </a:cxn>
                <a:cxn ang="0">
                  <a:pos x="8" y="132"/>
                </a:cxn>
                <a:cxn ang="0">
                  <a:pos x="9" y="142"/>
                </a:cxn>
                <a:cxn ang="0">
                  <a:pos x="23" y="157"/>
                </a:cxn>
                <a:cxn ang="0">
                  <a:pos x="27" y="162"/>
                </a:cxn>
                <a:cxn ang="0">
                  <a:pos x="33" y="163"/>
                </a:cxn>
                <a:cxn ang="0">
                  <a:pos x="39" y="170"/>
                </a:cxn>
                <a:cxn ang="0">
                  <a:pos x="48" y="171"/>
                </a:cxn>
                <a:cxn ang="0">
                  <a:pos x="51" y="166"/>
                </a:cxn>
                <a:cxn ang="0">
                  <a:pos x="38" y="159"/>
                </a:cxn>
                <a:cxn ang="0">
                  <a:pos x="30" y="146"/>
                </a:cxn>
                <a:cxn ang="0">
                  <a:pos x="26" y="135"/>
                </a:cxn>
                <a:cxn ang="0">
                  <a:pos x="19" y="130"/>
                </a:cxn>
                <a:cxn ang="0">
                  <a:pos x="20" y="112"/>
                </a:cxn>
                <a:cxn ang="0">
                  <a:pos x="27" y="89"/>
                </a:cxn>
                <a:cxn ang="0">
                  <a:pos x="36" y="86"/>
                </a:cxn>
                <a:cxn ang="0">
                  <a:pos x="45" y="93"/>
                </a:cxn>
                <a:cxn ang="0">
                  <a:pos x="57" y="99"/>
                </a:cxn>
                <a:cxn ang="0">
                  <a:pos x="57" y="100"/>
                </a:cxn>
                <a:cxn ang="0">
                  <a:pos x="57" y="99"/>
                </a:cxn>
                <a:cxn ang="0">
                  <a:pos x="56" y="91"/>
                </a:cxn>
              </a:cxnLst>
              <a:rect l="0" t="0" r="r" b="b"/>
              <a:pathLst>
                <a:path w="92" h="172">
                  <a:moveTo>
                    <a:pt x="56" y="91"/>
                  </a:moveTo>
                  <a:cubicBezTo>
                    <a:pt x="56" y="86"/>
                    <a:pt x="51" y="86"/>
                    <a:pt x="55" y="80"/>
                  </a:cubicBezTo>
                  <a:cubicBezTo>
                    <a:pt x="60" y="75"/>
                    <a:pt x="67" y="71"/>
                    <a:pt x="71" y="73"/>
                  </a:cubicBezTo>
                  <a:cubicBezTo>
                    <a:pt x="75" y="74"/>
                    <a:pt x="84" y="70"/>
                    <a:pt x="86" y="73"/>
                  </a:cubicBezTo>
                  <a:cubicBezTo>
                    <a:pt x="87" y="74"/>
                    <a:pt x="87" y="74"/>
                    <a:pt x="88" y="74"/>
                  </a:cubicBezTo>
                  <a:cubicBezTo>
                    <a:pt x="92" y="70"/>
                    <a:pt x="89" y="67"/>
                    <a:pt x="89" y="62"/>
                  </a:cubicBezTo>
                  <a:cubicBezTo>
                    <a:pt x="90" y="56"/>
                    <a:pt x="85" y="51"/>
                    <a:pt x="81" y="50"/>
                  </a:cubicBezTo>
                  <a:cubicBezTo>
                    <a:pt x="78" y="49"/>
                    <a:pt x="84" y="38"/>
                    <a:pt x="81" y="36"/>
                  </a:cubicBezTo>
                  <a:cubicBezTo>
                    <a:pt x="77" y="34"/>
                    <a:pt x="75" y="31"/>
                    <a:pt x="72" y="28"/>
                  </a:cubicBezTo>
                  <a:cubicBezTo>
                    <a:pt x="70" y="25"/>
                    <a:pt x="63" y="26"/>
                    <a:pt x="62" y="28"/>
                  </a:cubicBezTo>
                  <a:cubicBezTo>
                    <a:pt x="61" y="31"/>
                    <a:pt x="56" y="32"/>
                    <a:pt x="55" y="30"/>
                  </a:cubicBezTo>
                  <a:cubicBezTo>
                    <a:pt x="53" y="28"/>
                    <a:pt x="50" y="28"/>
                    <a:pt x="46" y="31"/>
                  </a:cubicBezTo>
                  <a:cubicBezTo>
                    <a:pt x="43" y="34"/>
                    <a:pt x="37" y="39"/>
                    <a:pt x="36" y="35"/>
                  </a:cubicBezTo>
                  <a:cubicBezTo>
                    <a:pt x="35" y="30"/>
                    <a:pt x="39" y="31"/>
                    <a:pt x="39" y="26"/>
                  </a:cubicBezTo>
                  <a:cubicBezTo>
                    <a:pt x="39" y="21"/>
                    <a:pt x="42" y="19"/>
                    <a:pt x="40" y="14"/>
                  </a:cubicBezTo>
                  <a:cubicBezTo>
                    <a:pt x="39" y="9"/>
                    <a:pt x="34" y="15"/>
                    <a:pt x="32" y="11"/>
                  </a:cubicBezTo>
                  <a:cubicBezTo>
                    <a:pt x="31" y="8"/>
                    <a:pt x="32" y="4"/>
                    <a:pt x="31" y="2"/>
                  </a:cubicBezTo>
                  <a:cubicBezTo>
                    <a:pt x="31" y="2"/>
                    <a:pt x="30" y="1"/>
                    <a:pt x="29" y="0"/>
                  </a:cubicBezTo>
                  <a:cubicBezTo>
                    <a:pt x="28" y="1"/>
                    <a:pt x="28" y="1"/>
                    <a:pt x="27" y="2"/>
                  </a:cubicBezTo>
                  <a:cubicBezTo>
                    <a:pt x="26" y="4"/>
                    <a:pt x="19" y="5"/>
                    <a:pt x="17" y="8"/>
                  </a:cubicBezTo>
                  <a:cubicBezTo>
                    <a:pt x="15" y="11"/>
                    <a:pt x="10" y="10"/>
                    <a:pt x="9" y="10"/>
                  </a:cubicBezTo>
                  <a:cubicBezTo>
                    <a:pt x="7" y="10"/>
                    <a:pt x="3" y="11"/>
                    <a:pt x="2" y="14"/>
                  </a:cubicBezTo>
                  <a:cubicBezTo>
                    <a:pt x="2" y="17"/>
                    <a:pt x="0" y="30"/>
                    <a:pt x="0" y="32"/>
                  </a:cubicBezTo>
                  <a:cubicBezTo>
                    <a:pt x="0" y="34"/>
                    <a:pt x="6" y="41"/>
                    <a:pt x="9" y="42"/>
                  </a:cubicBezTo>
                  <a:cubicBezTo>
                    <a:pt x="11" y="43"/>
                    <a:pt x="8" y="48"/>
                    <a:pt x="11" y="50"/>
                  </a:cubicBezTo>
                  <a:cubicBezTo>
                    <a:pt x="14" y="51"/>
                    <a:pt x="12" y="55"/>
                    <a:pt x="10" y="55"/>
                  </a:cubicBezTo>
                  <a:cubicBezTo>
                    <a:pt x="9" y="54"/>
                    <a:pt x="11" y="61"/>
                    <a:pt x="9" y="63"/>
                  </a:cubicBezTo>
                  <a:cubicBezTo>
                    <a:pt x="6" y="65"/>
                    <a:pt x="8" y="71"/>
                    <a:pt x="13" y="75"/>
                  </a:cubicBezTo>
                  <a:cubicBezTo>
                    <a:pt x="17" y="79"/>
                    <a:pt x="17" y="85"/>
                    <a:pt x="17" y="89"/>
                  </a:cubicBezTo>
                  <a:cubicBezTo>
                    <a:pt x="17" y="92"/>
                    <a:pt x="21" y="93"/>
                    <a:pt x="21" y="97"/>
                  </a:cubicBezTo>
                  <a:cubicBezTo>
                    <a:pt x="21" y="97"/>
                    <a:pt x="15" y="117"/>
                    <a:pt x="11" y="116"/>
                  </a:cubicBezTo>
                  <a:cubicBezTo>
                    <a:pt x="10" y="121"/>
                    <a:pt x="9" y="128"/>
                    <a:pt x="8" y="132"/>
                  </a:cubicBezTo>
                  <a:cubicBezTo>
                    <a:pt x="7" y="138"/>
                    <a:pt x="6" y="142"/>
                    <a:pt x="9" y="142"/>
                  </a:cubicBezTo>
                  <a:cubicBezTo>
                    <a:pt x="12" y="143"/>
                    <a:pt x="18" y="150"/>
                    <a:pt x="23" y="157"/>
                  </a:cubicBezTo>
                  <a:cubicBezTo>
                    <a:pt x="25" y="159"/>
                    <a:pt x="26" y="161"/>
                    <a:pt x="27" y="162"/>
                  </a:cubicBezTo>
                  <a:cubicBezTo>
                    <a:pt x="29" y="162"/>
                    <a:pt x="31" y="162"/>
                    <a:pt x="33" y="163"/>
                  </a:cubicBezTo>
                  <a:cubicBezTo>
                    <a:pt x="38" y="164"/>
                    <a:pt x="39" y="167"/>
                    <a:pt x="39" y="170"/>
                  </a:cubicBezTo>
                  <a:cubicBezTo>
                    <a:pt x="39" y="172"/>
                    <a:pt x="46" y="171"/>
                    <a:pt x="48" y="171"/>
                  </a:cubicBezTo>
                  <a:cubicBezTo>
                    <a:pt x="49" y="170"/>
                    <a:pt x="47" y="167"/>
                    <a:pt x="51" y="166"/>
                  </a:cubicBezTo>
                  <a:cubicBezTo>
                    <a:pt x="49" y="163"/>
                    <a:pt x="43" y="159"/>
                    <a:pt x="38" y="159"/>
                  </a:cubicBezTo>
                  <a:cubicBezTo>
                    <a:pt x="33" y="158"/>
                    <a:pt x="30" y="150"/>
                    <a:pt x="30" y="146"/>
                  </a:cubicBezTo>
                  <a:cubicBezTo>
                    <a:pt x="31" y="142"/>
                    <a:pt x="26" y="139"/>
                    <a:pt x="26" y="135"/>
                  </a:cubicBezTo>
                  <a:cubicBezTo>
                    <a:pt x="26" y="132"/>
                    <a:pt x="23" y="132"/>
                    <a:pt x="19" y="130"/>
                  </a:cubicBezTo>
                  <a:cubicBezTo>
                    <a:pt x="15" y="128"/>
                    <a:pt x="20" y="117"/>
                    <a:pt x="20" y="112"/>
                  </a:cubicBezTo>
                  <a:cubicBezTo>
                    <a:pt x="21" y="107"/>
                    <a:pt x="29" y="93"/>
                    <a:pt x="27" y="89"/>
                  </a:cubicBezTo>
                  <a:cubicBezTo>
                    <a:pt x="24" y="85"/>
                    <a:pt x="35" y="81"/>
                    <a:pt x="36" y="86"/>
                  </a:cubicBezTo>
                  <a:cubicBezTo>
                    <a:pt x="37" y="91"/>
                    <a:pt x="38" y="93"/>
                    <a:pt x="45" y="93"/>
                  </a:cubicBezTo>
                  <a:cubicBezTo>
                    <a:pt x="51" y="93"/>
                    <a:pt x="51" y="98"/>
                    <a:pt x="57" y="99"/>
                  </a:cubicBezTo>
                  <a:cubicBezTo>
                    <a:pt x="57" y="99"/>
                    <a:pt x="57" y="99"/>
                    <a:pt x="57" y="100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9" y="95"/>
                    <a:pt x="56" y="95"/>
                    <a:pt x="56" y="91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95" name="Freeform 66">
              <a:extLst>
                <a:ext uri="{FF2B5EF4-FFF2-40B4-BE49-F238E27FC236}">
                  <a16:creationId xmlns:a16="http://schemas.microsoft.com/office/drawing/2014/main" id="{47150461-735E-B6B7-F3F7-91FF1078A636}"/>
                </a:ext>
              </a:extLst>
            </p:cNvPr>
            <p:cNvSpPr/>
            <p:nvPr/>
          </p:nvSpPr>
          <p:spPr bwMode="auto">
            <a:xfrm>
              <a:off x="4665663" y="1922463"/>
              <a:ext cx="207963" cy="169863"/>
            </a:xfrm>
            <a:custGeom>
              <a:avLst/>
              <a:gdLst/>
              <a:ahLst/>
              <a:cxnLst>
                <a:cxn ang="0">
                  <a:pos x="2" y="19"/>
                </a:cxn>
                <a:cxn ang="0">
                  <a:pos x="2" y="31"/>
                </a:cxn>
                <a:cxn ang="0">
                  <a:pos x="3" y="36"/>
                </a:cxn>
                <a:cxn ang="0">
                  <a:pos x="5" y="41"/>
                </a:cxn>
                <a:cxn ang="0">
                  <a:pos x="7" y="47"/>
                </a:cxn>
                <a:cxn ang="0">
                  <a:pos x="10" y="56"/>
                </a:cxn>
                <a:cxn ang="0">
                  <a:pos x="10" y="61"/>
                </a:cxn>
                <a:cxn ang="0">
                  <a:pos x="16" y="65"/>
                </a:cxn>
                <a:cxn ang="0">
                  <a:pos x="24" y="70"/>
                </a:cxn>
                <a:cxn ang="0">
                  <a:pos x="30" y="73"/>
                </a:cxn>
                <a:cxn ang="0">
                  <a:pos x="36" y="72"/>
                </a:cxn>
                <a:cxn ang="0">
                  <a:pos x="39" y="76"/>
                </a:cxn>
                <a:cxn ang="0">
                  <a:pos x="47" y="78"/>
                </a:cxn>
                <a:cxn ang="0">
                  <a:pos x="52" y="84"/>
                </a:cxn>
                <a:cxn ang="0">
                  <a:pos x="59" y="83"/>
                </a:cxn>
                <a:cxn ang="0">
                  <a:pos x="68" y="85"/>
                </a:cxn>
                <a:cxn ang="0">
                  <a:pos x="77" y="85"/>
                </a:cxn>
                <a:cxn ang="0">
                  <a:pos x="86" y="88"/>
                </a:cxn>
                <a:cxn ang="0">
                  <a:pos x="93" y="89"/>
                </a:cxn>
                <a:cxn ang="0">
                  <a:pos x="93" y="82"/>
                </a:cxn>
                <a:cxn ang="0">
                  <a:pos x="103" y="71"/>
                </a:cxn>
                <a:cxn ang="0">
                  <a:pos x="108" y="67"/>
                </a:cxn>
                <a:cxn ang="0">
                  <a:pos x="104" y="56"/>
                </a:cxn>
                <a:cxn ang="0">
                  <a:pos x="103" y="46"/>
                </a:cxn>
                <a:cxn ang="0">
                  <a:pos x="99" y="40"/>
                </a:cxn>
                <a:cxn ang="0">
                  <a:pos x="106" y="35"/>
                </a:cxn>
                <a:cxn ang="0">
                  <a:pos x="105" y="25"/>
                </a:cxn>
                <a:cxn ang="0">
                  <a:pos x="103" y="16"/>
                </a:cxn>
                <a:cxn ang="0">
                  <a:pos x="95" y="10"/>
                </a:cxn>
                <a:cxn ang="0">
                  <a:pos x="94" y="9"/>
                </a:cxn>
                <a:cxn ang="0">
                  <a:pos x="65" y="8"/>
                </a:cxn>
                <a:cxn ang="0">
                  <a:pos x="59" y="6"/>
                </a:cxn>
                <a:cxn ang="0">
                  <a:pos x="53" y="9"/>
                </a:cxn>
                <a:cxn ang="0">
                  <a:pos x="48" y="2"/>
                </a:cxn>
                <a:cxn ang="0">
                  <a:pos x="23" y="9"/>
                </a:cxn>
                <a:cxn ang="0">
                  <a:pos x="6" y="15"/>
                </a:cxn>
                <a:cxn ang="0">
                  <a:pos x="2" y="18"/>
                </a:cxn>
                <a:cxn ang="0">
                  <a:pos x="2" y="19"/>
                </a:cxn>
              </a:cxnLst>
              <a:rect l="0" t="0" r="r" b="b"/>
              <a:pathLst>
                <a:path w="109" h="89">
                  <a:moveTo>
                    <a:pt x="2" y="19"/>
                  </a:moveTo>
                  <a:cubicBezTo>
                    <a:pt x="3" y="21"/>
                    <a:pt x="4" y="28"/>
                    <a:pt x="2" y="31"/>
                  </a:cubicBezTo>
                  <a:cubicBezTo>
                    <a:pt x="0" y="34"/>
                    <a:pt x="1" y="35"/>
                    <a:pt x="3" y="36"/>
                  </a:cubicBezTo>
                  <a:cubicBezTo>
                    <a:pt x="5" y="37"/>
                    <a:pt x="5" y="39"/>
                    <a:pt x="5" y="41"/>
                  </a:cubicBezTo>
                  <a:cubicBezTo>
                    <a:pt x="5" y="43"/>
                    <a:pt x="7" y="43"/>
                    <a:pt x="7" y="47"/>
                  </a:cubicBezTo>
                  <a:cubicBezTo>
                    <a:pt x="7" y="51"/>
                    <a:pt x="8" y="54"/>
                    <a:pt x="10" y="56"/>
                  </a:cubicBezTo>
                  <a:cubicBezTo>
                    <a:pt x="11" y="57"/>
                    <a:pt x="11" y="59"/>
                    <a:pt x="10" y="61"/>
                  </a:cubicBezTo>
                  <a:cubicBezTo>
                    <a:pt x="12" y="63"/>
                    <a:pt x="14" y="64"/>
                    <a:pt x="16" y="65"/>
                  </a:cubicBezTo>
                  <a:cubicBezTo>
                    <a:pt x="22" y="67"/>
                    <a:pt x="24" y="68"/>
                    <a:pt x="24" y="70"/>
                  </a:cubicBezTo>
                  <a:cubicBezTo>
                    <a:pt x="24" y="72"/>
                    <a:pt x="29" y="75"/>
                    <a:pt x="30" y="73"/>
                  </a:cubicBezTo>
                  <a:cubicBezTo>
                    <a:pt x="31" y="70"/>
                    <a:pt x="34" y="72"/>
                    <a:pt x="36" y="72"/>
                  </a:cubicBezTo>
                  <a:cubicBezTo>
                    <a:pt x="38" y="72"/>
                    <a:pt x="39" y="74"/>
                    <a:pt x="39" y="76"/>
                  </a:cubicBezTo>
                  <a:cubicBezTo>
                    <a:pt x="40" y="77"/>
                    <a:pt x="45" y="76"/>
                    <a:pt x="47" y="78"/>
                  </a:cubicBezTo>
                  <a:cubicBezTo>
                    <a:pt x="48" y="79"/>
                    <a:pt x="49" y="83"/>
                    <a:pt x="52" y="84"/>
                  </a:cubicBezTo>
                  <a:cubicBezTo>
                    <a:pt x="54" y="86"/>
                    <a:pt x="57" y="82"/>
                    <a:pt x="59" y="83"/>
                  </a:cubicBezTo>
                  <a:cubicBezTo>
                    <a:pt x="60" y="85"/>
                    <a:pt x="65" y="86"/>
                    <a:pt x="68" y="85"/>
                  </a:cubicBezTo>
                  <a:cubicBezTo>
                    <a:pt x="71" y="83"/>
                    <a:pt x="73" y="86"/>
                    <a:pt x="77" y="85"/>
                  </a:cubicBezTo>
                  <a:cubicBezTo>
                    <a:pt x="81" y="85"/>
                    <a:pt x="85" y="86"/>
                    <a:pt x="86" y="88"/>
                  </a:cubicBezTo>
                  <a:cubicBezTo>
                    <a:pt x="87" y="88"/>
                    <a:pt x="90" y="89"/>
                    <a:pt x="93" y="89"/>
                  </a:cubicBezTo>
                  <a:cubicBezTo>
                    <a:pt x="94" y="88"/>
                    <a:pt x="92" y="83"/>
                    <a:pt x="93" y="82"/>
                  </a:cubicBezTo>
                  <a:cubicBezTo>
                    <a:pt x="93" y="81"/>
                    <a:pt x="102" y="73"/>
                    <a:pt x="103" y="71"/>
                  </a:cubicBezTo>
                  <a:cubicBezTo>
                    <a:pt x="105" y="69"/>
                    <a:pt x="107" y="69"/>
                    <a:pt x="108" y="67"/>
                  </a:cubicBezTo>
                  <a:cubicBezTo>
                    <a:pt x="109" y="65"/>
                    <a:pt x="105" y="58"/>
                    <a:pt x="104" y="56"/>
                  </a:cubicBezTo>
                  <a:cubicBezTo>
                    <a:pt x="103" y="55"/>
                    <a:pt x="102" y="49"/>
                    <a:pt x="103" y="46"/>
                  </a:cubicBezTo>
                  <a:cubicBezTo>
                    <a:pt x="104" y="44"/>
                    <a:pt x="99" y="42"/>
                    <a:pt x="99" y="40"/>
                  </a:cubicBezTo>
                  <a:cubicBezTo>
                    <a:pt x="99" y="39"/>
                    <a:pt x="103" y="36"/>
                    <a:pt x="106" y="35"/>
                  </a:cubicBezTo>
                  <a:cubicBezTo>
                    <a:pt x="108" y="34"/>
                    <a:pt x="107" y="27"/>
                    <a:pt x="105" y="25"/>
                  </a:cubicBezTo>
                  <a:cubicBezTo>
                    <a:pt x="103" y="23"/>
                    <a:pt x="102" y="20"/>
                    <a:pt x="103" y="16"/>
                  </a:cubicBezTo>
                  <a:cubicBezTo>
                    <a:pt x="105" y="13"/>
                    <a:pt x="96" y="10"/>
                    <a:pt x="95" y="10"/>
                  </a:cubicBezTo>
                  <a:cubicBezTo>
                    <a:pt x="94" y="10"/>
                    <a:pt x="94" y="10"/>
                    <a:pt x="94" y="9"/>
                  </a:cubicBezTo>
                  <a:cubicBezTo>
                    <a:pt x="86" y="11"/>
                    <a:pt x="66" y="9"/>
                    <a:pt x="65" y="8"/>
                  </a:cubicBezTo>
                  <a:cubicBezTo>
                    <a:pt x="64" y="8"/>
                    <a:pt x="61" y="7"/>
                    <a:pt x="59" y="6"/>
                  </a:cubicBezTo>
                  <a:cubicBezTo>
                    <a:pt x="58" y="8"/>
                    <a:pt x="56" y="9"/>
                    <a:pt x="53" y="9"/>
                  </a:cubicBezTo>
                  <a:cubicBezTo>
                    <a:pt x="48" y="9"/>
                    <a:pt x="48" y="5"/>
                    <a:pt x="48" y="2"/>
                  </a:cubicBezTo>
                  <a:cubicBezTo>
                    <a:pt x="48" y="0"/>
                    <a:pt x="28" y="4"/>
                    <a:pt x="23" y="9"/>
                  </a:cubicBezTo>
                  <a:cubicBezTo>
                    <a:pt x="18" y="15"/>
                    <a:pt x="6" y="13"/>
                    <a:pt x="6" y="15"/>
                  </a:cubicBezTo>
                  <a:cubicBezTo>
                    <a:pt x="5" y="17"/>
                    <a:pt x="3" y="18"/>
                    <a:pt x="2" y="18"/>
                  </a:cubicBezTo>
                  <a:cubicBezTo>
                    <a:pt x="2" y="18"/>
                    <a:pt x="2" y="19"/>
                    <a:pt x="2" y="19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96" name="Freeform 67">
              <a:extLst>
                <a:ext uri="{FF2B5EF4-FFF2-40B4-BE49-F238E27FC236}">
                  <a16:creationId xmlns:a16="http://schemas.microsoft.com/office/drawing/2014/main" id="{BB3DF024-1EED-BB65-421B-3436E18DC7B4}"/>
                </a:ext>
              </a:extLst>
            </p:cNvPr>
            <p:cNvSpPr/>
            <p:nvPr/>
          </p:nvSpPr>
          <p:spPr bwMode="auto">
            <a:xfrm>
              <a:off x="4695825" y="2198688"/>
              <a:ext cx="79375" cy="74613"/>
            </a:xfrm>
            <a:custGeom>
              <a:avLst/>
              <a:gdLst/>
              <a:ahLst/>
              <a:cxnLst>
                <a:cxn ang="0">
                  <a:pos x="31" y="35"/>
                </a:cxn>
                <a:cxn ang="0">
                  <a:pos x="39" y="23"/>
                </a:cxn>
                <a:cxn ang="0">
                  <a:pos x="40" y="8"/>
                </a:cxn>
                <a:cxn ang="0">
                  <a:pos x="30" y="2"/>
                </a:cxn>
                <a:cxn ang="0">
                  <a:pos x="13" y="1"/>
                </a:cxn>
                <a:cxn ang="0">
                  <a:pos x="6" y="2"/>
                </a:cxn>
                <a:cxn ang="0">
                  <a:pos x="1" y="5"/>
                </a:cxn>
                <a:cxn ang="0">
                  <a:pos x="6" y="13"/>
                </a:cxn>
                <a:cxn ang="0">
                  <a:pos x="15" y="24"/>
                </a:cxn>
                <a:cxn ang="0">
                  <a:pos x="24" y="34"/>
                </a:cxn>
                <a:cxn ang="0">
                  <a:pos x="30" y="39"/>
                </a:cxn>
                <a:cxn ang="0">
                  <a:pos x="31" y="35"/>
                </a:cxn>
              </a:cxnLst>
              <a:rect l="0" t="0" r="r" b="b"/>
              <a:pathLst>
                <a:path w="41" h="39">
                  <a:moveTo>
                    <a:pt x="31" y="35"/>
                  </a:moveTo>
                  <a:cubicBezTo>
                    <a:pt x="30" y="33"/>
                    <a:pt x="37" y="23"/>
                    <a:pt x="39" y="23"/>
                  </a:cubicBezTo>
                  <a:cubicBezTo>
                    <a:pt x="41" y="23"/>
                    <a:pt x="41" y="13"/>
                    <a:pt x="40" y="8"/>
                  </a:cubicBezTo>
                  <a:cubicBezTo>
                    <a:pt x="35" y="4"/>
                    <a:pt x="30" y="2"/>
                    <a:pt x="30" y="2"/>
                  </a:cubicBezTo>
                  <a:cubicBezTo>
                    <a:pt x="30" y="2"/>
                    <a:pt x="15" y="2"/>
                    <a:pt x="13" y="1"/>
                  </a:cubicBezTo>
                  <a:cubicBezTo>
                    <a:pt x="10" y="0"/>
                    <a:pt x="8" y="4"/>
                    <a:pt x="6" y="2"/>
                  </a:cubicBezTo>
                  <a:cubicBezTo>
                    <a:pt x="3" y="0"/>
                    <a:pt x="0" y="3"/>
                    <a:pt x="1" y="5"/>
                  </a:cubicBezTo>
                  <a:cubicBezTo>
                    <a:pt x="1" y="8"/>
                    <a:pt x="6" y="9"/>
                    <a:pt x="6" y="13"/>
                  </a:cubicBezTo>
                  <a:cubicBezTo>
                    <a:pt x="6" y="17"/>
                    <a:pt x="15" y="22"/>
                    <a:pt x="15" y="24"/>
                  </a:cubicBezTo>
                  <a:cubicBezTo>
                    <a:pt x="15" y="25"/>
                    <a:pt x="21" y="29"/>
                    <a:pt x="24" y="34"/>
                  </a:cubicBezTo>
                  <a:cubicBezTo>
                    <a:pt x="26" y="35"/>
                    <a:pt x="28" y="37"/>
                    <a:pt x="30" y="39"/>
                  </a:cubicBezTo>
                  <a:cubicBezTo>
                    <a:pt x="30" y="37"/>
                    <a:pt x="31" y="36"/>
                    <a:pt x="31" y="35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97" name="Freeform 68">
              <a:extLst>
                <a:ext uri="{FF2B5EF4-FFF2-40B4-BE49-F238E27FC236}">
                  <a16:creationId xmlns:a16="http://schemas.microsoft.com/office/drawing/2014/main" id="{C75FB90D-231D-F47A-53ED-D169DCDAFEEE}"/>
                </a:ext>
              </a:extLst>
            </p:cNvPr>
            <p:cNvSpPr/>
            <p:nvPr/>
          </p:nvSpPr>
          <p:spPr bwMode="auto">
            <a:xfrm>
              <a:off x="4657725" y="2165350"/>
              <a:ext cx="114300" cy="98425"/>
            </a:xfrm>
            <a:custGeom>
              <a:avLst/>
              <a:gdLst/>
              <a:ahLst/>
              <a:cxnLst>
                <a:cxn ang="0">
                  <a:pos x="35" y="42"/>
                </a:cxn>
                <a:cxn ang="0">
                  <a:pos x="26" y="31"/>
                </a:cxn>
                <a:cxn ang="0">
                  <a:pos x="21" y="23"/>
                </a:cxn>
                <a:cxn ang="0">
                  <a:pos x="26" y="20"/>
                </a:cxn>
                <a:cxn ang="0">
                  <a:pos x="33" y="19"/>
                </a:cxn>
                <a:cxn ang="0">
                  <a:pos x="50" y="20"/>
                </a:cxn>
                <a:cxn ang="0">
                  <a:pos x="60" y="26"/>
                </a:cxn>
                <a:cxn ang="0">
                  <a:pos x="60" y="23"/>
                </a:cxn>
                <a:cxn ang="0">
                  <a:pos x="56" y="15"/>
                </a:cxn>
                <a:cxn ang="0">
                  <a:pos x="53" y="8"/>
                </a:cxn>
                <a:cxn ang="0">
                  <a:pos x="50" y="9"/>
                </a:cxn>
                <a:cxn ang="0">
                  <a:pos x="38" y="7"/>
                </a:cxn>
                <a:cxn ang="0">
                  <a:pos x="29" y="0"/>
                </a:cxn>
                <a:cxn ang="0">
                  <a:pos x="22" y="4"/>
                </a:cxn>
                <a:cxn ang="0">
                  <a:pos x="19" y="10"/>
                </a:cxn>
                <a:cxn ang="0">
                  <a:pos x="15" y="15"/>
                </a:cxn>
                <a:cxn ang="0">
                  <a:pos x="8" y="15"/>
                </a:cxn>
                <a:cxn ang="0">
                  <a:pos x="0" y="16"/>
                </a:cxn>
                <a:cxn ang="0">
                  <a:pos x="2" y="21"/>
                </a:cxn>
                <a:cxn ang="0">
                  <a:pos x="11" y="25"/>
                </a:cxn>
                <a:cxn ang="0">
                  <a:pos x="21" y="40"/>
                </a:cxn>
                <a:cxn ang="0">
                  <a:pos x="30" y="45"/>
                </a:cxn>
                <a:cxn ang="0">
                  <a:pos x="40" y="50"/>
                </a:cxn>
                <a:cxn ang="0">
                  <a:pos x="44" y="52"/>
                </a:cxn>
                <a:cxn ang="0">
                  <a:pos x="35" y="42"/>
                </a:cxn>
              </a:cxnLst>
              <a:rect l="0" t="0" r="r" b="b"/>
              <a:pathLst>
                <a:path w="60" h="52">
                  <a:moveTo>
                    <a:pt x="35" y="42"/>
                  </a:moveTo>
                  <a:cubicBezTo>
                    <a:pt x="35" y="40"/>
                    <a:pt x="26" y="35"/>
                    <a:pt x="26" y="31"/>
                  </a:cubicBezTo>
                  <a:cubicBezTo>
                    <a:pt x="26" y="27"/>
                    <a:pt x="21" y="26"/>
                    <a:pt x="21" y="23"/>
                  </a:cubicBezTo>
                  <a:cubicBezTo>
                    <a:pt x="20" y="21"/>
                    <a:pt x="23" y="18"/>
                    <a:pt x="26" y="20"/>
                  </a:cubicBezTo>
                  <a:cubicBezTo>
                    <a:pt x="28" y="22"/>
                    <a:pt x="30" y="18"/>
                    <a:pt x="33" y="19"/>
                  </a:cubicBezTo>
                  <a:cubicBezTo>
                    <a:pt x="35" y="20"/>
                    <a:pt x="50" y="20"/>
                    <a:pt x="50" y="20"/>
                  </a:cubicBezTo>
                  <a:cubicBezTo>
                    <a:pt x="50" y="20"/>
                    <a:pt x="55" y="22"/>
                    <a:pt x="60" y="26"/>
                  </a:cubicBezTo>
                  <a:cubicBezTo>
                    <a:pt x="60" y="24"/>
                    <a:pt x="60" y="24"/>
                    <a:pt x="60" y="23"/>
                  </a:cubicBezTo>
                  <a:cubicBezTo>
                    <a:pt x="59" y="20"/>
                    <a:pt x="60" y="16"/>
                    <a:pt x="56" y="15"/>
                  </a:cubicBezTo>
                  <a:cubicBezTo>
                    <a:pt x="55" y="14"/>
                    <a:pt x="54" y="11"/>
                    <a:pt x="53" y="8"/>
                  </a:cubicBezTo>
                  <a:cubicBezTo>
                    <a:pt x="52" y="9"/>
                    <a:pt x="50" y="9"/>
                    <a:pt x="50" y="9"/>
                  </a:cubicBezTo>
                  <a:cubicBezTo>
                    <a:pt x="47" y="10"/>
                    <a:pt x="40" y="10"/>
                    <a:pt x="38" y="7"/>
                  </a:cubicBezTo>
                  <a:cubicBezTo>
                    <a:pt x="36" y="5"/>
                    <a:pt x="31" y="1"/>
                    <a:pt x="29" y="0"/>
                  </a:cubicBezTo>
                  <a:cubicBezTo>
                    <a:pt x="28" y="1"/>
                    <a:pt x="24" y="4"/>
                    <a:pt x="22" y="4"/>
                  </a:cubicBezTo>
                  <a:cubicBezTo>
                    <a:pt x="20" y="5"/>
                    <a:pt x="21" y="10"/>
                    <a:pt x="19" y="10"/>
                  </a:cubicBezTo>
                  <a:cubicBezTo>
                    <a:pt x="17" y="10"/>
                    <a:pt x="16" y="13"/>
                    <a:pt x="15" y="15"/>
                  </a:cubicBezTo>
                  <a:cubicBezTo>
                    <a:pt x="15" y="16"/>
                    <a:pt x="10" y="14"/>
                    <a:pt x="8" y="15"/>
                  </a:cubicBezTo>
                  <a:cubicBezTo>
                    <a:pt x="7" y="15"/>
                    <a:pt x="2" y="16"/>
                    <a:pt x="0" y="16"/>
                  </a:cubicBezTo>
                  <a:cubicBezTo>
                    <a:pt x="1" y="18"/>
                    <a:pt x="0" y="21"/>
                    <a:pt x="2" y="21"/>
                  </a:cubicBezTo>
                  <a:cubicBezTo>
                    <a:pt x="5" y="21"/>
                    <a:pt x="11" y="21"/>
                    <a:pt x="11" y="25"/>
                  </a:cubicBezTo>
                  <a:cubicBezTo>
                    <a:pt x="11" y="29"/>
                    <a:pt x="18" y="37"/>
                    <a:pt x="21" y="40"/>
                  </a:cubicBezTo>
                  <a:cubicBezTo>
                    <a:pt x="24" y="43"/>
                    <a:pt x="30" y="43"/>
                    <a:pt x="30" y="45"/>
                  </a:cubicBezTo>
                  <a:cubicBezTo>
                    <a:pt x="30" y="48"/>
                    <a:pt x="35" y="50"/>
                    <a:pt x="40" y="50"/>
                  </a:cubicBezTo>
                  <a:cubicBezTo>
                    <a:pt x="41" y="50"/>
                    <a:pt x="43" y="51"/>
                    <a:pt x="44" y="52"/>
                  </a:cubicBezTo>
                  <a:cubicBezTo>
                    <a:pt x="41" y="47"/>
                    <a:pt x="35" y="43"/>
                    <a:pt x="35" y="42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98" name="Freeform 69">
              <a:extLst>
                <a:ext uri="{FF2B5EF4-FFF2-40B4-BE49-F238E27FC236}">
                  <a16:creationId xmlns:a16="http://schemas.microsoft.com/office/drawing/2014/main" id="{6A845925-A0F0-D97B-148E-2BD89E30240C}"/>
                </a:ext>
              </a:extLst>
            </p:cNvPr>
            <p:cNvSpPr/>
            <p:nvPr/>
          </p:nvSpPr>
          <p:spPr bwMode="auto">
            <a:xfrm>
              <a:off x="4768850" y="2270125"/>
              <a:ext cx="39688" cy="77788"/>
            </a:xfrm>
            <a:custGeom>
              <a:avLst/>
              <a:gdLst/>
              <a:ahLst/>
              <a:cxnLst>
                <a:cxn ang="0">
                  <a:pos x="14" y="35"/>
                </a:cxn>
                <a:cxn ang="0">
                  <a:pos x="17" y="31"/>
                </a:cxn>
                <a:cxn ang="0">
                  <a:pos x="21" y="24"/>
                </a:cxn>
                <a:cxn ang="0">
                  <a:pos x="21" y="24"/>
                </a:cxn>
                <a:cxn ang="0">
                  <a:pos x="15" y="17"/>
                </a:cxn>
                <a:cxn ang="0">
                  <a:pos x="16" y="5"/>
                </a:cxn>
                <a:cxn ang="0">
                  <a:pos x="6" y="0"/>
                </a:cxn>
                <a:cxn ang="0">
                  <a:pos x="1" y="8"/>
                </a:cxn>
                <a:cxn ang="0">
                  <a:pos x="4" y="15"/>
                </a:cxn>
                <a:cxn ang="0">
                  <a:pos x="3" y="32"/>
                </a:cxn>
                <a:cxn ang="0">
                  <a:pos x="11" y="41"/>
                </a:cxn>
                <a:cxn ang="0">
                  <a:pos x="14" y="35"/>
                </a:cxn>
              </a:cxnLst>
              <a:rect l="0" t="0" r="r" b="b"/>
              <a:pathLst>
                <a:path w="21" h="41">
                  <a:moveTo>
                    <a:pt x="14" y="35"/>
                  </a:moveTo>
                  <a:cubicBezTo>
                    <a:pt x="17" y="35"/>
                    <a:pt x="15" y="33"/>
                    <a:pt x="17" y="31"/>
                  </a:cubicBezTo>
                  <a:cubicBezTo>
                    <a:pt x="19" y="29"/>
                    <a:pt x="21" y="26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8" y="21"/>
                    <a:pt x="15" y="20"/>
                    <a:pt x="15" y="17"/>
                  </a:cubicBezTo>
                  <a:cubicBezTo>
                    <a:pt x="14" y="14"/>
                    <a:pt x="15" y="9"/>
                    <a:pt x="16" y="5"/>
                  </a:cubicBezTo>
                  <a:cubicBezTo>
                    <a:pt x="14" y="4"/>
                    <a:pt x="8" y="0"/>
                    <a:pt x="6" y="0"/>
                  </a:cubicBezTo>
                  <a:cubicBezTo>
                    <a:pt x="4" y="0"/>
                    <a:pt x="1" y="4"/>
                    <a:pt x="1" y="8"/>
                  </a:cubicBezTo>
                  <a:cubicBezTo>
                    <a:pt x="5" y="10"/>
                    <a:pt x="7" y="12"/>
                    <a:pt x="4" y="15"/>
                  </a:cubicBezTo>
                  <a:cubicBezTo>
                    <a:pt x="1" y="18"/>
                    <a:pt x="0" y="29"/>
                    <a:pt x="3" y="32"/>
                  </a:cubicBezTo>
                  <a:cubicBezTo>
                    <a:pt x="7" y="34"/>
                    <a:pt x="8" y="40"/>
                    <a:pt x="11" y="41"/>
                  </a:cubicBezTo>
                  <a:cubicBezTo>
                    <a:pt x="12" y="38"/>
                    <a:pt x="12" y="35"/>
                    <a:pt x="14" y="35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99" name="Freeform 70">
              <a:extLst>
                <a:ext uri="{FF2B5EF4-FFF2-40B4-BE49-F238E27FC236}">
                  <a16:creationId xmlns:a16="http://schemas.microsoft.com/office/drawing/2014/main" id="{1C873F5E-01A1-2B03-E50A-BB9C8D3F4F2F}"/>
                </a:ext>
              </a:extLst>
            </p:cNvPr>
            <p:cNvSpPr/>
            <p:nvPr/>
          </p:nvSpPr>
          <p:spPr bwMode="auto">
            <a:xfrm>
              <a:off x="4570413" y="2095500"/>
              <a:ext cx="160338" cy="71438"/>
            </a:xfrm>
            <a:custGeom>
              <a:avLst/>
              <a:gdLst/>
              <a:ahLst/>
              <a:cxnLst>
                <a:cxn ang="0">
                  <a:pos x="71" y="3"/>
                </a:cxn>
                <a:cxn ang="0">
                  <a:pos x="60" y="0"/>
                </a:cxn>
                <a:cxn ang="0">
                  <a:pos x="58" y="5"/>
                </a:cxn>
                <a:cxn ang="0">
                  <a:pos x="48" y="5"/>
                </a:cxn>
                <a:cxn ang="0">
                  <a:pos x="42" y="10"/>
                </a:cxn>
                <a:cxn ang="0">
                  <a:pos x="38" y="17"/>
                </a:cxn>
                <a:cxn ang="0">
                  <a:pos x="33" y="20"/>
                </a:cxn>
                <a:cxn ang="0">
                  <a:pos x="22" y="22"/>
                </a:cxn>
                <a:cxn ang="0">
                  <a:pos x="15" y="23"/>
                </a:cxn>
                <a:cxn ang="0">
                  <a:pos x="9" y="24"/>
                </a:cxn>
                <a:cxn ang="0">
                  <a:pos x="2" y="22"/>
                </a:cxn>
                <a:cxn ang="0">
                  <a:pos x="1" y="28"/>
                </a:cxn>
                <a:cxn ang="0">
                  <a:pos x="7" y="31"/>
                </a:cxn>
                <a:cxn ang="0">
                  <a:pos x="14" y="32"/>
                </a:cxn>
                <a:cxn ang="0">
                  <a:pos x="21" y="30"/>
                </a:cxn>
                <a:cxn ang="0">
                  <a:pos x="30" y="29"/>
                </a:cxn>
                <a:cxn ang="0">
                  <a:pos x="32" y="34"/>
                </a:cxn>
                <a:cxn ang="0">
                  <a:pos x="42" y="35"/>
                </a:cxn>
                <a:cxn ang="0">
                  <a:pos x="55" y="37"/>
                </a:cxn>
                <a:cxn ang="0">
                  <a:pos x="64" y="34"/>
                </a:cxn>
                <a:cxn ang="0">
                  <a:pos x="72" y="31"/>
                </a:cxn>
                <a:cxn ang="0">
                  <a:pos x="72" y="31"/>
                </a:cxn>
                <a:cxn ang="0">
                  <a:pos x="74" y="29"/>
                </a:cxn>
                <a:cxn ang="0">
                  <a:pos x="76" y="24"/>
                </a:cxn>
                <a:cxn ang="0">
                  <a:pos x="77" y="19"/>
                </a:cxn>
                <a:cxn ang="0">
                  <a:pos x="82" y="16"/>
                </a:cxn>
                <a:cxn ang="0">
                  <a:pos x="84" y="13"/>
                </a:cxn>
                <a:cxn ang="0">
                  <a:pos x="79" y="4"/>
                </a:cxn>
                <a:cxn ang="0">
                  <a:pos x="71" y="3"/>
                </a:cxn>
              </a:cxnLst>
              <a:rect l="0" t="0" r="r" b="b"/>
              <a:pathLst>
                <a:path w="84" h="37">
                  <a:moveTo>
                    <a:pt x="71" y="3"/>
                  </a:moveTo>
                  <a:cubicBezTo>
                    <a:pt x="68" y="0"/>
                    <a:pt x="60" y="0"/>
                    <a:pt x="60" y="0"/>
                  </a:cubicBezTo>
                  <a:cubicBezTo>
                    <a:pt x="60" y="0"/>
                    <a:pt x="59" y="3"/>
                    <a:pt x="58" y="5"/>
                  </a:cubicBezTo>
                  <a:cubicBezTo>
                    <a:pt x="57" y="6"/>
                    <a:pt x="52" y="6"/>
                    <a:pt x="48" y="5"/>
                  </a:cubicBezTo>
                  <a:cubicBezTo>
                    <a:pt x="47" y="7"/>
                    <a:pt x="43" y="8"/>
                    <a:pt x="42" y="10"/>
                  </a:cubicBezTo>
                  <a:cubicBezTo>
                    <a:pt x="42" y="12"/>
                    <a:pt x="36" y="11"/>
                    <a:pt x="38" y="17"/>
                  </a:cubicBezTo>
                  <a:cubicBezTo>
                    <a:pt x="40" y="23"/>
                    <a:pt x="35" y="21"/>
                    <a:pt x="33" y="20"/>
                  </a:cubicBezTo>
                  <a:cubicBezTo>
                    <a:pt x="32" y="19"/>
                    <a:pt x="24" y="20"/>
                    <a:pt x="22" y="22"/>
                  </a:cubicBezTo>
                  <a:cubicBezTo>
                    <a:pt x="20" y="24"/>
                    <a:pt x="17" y="24"/>
                    <a:pt x="15" y="23"/>
                  </a:cubicBezTo>
                  <a:cubicBezTo>
                    <a:pt x="14" y="22"/>
                    <a:pt x="10" y="21"/>
                    <a:pt x="9" y="24"/>
                  </a:cubicBezTo>
                  <a:cubicBezTo>
                    <a:pt x="7" y="26"/>
                    <a:pt x="4" y="22"/>
                    <a:pt x="2" y="22"/>
                  </a:cubicBezTo>
                  <a:cubicBezTo>
                    <a:pt x="0" y="22"/>
                    <a:pt x="1" y="27"/>
                    <a:pt x="1" y="28"/>
                  </a:cubicBezTo>
                  <a:cubicBezTo>
                    <a:pt x="1" y="29"/>
                    <a:pt x="4" y="32"/>
                    <a:pt x="7" y="31"/>
                  </a:cubicBezTo>
                  <a:cubicBezTo>
                    <a:pt x="9" y="30"/>
                    <a:pt x="12" y="31"/>
                    <a:pt x="14" y="32"/>
                  </a:cubicBezTo>
                  <a:cubicBezTo>
                    <a:pt x="16" y="34"/>
                    <a:pt x="19" y="31"/>
                    <a:pt x="21" y="30"/>
                  </a:cubicBezTo>
                  <a:cubicBezTo>
                    <a:pt x="22" y="29"/>
                    <a:pt x="29" y="29"/>
                    <a:pt x="30" y="29"/>
                  </a:cubicBezTo>
                  <a:cubicBezTo>
                    <a:pt x="30" y="29"/>
                    <a:pt x="31" y="33"/>
                    <a:pt x="32" y="34"/>
                  </a:cubicBezTo>
                  <a:cubicBezTo>
                    <a:pt x="33" y="34"/>
                    <a:pt x="38" y="35"/>
                    <a:pt x="42" y="35"/>
                  </a:cubicBezTo>
                  <a:cubicBezTo>
                    <a:pt x="46" y="35"/>
                    <a:pt x="53" y="37"/>
                    <a:pt x="55" y="37"/>
                  </a:cubicBezTo>
                  <a:cubicBezTo>
                    <a:pt x="57" y="37"/>
                    <a:pt x="60" y="34"/>
                    <a:pt x="64" y="34"/>
                  </a:cubicBezTo>
                  <a:cubicBezTo>
                    <a:pt x="69" y="34"/>
                    <a:pt x="71" y="31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0"/>
                    <a:pt x="73" y="29"/>
                    <a:pt x="74" y="29"/>
                  </a:cubicBezTo>
                  <a:cubicBezTo>
                    <a:pt x="76" y="28"/>
                    <a:pt x="74" y="25"/>
                    <a:pt x="76" y="24"/>
                  </a:cubicBezTo>
                  <a:cubicBezTo>
                    <a:pt x="77" y="22"/>
                    <a:pt x="75" y="19"/>
                    <a:pt x="77" y="19"/>
                  </a:cubicBezTo>
                  <a:cubicBezTo>
                    <a:pt x="79" y="20"/>
                    <a:pt x="82" y="20"/>
                    <a:pt x="82" y="16"/>
                  </a:cubicBezTo>
                  <a:cubicBezTo>
                    <a:pt x="82" y="15"/>
                    <a:pt x="83" y="14"/>
                    <a:pt x="84" y="13"/>
                  </a:cubicBezTo>
                  <a:cubicBezTo>
                    <a:pt x="81" y="10"/>
                    <a:pt x="79" y="4"/>
                    <a:pt x="79" y="4"/>
                  </a:cubicBezTo>
                  <a:cubicBezTo>
                    <a:pt x="79" y="4"/>
                    <a:pt x="74" y="6"/>
                    <a:pt x="71" y="3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00" name="Freeform 71">
              <a:extLst>
                <a:ext uri="{FF2B5EF4-FFF2-40B4-BE49-F238E27FC236}">
                  <a16:creationId xmlns:a16="http://schemas.microsoft.com/office/drawing/2014/main" id="{0D576195-4D10-F545-30B5-A5BB0E6739A2}"/>
                </a:ext>
              </a:extLst>
            </p:cNvPr>
            <p:cNvSpPr/>
            <p:nvPr/>
          </p:nvSpPr>
          <p:spPr bwMode="auto">
            <a:xfrm>
              <a:off x="4706938" y="2103438"/>
              <a:ext cx="142875" cy="80963"/>
            </a:xfrm>
            <a:custGeom>
              <a:avLst/>
              <a:gdLst/>
              <a:ahLst/>
              <a:cxnLst>
                <a:cxn ang="0">
                  <a:pos x="71" y="8"/>
                </a:cxn>
                <a:cxn ang="0">
                  <a:pos x="68" y="7"/>
                </a:cxn>
                <a:cxn ang="0">
                  <a:pos x="61" y="4"/>
                </a:cxn>
                <a:cxn ang="0">
                  <a:pos x="51" y="1"/>
                </a:cxn>
                <a:cxn ang="0">
                  <a:pos x="40" y="7"/>
                </a:cxn>
                <a:cxn ang="0">
                  <a:pos x="28" y="11"/>
                </a:cxn>
                <a:cxn ang="0">
                  <a:pos x="13" y="11"/>
                </a:cxn>
                <a:cxn ang="0">
                  <a:pos x="12" y="9"/>
                </a:cxn>
                <a:cxn ang="0">
                  <a:pos x="10" y="12"/>
                </a:cxn>
                <a:cxn ang="0">
                  <a:pos x="5" y="15"/>
                </a:cxn>
                <a:cxn ang="0">
                  <a:pos x="4" y="20"/>
                </a:cxn>
                <a:cxn ang="0">
                  <a:pos x="2" y="25"/>
                </a:cxn>
                <a:cxn ang="0">
                  <a:pos x="0" y="27"/>
                </a:cxn>
                <a:cxn ang="0">
                  <a:pos x="3" y="32"/>
                </a:cxn>
                <a:cxn ang="0">
                  <a:pos x="3" y="32"/>
                </a:cxn>
                <a:cxn ang="0">
                  <a:pos x="12" y="39"/>
                </a:cxn>
                <a:cxn ang="0">
                  <a:pos x="24" y="41"/>
                </a:cxn>
                <a:cxn ang="0">
                  <a:pos x="39" y="37"/>
                </a:cxn>
                <a:cxn ang="0">
                  <a:pos x="44" y="38"/>
                </a:cxn>
                <a:cxn ang="0">
                  <a:pos x="47" y="39"/>
                </a:cxn>
                <a:cxn ang="0">
                  <a:pos x="54" y="34"/>
                </a:cxn>
                <a:cxn ang="0">
                  <a:pos x="64" y="17"/>
                </a:cxn>
                <a:cxn ang="0">
                  <a:pos x="72" y="12"/>
                </a:cxn>
                <a:cxn ang="0">
                  <a:pos x="71" y="8"/>
                </a:cxn>
              </a:cxnLst>
              <a:rect l="0" t="0" r="r" b="b"/>
              <a:pathLst>
                <a:path w="74" h="42">
                  <a:moveTo>
                    <a:pt x="71" y="8"/>
                  </a:moveTo>
                  <a:cubicBezTo>
                    <a:pt x="70" y="8"/>
                    <a:pt x="69" y="7"/>
                    <a:pt x="68" y="7"/>
                  </a:cubicBezTo>
                  <a:cubicBezTo>
                    <a:pt x="65" y="6"/>
                    <a:pt x="62" y="5"/>
                    <a:pt x="61" y="4"/>
                  </a:cubicBezTo>
                  <a:cubicBezTo>
                    <a:pt x="59" y="2"/>
                    <a:pt x="52" y="1"/>
                    <a:pt x="51" y="1"/>
                  </a:cubicBezTo>
                  <a:cubicBezTo>
                    <a:pt x="50" y="0"/>
                    <a:pt x="43" y="7"/>
                    <a:pt x="40" y="7"/>
                  </a:cubicBezTo>
                  <a:cubicBezTo>
                    <a:pt x="38" y="7"/>
                    <a:pt x="28" y="9"/>
                    <a:pt x="28" y="11"/>
                  </a:cubicBezTo>
                  <a:cubicBezTo>
                    <a:pt x="28" y="14"/>
                    <a:pt x="16" y="14"/>
                    <a:pt x="13" y="11"/>
                  </a:cubicBezTo>
                  <a:cubicBezTo>
                    <a:pt x="13" y="11"/>
                    <a:pt x="12" y="10"/>
                    <a:pt x="12" y="9"/>
                  </a:cubicBezTo>
                  <a:cubicBezTo>
                    <a:pt x="11" y="10"/>
                    <a:pt x="10" y="11"/>
                    <a:pt x="10" y="12"/>
                  </a:cubicBezTo>
                  <a:cubicBezTo>
                    <a:pt x="10" y="16"/>
                    <a:pt x="7" y="16"/>
                    <a:pt x="5" y="15"/>
                  </a:cubicBezTo>
                  <a:cubicBezTo>
                    <a:pt x="3" y="15"/>
                    <a:pt x="5" y="18"/>
                    <a:pt x="4" y="20"/>
                  </a:cubicBezTo>
                  <a:cubicBezTo>
                    <a:pt x="2" y="21"/>
                    <a:pt x="4" y="24"/>
                    <a:pt x="2" y="25"/>
                  </a:cubicBezTo>
                  <a:cubicBezTo>
                    <a:pt x="1" y="25"/>
                    <a:pt x="0" y="26"/>
                    <a:pt x="0" y="27"/>
                  </a:cubicBezTo>
                  <a:cubicBezTo>
                    <a:pt x="1" y="28"/>
                    <a:pt x="3" y="32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5" y="33"/>
                    <a:pt x="10" y="37"/>
                    <a:pt x="12" y="39"/>
                  </a:cubicBezTo>
                  <a:cubicBezTo>
                    <a:pt x="14" y="42"/>
                    <a:pt x="21" y="42"/>
                    <a:pt x="24" y="41"/>
                  </a:cubicBezTo>
                  <a:cubicBezTo>
                    <a:pt x="26" y="41"/>
                    <a:pt x="39" y="37"/>
                    <a:pt x="39" y="37"/>
                  </a:cubicBezTo>
                  <a:cubicBezTo>
                    <a:pt x="39" y="37"/>
                    <a:pt x="42" y="38"/>
                    <a:pt x="44" y="38"/>
                  </a:cubicBezTo>
                  <a:cubicBezTo>
                    <a:pt x="44" y="38"/>
                    <a:pt x="46" y="38"/>
                    <a:pt x="47" y="39"/>
                  </a:cubicBezTo>
                  <a:cubicBezTo>
                    <a:pt x="48" y="38"/>
                    <a:pt x="51" y="37"/>
                    <a:pt x="54" y="34"/>
                  </a:cubicBezTo>
                  <a:cubicBezTo>
                    <a:pt x="57" y="30"/>
                    <a:pt x="63" y="18"/>
                    <a:pt x="64" y="17"/>
                  </a:cubicBezTo>
                  <a:cubicBezTo>
                    <a:pt x="66" y="16"/>
                    <a:pt x="70" y="14"/>
                    <a:pt x="72" y="12"/>
                  </a:cubicBezTo>
                  <a:cubicBezTo>
                    <a:pt x="74" y="11"/>
                    <a:pt x="73" y="9"/>
                    <a:pt x="71" y="8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01" name="Freeform 72">
              <a:extLst>
                <a:ext uri="{FF2B5EF4-FFF2-40B4-BE49-F238E27FC236}">
                  <a16:creationId xmlns:a16="http://schemas.microsoft.com/office/drawing/2014/main" id="{A8FFC322-EFA3-BF19-98D6-3C41F0C9FBFA}"/>
                </a:ext>
              </a:extLst>
            </p:cNvPr>
            <p:cNvSpPr/>
            <p:nvPr/>
          </p:nvSpPr>
          <p:spPr bwMode="auto">
            <a:xfrm>
              <a:off x="4625975" y="2038350"/>
              <a:ext cx="134938" cy="69850"/>
            </a:xfrm>
            <a:custGeom>
              <a:avLst/>
              <a:gdLst/>
              <a:ahLst/>
              <a:cxnLst>
                <a:cxn ang="0">
                  <a:pos x="68" y="17"/>
                </a:cxn>
                <a:cxn ang="0">
                  <a:pos x="60" y="15"/>
                </a:cxn>
                <a:cxn ang="0">
                  <a:pos x="57" y="11"/>
                </a:cxn>
                <a:cxn ang="0">
                  <a:pos x="51" y="12"/>
                </a:cxn>
                <a:cxn ang="0">
                  <a:pos x="45" y="9"/>
                </a:cxn>
                <a:cxn ang="0">
                  <a:pos x="37" y="4"/>
                </a:cxn>
                <a:cxn ang="0">
                  <a:pos x="31" y="0"/>
                </a:cxn>
                <a:cxn ang="0">
                  <a:pos x="30" y="1"/>
                </a:cxn>
                <a:cxn ang="0">
                  <a:pos x="24" y="2"/>
                </a:cxn>
                <a:cxn ang="0">
                  <a:pos x="15" y="6"/>
                </a:cxn>
                <a:cxn ang="0">
                  <a:pos x="3" y="10"/>
                </a:cxn>
                <a:cxn ang="0">
                  <a:pos x="4" y="16"/>
                </a:cxn>
                <a:cxn ang="0">
                  <a:pos x="8" y="26"/>
                </a:cxn>
                <a:cxn ang="0">
                  <a:pos x="20" y="35"/>
                </a:cxn>
                <a:cxn ang="0">
                  <a:pos x="19" y="35"/>
                </a:cxn>
                <a:cxn ang="0">
                  <a:pos x="29" y="35"/>
                </a:cxn>
                <a:cxn ang="0">
                  <a:pos x="31" y="30"/>
                </a:cxn>
                <a:cxn ang="0">
                  <a:pos x="42" y="33"/>
                </a:cxn>
                <a:cxn ang="0">
                  <a:pos x="50" y="34"/>
                </a:cxn>
                <a:cxn ang="0">
                  <a:pos x="51" y="36"/>
                </a:cxn>
                <a:cxn ang="0">
                  <a:pos x="54" y="33"/>
                </a:cxn>
                <a:cxn ang="0">
                  <a:pos x="65" y="27"/>
                </a:cxn>
                <a:cxn ang="0">
                  <a:pos x="71" y="22"/>
                </a:cxn>
                <a:cxn ang="0">
                  <a:pos x="68" y="17"/>
                </a:cxn>
              </a:cxnLst>
              <a:rect l="0" t="0" r="r" b="b"/>
              <a:pathLst>
                <a:path w="71" h="36">
                  <a:moveTo>
                    <a:pt x="68" y="17"/>
                  </a:moveTo>
                  <a:cubicBezTo>
                    <a:pt x="66" y="15"/>
                    <a:pt x="61" y="16"/>
                    <a:pt x="60" y="15"/>
                  </a:cubicBezTo>
                  <a:cubicBezTo>
                    <a:pt x="60" y="13"/>
                    <a:pt x="59" y="11"/>
                    <a:pt x="57" y="11"/>
                  </a:cubicBezTo>
                  <a:cubicBezTo>
                    <a:pt x="55" y="11"/>
                    <a:pt x="52" y="9"/>
                    <a:pt x="51" y="12"/>
                  </a:cubicBezTo>
                  <a:cubicBezTo>
                    <a:pt x="50" y="14"/>
                    <a:pt x="45" y="11"/>
                    <a:pt x="45" y="9"/>
                  </a:cubicBezTo>
                  <a:cubicBezTo>
                    <a:pt x="45" y="7"/>
                    <a:pt x="43" y="6"/>
                    <a:pt x="37" y="4"/>
                  </a:cubicBezTo>
                  <a:cubicBezTo>
                    <a:pt x="35" y="3"/>
                    <a:pt x="33" y="2"/>
                    <a:pt x="31" y="0"/>
                  </a:cubicBezTo>
                  <a:cubicBezTo>
                    <a:pt x="31" y="1"/>
                    <a:pt x="31" y="1"/>
                    <a:pt x="30" y="1"/>
                  </a:cubicBezTo>
                  <a:cubicBezTo>
                    <a:pt x="29" y="3"/>
                    <a:pt x="26" y="0"/>
                    <a:pt x="24" y="2"/>
                  </a:cubicBezTo>
                  <a:cubicBezTo>
                    <a:pt x="23" y="3"/>
                    <a:pt x="18" y="3"/>
                    <a:pt x="15" y="6"/>
                  </a:cubicBezTo>
                  <a:cubicBezTo>
                    <a:pt x="12" y="8"/>
                    <a:pt x="7" y="10"/>
                    <a:pt x="3" y="10"/>
                  </a:cubicBezTo>
                  <a:cubicBezTo>
                    <a:pt x="0" y="11"/>
                    <a:pt x="3" y="14"/>
                    <a:pt x="4" y="16"/>
                  </a:cubicBezTo>
                  <a:cubicBezTo>
                    <a:pt x="5" y="19"/>
                    <a:pt x="5" y="24"/>
                    <a:pt x="8" y="26"/>
                  </a:cubicBezTo>
                  <a:cubicBezTo>
                    <a:pt x="10" y="28"/>
                    <a:pt x="19" y="33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3" y="36"/>
                    <a:pt x="28" y="36"/>
                    <a:pt x="29" y="35"/>
                  </a:cubicBezTo>
                  <a:cubicBezTo>
                    <a:pt x="30" y="33"/>
                    <a:pt x="31" y="30"/>
                    <a:pt x="31" y="30"/>
                  </a:cubicBezTo>
                  <a:cubicBezTo>
                    <a:pt x="31" y="30"/>
                    <a:pt x="39" y="30"/>
                    <a:pt x="42" y="33"/>
                  </a:cubicBezTo>
                  <a:cubicBezTo>
                    <a:pt x="45" y="36"/>
                    <a:pt x="50" y="34"/>
                    <a:pt x="50" y="34"/>
                  </a:cubicBezTo>
                  <a:cubicBezTo>
                    <a:pt x="50" y="34"/>
                    <a:pt x="50" y="35"/>
                    <a:pt x="51" y="36"/>
                  </a:cubicBezTo>
                  <a:cubicBezTo>
                    <a:pt x="52" y="34"/>
                    <a:pt x="53" y="33"/>
                    <a:pt x="54" y="33"/>
                  </a:cubicBezTo>
                  <a:cubicBezTo>
                    <a:pt x="57" y="32"/>
                    <a:pt x="62" y="32"/>
                    <a:pt x="65" y="27"/>
                  </a:cubicBezTo>
                  <a:cubicBezTo>
                    <a:pt x="66" y="25"/>
                    <a:pt x="69" y="23"/>
                    <a:pt x="71" y="22"/>
                  </a:cubicBezTo>
                  <a:cubicBezTo>
                    <a:pt x="70" y="20"/>
                    <a:pt x="69" y="17"/>
                    <a:pt x="68" y="1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02" name="Freeform 73">
              <a:extLst>
                <a:ext uri="{FF2B5EF4-FFF2-40B4-BE49-F238E27FC236}">
                  <a16:creationId xmlns:a16="http://schemas.microsoft.com/office/drawing/2014/main" id="{2DA607DE-732C-398F-20F9-FA6B531C4BFC}"/>
                </a:ext>
              </a:extLst>
            </p:cNvPr>
            <p:cNvSpPr/>
            <p:nvPr/>
          </p:nvSpPr>
          <p:spPr bwMode="auto">
            <a:xfrm>
              <a:off x="4722813" y="2079625"/>
              <a:ext cx="120650" cy="50800"/>
            </a:xfrm>
            <a:custGeom>
              <a:avLst/>
              <a:gdLst/>
              <a:ahLst/>
              <a:cxnLst>
                <a:cxn ang="0">
                  <a:pos x="47" y="3"/>
                </a:cxn>
                <a:cxn ang="0">
                  <a:pos x="38" y="3"/>
                </a:cxn>
                <a:cxn ang="0">
                  <a:pos x="29" y="1"/>
                </a:cxn>
                <a:cxn ang="0">
                  <a:pos x="22" y="2"/>
                </a:cxn>
                <a:cxn ang="0">
                  <a:pos x="20" y="1"/>
                </a:cxn>
                <a:cxn ang="0">
                  <a:pos x="14" y="6"/>
                </a:cxn>
                <a:cxn ang="0">
                  <a:pos x="3" y="12"/>
                </a:cxn>
                <a:cxn ang="0">
                  <a:pos x="0" y="15"/>
                </a:cxn>
                <a:cxn ang="0">
                  <a:pos x="5" y="24"/>
                </a:cxn>
                <a:cxn ang="0">
                  <a:pos x="20" y="24"/>
                </a:cxn>
                <a:cxn ang="0">
                  <a:pos x="32" y="20"/>
                </a:cxn>
                <a:cxn ang="0">
                  <a:pos x="43" y="14"/>
                </a:cxn>
                <a:cxn ang="0">
                  <a:pos x="53" y="17"/>
                </a:cxn>
                <a:cxn ang="0">
                  <a:pos x="60" y="20"/>
                </a:cxn>
                <a:cxn ang="0">
                  <a:pos x="58" y="16"/>
                </a:cxn>
                <a:cxn ang="0">
                  <a:pos x="63" y="8"/>
                </a:cxn>
                <a:cxn ang="0">
                  <a:pos x="63" y="7"/>
                </a:cxn>
                <a:cxn ang="0">
                  <a:pos x="56" y="6"/>
                </a:cxn>
                <a:cxn ang="0">
                  <a:pos x="47" y="3"/>
                </a:cxn>
              </a:cxnLst>
              <a:rect l="0" t="0" r="r" b="b"/>
              <a:pathLst>
                <a:path w="63" h="27">
                  <a:moveTo>
                    <a:pt x="47" y="3"/>
                  </a:moveTo>
                  <a:cubicBezTo>
                    <a:pt x="43" y="4"/>
                    <a:pt x="41" y="1"/>
                    <a:pt x="38" y="3"/>
                  </a:cubicBezTo>
                  <a:cubicBezTo>
                    <a:pt x="35" y="4"/>
                    <a:pt x="30" y="3"/>
                    <a:pt x="29" y="1"/>
                  </a:cubicBezTo>
                  <a:cubicBezTo>
                    <a:pt x="27" y="0"/>
                    <a:pt x="24" y="4"/>
                    <a:pt x="22" y="2"/>
                  </a:cubicBezTo>
                  <a:cubicBezTo>
                    <a:pt x="21" y="2"/>
                    <a:pt x="21" y="1"/>
                    <a:pt x="20" y="1"/>
                  </a:cubicBezTo>
                  <a:cubicBezTo>
                    <a:pt x="18" y="2"/>
                    <a:pt x="15" y="4"/>
                    <a:pt x="14" y="6"/>
                  </a:cubicBezTo>
                  <a:cubicBezTo>
                    <a:pt x="11" y="11"/>
                    <a:pt x="6" y="11"/>
                    <a:pt x="3" y="12"/>
                  </a:cubicBezTo>
                  <a:cubicBezTo>
                    <a:pt x="2" y="12"/>
                    <a:pt x="1" y="13"/>
                    <a:pt x="0" y="15"/>
                  </a:cubicBezTo>
                  <a:cubicBezTo>
                    <a:pt x="1" y="18"/>
                    <a:pt x="3" y="22"/>
                    <a:pt x="5" y="24"/>
                  </a:cubicBezTo>
                  <a:cubicBezTo>
                    <a:pt x="8" y="27"/>
                    <a:pt x="20" y="27"/>
                    <a:pt x="20" y="24"/>
                  </a:cubicBezTo>
                  <a:cubicBezTo>
                    <a:pt x="20" y="22"/>
                    <a:pt x="30" y="20"/>
                    <a:pt x="32" y="20"/>
                  </a:cubicBezTo>
                  <a:cubicBezTo>
                    <a:pt x="35" y="20"/>
                    <a:pt x="42" y="13"/>
                    <a:pt x="43" y="14"/>
                  </a:cubicBezTo>
                  <a:cubicBezTo>
                    <a:pt x="44" y="14"/>
                    <a:pt x="51" y="15"/>
                    <a:pt x="53" y="17"/>
                  </a:cubicBezTo>
                  <a:cubicBezTo>
                    <a:pt x="54" y="18"/>
                    <a:pt x="57" y="19"/>
                    <a:pt x="60" y="20"/>
                  </a:cubicBezTo>
                  <a:cubicBezTo>
                    <a:pt x="59" y="18"/>
                    <a:pt x="58" y="17"/>
                    <a:pt x="58" y="16"/>
                  </a:cubicBezTo>
                  <a:cubicBezTo>
                    <a:pt x="58" y="14"/>
                    <a:pt x="62" y="9"/>
                    <a:pt x="63" y="8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60" y="7"/>
                    <a:pt x="57" y="6"/>
                    <a:pt x="56" y="6"/>
                  </a:cubicBezTo>
                  <a:cubicBezTo>
                    <a:pt x="55" y="4"/>
                    <a:pt x="51" y="3"/>
                    <a:pt x="47" y="3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03" name="Freeform 74">
              <a:extLst>
                <a:ext uri="{FF2B5EF4-FFF2-40B4-BE49-F238E27FC236}">
                  <a16:creationId xmlns:a16="http://schemas.microsoft.com/office/drawing/2014/main" id="{BE8A55AF-28ED-EB60-A5CF-D3DA5D9A32CF}"/>
                </a:ext>
              </a:extLst>
            </p:cNvPr>
            <p:cNvSpPr/>
            <p:nvPr/>
          </p:nvSpPr>
          <p:spPr bwMode="auto">
            <a:xfrm>
              <a:off x="4151313" y="2281238"/>
              <a:ext cx="80963" cy="133350"/>
            </a:xfrm>
            <a:custGeom>
              <a:avLst/>
              <a:gdLst/>
              <a:ahLst/>
              <a:cxnLst>
                <a:cxn ang="0">
                  <a:pos x="30" y="57"/>
                </a:cxn>
                <a:cxn ang="0">
                  <a:pos x="28" y="52"/>
                </a:cxn>
                <a:cxn ang="0">
                  <a:pos x="31" y="45"/>
                </a:cxn>
                <a:cxn ang="0">
                  <a:pos x="27" y="39"/>
                </a:cxn>
                <a:cxn ang="0">
                  <a:pos x="30" y="35"/>
                </a:cxn>
                <a:cxn ang="0">
                  <a:pos x="32" y="27"/>
                </a:cxn>
                <a:cxn ang="0">
                  <a:pos x="31" y="17"/>
                </a:cxn>
                <a:cxn ang="0">
                  <a:pos x="39" y="10"/>
                </a:cxn>
                <a:cxn ang="0">
                  <a:pos x="36" y="6"/>
                </a:cxn>
                <a:cxn ang="0">
                  <a:pos x="29" y="4"/>
                </a:cxn>
                <a:cxn ang="0">
                  <a:pos x="25" y="4"/>
                </a:cxn>
                <a:cxn ang="0">
                  <a:pos x="18" y="3"/>
                </a:cxn>
                <a:cxn ang="0">
                  <a:pos x="14" y="2"/>
                </a:cxn>
                <a:cxn ang="0">
                  <a:pos x="11" y="4"/>
                </a:cxn>
                <a:cxn ang="0">
                  <a:pos x="11" y="11"/>
                </a:cxn>
                <a:cxn ang="0">
                  <a:pos x="4" y="38"/>
                </a:cxn>
                <a:cxn ang="0">
                  <a:pos x="8" y="48"/>
                </a:cxn>
                <a:cxn ang="0">
                  <a:pos x="10" y="67"/>
                </a:cxn>
                <a:cxn ang="0">
                  <a:pos x="18" y="70"/>
                </a:cxn>
                <a:cxn ang="0">
                  <a:pos x="27" y="68"/>
                </a:cxn>
                <a:cxn ang="0">
                  <a:pos x="26" y="64"/>
                </a:cxn>
                <a:cxn ang="0">
                  <a:pos x="30" y="57"/>
                </a:cxn>
              </a:cxnLst>
              <a:rect l="0" t="0" r="r" b="b"/>
              <a:pathLst>
                <a:path w="42" h="70">
                  <a:moveTo>
                    <a:pt x="30" y="57"/>
                  </a:moveTo>
                  <a:cubicBezTo>
                    <a:pt x="35" y="56"/>
                    <a:pt x="29" y="53"/>
                    <a:pt x="28" y="52"/>
                  </a:cubicBezTo>
                  <a:cubicBezTo>
                    <a:pt x="27" y="50"/>
                    <a:pt x="28" y="45"/>
                    <a:pt x="31" y="45"/>
                  </a:cubicBezTo>
                  <a:cubicBezTo>
                    <a:pt x="33" y="45"/>
                    <a:pt x="31" y="43"/>
                    <a:pt x="27" y="39"/>
                  </a:cubicBezTo>
                  <a:cubicBezTo>
                    <a:pt x="24" y="36"/>
                    <a:pt x="27" y="35"/>
                    <a:pt x="30" y="35"/>
                  </a:cubicBezTo>
                  <a:cubicBezTo>
                    <a:pt x="33" y="35"/>
                    <a:pt x="29" y="30"/>
                    <a:pt x="32" y="27"/>
                  </a:cubicBezTo>
                  <a:cubicBezTo>
                    <a:pt x="35" y="24"/>
                    <a:pt x="31" y="19"/>
                    <a:pt x="31" y="17"/>
                  </a:cubicBezTo>
                  <a:cubicBezTo>
                    <a:pt x="31" y="14"/>
                    <a:pt x="35" y="13"/>
                    <a:pt x="39" y="10"/>
                  </a:cubicBezTo>
                  <a:cubicBezTo>
                    <a:pt x="42" y="7"/>
                    <a:pt x="36" y="8"/>
                    <a:pt x="36" y="6"/>
                  </a:cubicBezTo>
                  <a:cubicBezTo>
                    <a:pt x="36" y="3"/>
                    <a:pt x="32" y="2"/>
                    <a:pt x="29" y="4"/>
                  </a:cubicBezTo>
                  <a:cubicBezTo>
                    <a:pt x="26" y="6"/>
                    <a:pt x="27" y="4"/>
                    <a:pt x="25" y="4"/>
                  </a:cubicBezTo>
                  <a:cubicBezTo>
                    <a:pt x="22" y="4"/>
                    <a:pt x="18" y="5"/>
                    <a:pt x="18" y="3"/>
                  </a:cubicBezTo>
                  <a:cubicBezTo>
                    <a:pt x="18" y="0"/>
                    <a:pt x="16" y="0"/>
                    <a:pt x="14" y="2"/>
                  </a:cubicBezTo>
                  <a:cubicBezTo>
                    <a:pt x="13" y="3"/>
                    <a:pt x="12" y="4"/>
                    <a:pt x="11" y="4"/>
                  </a:cubicBezTo>
                  <a:cubicBezTo>
                    <a:pt x="10" y="7"/>
                    <a:pt x="10" y="10"/>
                    <a:pt x="11" y="11"/>
                  </a:cubicBezTo>
                  <a:cubicBezTo>
                    <a:pt x="13" y="15"/>
                    <a:pt x="8" y="33"/>
                    <a:pt x="4" y="38"/>
                  </a:cubicBezTo>
                  <a:cubicBezTo>
                    <a:pt x="0" y="43"/>
                    <a:pt x="4" y="45"/>
                    <a:pt x="8" y="48"/>
                  </a:cubicBezTo>
                  <a:cubicBezTo>
                    <a:pt x="13" y="52"/>
                    <a:pt x="10" y="64"/>
                    <a:pt x="10" y="67"/>
                  </a:cubicBezTo>
                  <a:cubicBezTo>
                    <a:pt x="10" y="70"/>
                    <a:pt x="14" y="70"/>
                    <a:pt x="18" y="70"/>
                  </a:cubicBezTo>
                  <a:cubicBezTo>
                    <a:pt x="21" y="70"/>
                    <a:pt x="24" y="68"/>
                    <a:pt x="27" y="68"/>
                  </a:cubicBezTo>
                  <a:cubicBezTo>
                    <a:pt x="26" y="66"/>
                    <a:pt x="26" y="65"/>
                    <a:pt x="26" y="64"/>
                  </a:cubicBezTo>
                  <a:cubicBezTo>
                    <a:pt x="26" y="62"/>
                    <a:pt x="26" y="58"/>
                    <a:pt x="30" y="5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04" name="Freeform 75">
              <a:extLst>
                <a:ext uri="{FF2B5EF4-FFF2-40B4-BE49-F238E27FC236}">
                  <a16:creationId xmlns:a16="http://schemas.microsoft.com/office/drawing/2014/main" id="{9BAA8A24-6138-BD63-9EA5-45677BC4BD16}"/>
                </a:ext>
              </a:extLst>
            </p:cNvPr>
            <p:cNvSpPr/>
            <p:nvPr/>
          </p:nvSpPr>
          <p:spPr bwMode="auto">
            <a:xfrm>
              <a:off x="4430713" y="1968500"/>
              <a:ext cx="88900" cy="76200"/>
            </a:xfrm>
            <a:custGeom>
              <a:avLst/>
              <a:gdLst/>
              <a:ahLst/>
              <a:cxnLst>
                <a:cxn ang="0">
                  <a:pos x="15" y="31"/>
                </a:cxn>
                <a:cxn ang="0">
                  <a:pos x="23" y="32"/>
                </a:cxn>
                <a:cxn ang="0">
                  <a:pos x="31" y="38"/>
                </a:cxn>
                <a:cxn ang="0">
                  <a:pos x="33" y="40"/>
                </a:cxn>
                <a:cxn ang="0">
                  <a:pos x="35" y="32"/>
                </a:cxn>
                <a:cxn ang="0">
                  <a:pos x="35" y="26"/>
                </a:cxn>
                <a:cxn ang="0">
                  <a:pos x="42" y="23"/>
                </a:cxn>
                <a:cxn ang="0">
                  <a:pos x="44" y="20"/>
                </a:cxn>
                <a:cxn ang="0">
                  <a:pos x="40" y="14"/>
                </a:cxn>
                <a:cxn ang="0">
                  <a:pos x="46" y="8"/>
                </a:cxn>
                <a:cxn ang="0">
                  <a:pos x="46" y="1"/>
                </a:cxn>
                <a:cxn ang="0">
                  <a:pos x="43" y="2"/>
                </a:cxn>
                <a:cxn ang="0">
                  <a:pos x="32" y="2"/>
                </a:cxn>
                <a:cxn ang="0">
                  <a:pos x="27" y="10"/>
                </a:cxn>
                <a:cxn ang="0">
                  <a:pos x="22" y="10"/>
                </a:cxn>
                <a:cxn ang="0">
                  <a:pos x="16" y="13"/>
                </a:cxn>
                <a:cxn ang="0">
                  <a:pos x="11" y="22"/>
                </a:cxn>
                <a:cxn ang="0">
                  <a:pos x="2" y="33"/>
                </a:cxn>
                <a:cxn ang="0">
                  <a:pos x="0" y="34"/>
                </a:cxn>
                <a:cxn ang="0">
                  <a:pos x="4" y="35"/>
                </a:cxn>
                <a:cxn ang="0">
                  <a:pos x="15" y="31"/>
                </a:cxn>
              </a:cxnLst>
              <a:rect l="0" t="0" r="r" b="b"/>
              <a:pathLst>
                <a:path w="47" h="40">
                  <a:moveTo>
                    <a:pt x="15" y="31"/>
                  </a:moveTo>
                  <a:cubicBezTo>
                    <a:pt x="17" y="29"/>
                    <a:pt x="21" y="30"/>
                    <a:pt x="23" y="32"/>
                  </a:cubicBezTo>
                  <a:cubicBezTo>
                    <a:pt x="25" y="34"/>
                    <a:pt x="28" y="35"/>
                    <a:pt x="31" y="38"/>
                  </a:cubicBezTo>
                  <a:cubicBezTo>
                    <a:pt x="32" y="39"/>
                    <a:pt x="33" y="40"/>
                    <a:pt x="33" y="40"/>
                  </a:cubicBezTo>
                  <a:cubicBezTo>
                    <a:pt x="34" y="38"/>
                    <a:pt x="34" y="34"/>
                    <a:pt x="35" y="32"/>
                  </a:cubicBezTo>
                  <a:cubicBezTo>
                    <a:pt x="36" y="29"/>
                    <a:pt x="34" y="26"/>
                    <a:pt x="35" y="26"/>
                  </a:cubicBezTo>
                  <a:cubicBezTo>
                    <a:pt x="37" y="26"/>
                    <a:pt x="42" y="26"/>
                    <a:pt x="42" y="23"/>
                  </a:cubicBezTo>
                  <a:cubicBezTo>
                    <a:pt x="42" y="20"/>
                    <a:pt x="43" y="21"/>
                    <a:pt x="44" y="20"/>
                  </a:cubicBezTo>
                  <a:cubicBezTo>
                    <a:pt x="45" y="18"/>
                    <a:pt x="41" y="15"/>
                    <a:pt x="40" y="14"/>
                  </a:cubicBezTo>
                  <a:cubicBezTo>
                    <a:pt x="40" y="13"/>
                    <a:pt x="43" y="12"/>
                    <a:pt x="46" y="8"/>
                  </a:cubicBezTo>
                  <a:cubicBezTo>
                    <a:pt x="47" y="7"/>
                    <a:pt x="47" y="4"/>
                    <a:pt x="46" y="1"/>
                  </a:cubicBezTo>
                  <a:cubicBezTo>
                    <a:pt x="45" y="2"/>
                    <a:pt x="44" y="3"/>
                    <a:pt x="43" y="2"/>
                  </a:cubicBezTo>
                  <a:cubicBezTo>
                    <a:pt x="40" y="0"/>
                    <a:pt x="37" y="1"/>
                    <a:pt x="32" y="2"/>
                  </a:cubicBezTo>
                  <a:cubicBezTo>
                    <a:pt x="27" y="3"/>
                    <a:pt x="25" y="8"/>
                    <a:pt x="27" y="10"/>
                  </a:cubicBezTo>
                  <a:cubicBezTo>
                    <a:pt x="29" y="12"/>
                    <a:pt x="22" y="13"/>
                    <a:pt x="22" y="10"/>
                  </a:cubicBezTo>
                  <a:cubicBezTo>
                    <a:pt x="21" y="8"/>
                    <a:pt x="16" y="9"/>
                    <a:pt x="16" y="13"/>
                  </a:cubicBezTo>
                  <a:cubicBezTo>
                    <a:pt x="17" y="16"/>
                    <a:pt x="11" y="18"/>
                    <a:pt x="11" y="22"/>
                  </a:cubicBezTo>
                  <a:cubicBezTo>
                    <a:pt x="12" y="26"/>
                    <a:pt x="6" y="30"/>
                    <a:pt x="2" y="33"/>
                  </a:cubicBezTo>
                  <a:cubicBezTo>
                    <a:pt x="2" y="33"/>
                    <a:pt x="1" y="33"/>
                    <a:pt x="0" y="34"/>
                  </a:cubicBezTo>
                  <a:cubicBezTo>
                    <a:pt x="2" y="34"/>
                    <a:pt x="4" y="35"/>
                    <a:pt x="4" y="35"/>
                  </a:cubicBezTo>
                  <a:cubicBezTo>
                    <a:pt x="8" y="35"/>
                    <a:pt x="13" y="33"/>
                    <a:pt x="15" y="31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05" name="Freeform 76">
              <a:extLst>
                <a:ext uri="{FF2B5EF4-FFF2-40B4-BE49-F238E27FC236}">
                  <a16:creationId xmlns:a16="http://schemas.microsoft.com/office/drawing/2014/main" id="{D30F3B21-6401-91E8-596F-0B6DDD886EE6}"/>
                </a:ext>
              </a:extLst>
            </p:cNvPr>
            <p:cNvSpPr/>
            <p:nvPr/>
          </p:nvSpPr>
          <p:spPr bwMode="auto">
            <a:xfrm>
              <a:off x="4487863" y="2065338"/>
              <a:ext cx="15875" cy="190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9"/>
                </a:cxn>
                <a:cxn ang="0">
                  <a:pos x="8" y="10"/>
                </a:cxn>
                <a:cxn ang="0">
                  <a:pos x="4" y="1"/>
                </a:cxn>
                <a:cxn ang="0">
                  <a:pos x="4" y="0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cubicBezTo>
                    <a:pt x="2" y="1"/>
                    <a:pt x="0" y="4"/>
                    <a:pt x="0" y="9"/>
                  </a:cubicBezTo>
                  <a:cubicBezTo>
                    <a:pt x="2" y="9"/>
                    <a:pt x="5" y="10"/>
                    <a:pt x="8" y="10"/>
                  </a:cubicBezTo>
                  <a:cubicBezTo>
                    <a:pt x="7" y="4"/>
                    <a:pt x="5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06" name="Freeform 77">
              <a:extLst>
                <a:ext uri="{FF2B5EF4-FFF2-40B4-BE49-F238E27FC236}">
                  <a16:creationId xmlns:a16="http://schemas.microsoft.com/office/drawing/2014/main" id="{698E436D-E4FF-ED87-C60C-A6C0D40D065F}"/>
                </a:ext>
              </a:extLst>
            </p:cNvPr>
            <p:cNvSpPr/>
            <p:nvPr/>
          </p:nvSpPr>
          <p:spPr bwMode="auto">
            <a:xfrm>
              <a:off x="4416425" y="2024063"/>
              <a:ext cx="84138" cy="60325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5" y="14"/>
                </a:cxn>
                <a:cxn ang="0">
                  <a:pos x="11" y="17"/>
                </a:cxn>
                <a:cxn ang="0">
                  <a:pos x="18" y="21"/>
                </a:cxn>
                <a:cxn ang="0">
                  <a:pos x="21" y="25"/>
                </a:cxn>
                <a:cxn ang="0">
                  <a:pos x="26" y="23"/>
                </a:cxn>
                <a:cxn ang="0">
                  <a:pos x="30" y="28"/>
                </a:cxn>
                <a:cxn ang="0">
                  <a:pos x="35" y="32"/>
                </a:cxn>
                <a:cxn ang="0">
                  <a:pos x="37" y="31"/>
                </a:cxn>
                <a:cxn ang="0">
                  <a:pos x="41" y="22"/>
                </a:cxn>
                <a:cxn ang="0">
                  <a:pos x="43" y="19"/>
                </a:cxn>
                <a:cxn ang="0">
                  <a:pos x="40" y="12"/>
                </a:cxn>
                <a:cxn ang="0">
                  <a:pos x="40" y="11"/>
                </a:cxn>
                <a:cxn ang="0">
                  <a:pos x="38" y="9"/>
                </a:cxn>
                <a:cxn ang="0">
                  <a:pos x="30" y="3"/>
                </a:cxn>
                <a:cxn ang="0">
                  <a:pos x="22" y="2"/>
                </a:cxn>
                <a:cxn ang="0">
                  <a:pos x="11" y="6"/>
                </a:cxn>
                <a:cxn ang="0">
                  <a:pos x="7" y="5"/>
                </a:cxn>
                <a:cxn ang="0">
                  <a:pos x="0" y="8"/>
                </a:cxn>
                <a:cxn ang="0">
                  <a:pos x="1" y="9"/>
                </a:cxn>
              </a:cxnLst>
              <a:rect l="0" t="0" r="r" b="b"/>
              <a:pathLst>
                <a:path w="44" h="32">
                  <a:moveTo>
                    <a:pt x="1" y="9"/>
                  </a:moveTo>
                  <a:cubicBezTo>
                    <a:pt x="2" y="11"/>
                    <a:pt x="4" y="15"/>
                    <a:pt x="5" y="14"/>
                  </a:cubicBezTo>
                  <a:cubicBezTo>
                    <a:pt x="6" y="12"/>
                    <a:pt x="9" y="16"/>
                    <a:pt x="11" y="17"/>
                  </a:cubicBezTo>
                  <a:cubicBezTo>
                    <a:pt x="13" y="18"/>
                    <a:pt x="18" y="20"/>
                    <a:pt x="18" y="21"/>
                  </a:cubicBezTo>
                  <a:cubicBezTo>
                    <a:pt x="18" y="23"/>
                    <a:pt x="19" y="26"/>
                    <a:pt x="21" y="25"/>
                  </a:cubicBezTo>
                  <a:cubicBezTo>
                    <a:pt x="24" y="24"/>
                    <a:pt x="26" y="21"/>
                    <a:pt x="26" y="23"/>
                  </a:cubicBezTo>
                  <a:cubicBezTo>
                    <a:pt x="26" y="25"/>
                    <a:pt x="27" y="28"/>
                    <a:pt x="30" y="28"/>
                  </a:cubicBezTo>
                  <a:cubicBezTo>
                    <a:pt x="32" y="27"/>
                    <a:pt x="33" y="32"/>
                    <a:pt x="35" y="32"/>
                  </a:cubicBezTo>
                  <a:cubicBezTo>
                    <a:pt x="36" y="31"/>
                    <a:pt x="36" y="31"/>
                    <a:pt x="37" y="31"/>
                  </a:cubicBezTo>
                  <a:cubicBezTo>
                    <a:pt x="37" y="26"/>
                    <a:pt x="39" y="23"/>
                    <a:pt x="41" y="22"/>
                  </a:cubicBezTo>
                  <a:cubicBezTo>
                    <a:pt x="42" y="21"/>
                    <a:pt x="43" y="20"/>
                    <a:pt x="43" y="19"/>
                  </a:cubicBezTo>
                  <a:cubicBezTo>
                    <a:pt x="44" y="17"/>
                    <a:pt x="40" y="14"/>
                    <a:pt x="40" y="12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39" y="10"/>
                    <a:pt x="38" y="9"/>
                  </a:cubicBezTo>
                  <a:cubicBezTo>
                    <a:pt x="35" y="6"/>
                    <a:pt x="32" y="5"/>
                    <a:pt x="30" y="3"/>
                  </a:cubicBezTo>
                  <a:cubicBezTo>
                    <a:pt x="28" y="1"/>
                    <a:pt x="24" y="0"/>
                    <a:pt x="22" y="2"/>
                  </a:cubicBezTo>
                  <a:cubicBezTo>
                    <a:pt x="20" y="4"/>
                    <a:pt x="15" y="6"/>
                    <a:pt x="11" y="6"/>
                  </a:cubicBezTo>
                  <a:cubicBezTo>
                    <a:pt x="11" y="6"/>
                    <a:pt x="9" y="5"/>
                    <a:pt x="7" y="5"/>
                  </a:cubicBezTo>
                  <a:cubicBezTo>
                    <a:pt x="5" y="6"/>
                    <a:pt x="2" y="7"/>
                    <a:pt x="0" y="8"/>
                  </a:cubicBezTo>
                  <a:cubicBezTo>
                    <a:pt x="0" y="8"/>
                    <a:pt x="1" y="8"/>
                    <a:pt x="1" y="9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07" name="Freeform 78">
              <a:extLst>
                <a:ext uri="{FF2B5EF4-FFF2-40B4-BE49-F238E27FC236}">
                  <a16:creationId xmlns:a16="http://schemas.microsoft.com/office/drawing/2014/main" id="{02405583-8023-9C75-BBF5-ABF117BE5E9D}"/>
                </a:ext>
              </a:extLst>
            </p:cNvPr>
            <p:cNvSpPr/>
            <p:nvPr/>
          </p:nvSpPr>
          <p:spPr bwMode="auto">
            <a:xfrm>
              <a:off x="4797425" y="2112963"/>
              <a:ext cx="195263" cy="128588"/>
            </a:xfrm>
            <a:custGeom>
              <a:avLst/>
              <a:gdLst/>
              <a:ahLst/>
              <a:cxnLst>
                <a:cxn ang="0">
                  <a:pos x="91" y="45"/>
                </a:cxn>
                <a:cxn ang="0">
                  <a:pos x="87" y="42"/>
                </a:cxn>
                <a:cxn ang="0">
                  <a:pos x="87" y="41"/>
                </a:cxn>
                <a:cxn ang="0">
                  <a:pos x="85" y="29"/>
                </a:cxn>
                <a:cxn ang="0">
                  <a:pos x="78" y="13"/>
                </a:cxn>
                <a:cxn ang="0">
                  <a:pos x="70" y="0"/>
                </a:cxn>
                <a:cxn ang="0">
                  <a:pos x="65" y="3"/>
                </a:cxn>
                <a:cxn ang="0">
                  <a:pos x="59" y="6"/>
                </a:cxn>
                <a:cxn ang="0">
                  <a:pos x="53" y="7"/>
                </a:cxn>
                <a:cxn ang="0">
                  <a:pos x="48" y="8"/>
                </a:cxn>
                <a:cxn ang="0">
                  <a:pos x="41" y="6"/>
                </a:cxn>
                <a:cxn ang="0">
                  <a:pos x="30" y="4"/>
                </a:cxn>
                <a:cxn ang="0">
                  <a:pos x="26" y="5"/>
                </a:cxn>
                <a:cxn ang="0">
                  <a:pos x="25" y="7"/>
                </a:cxn>
                <a:cxn ang="0">
                  <a:pos x="17" y="12"/>
                </a:cxn>
                <a:cxn ang="0">
                  <a:pos x="7" y="29"/>
                </a:cxn>
                <a:cxn ang="0">
                  <a:pos x="0" y="34"/>
                </a:cxn>
                <a:cxn ang="0">
                  <a:pos x="4" y="41"/>
                </a:cxn>
                <a:cxn ang="0">
                  <a:pos x="8" y="45"/>
                </a:cxn>
                <a:cxn ang="0">
                  <a:pos x="9" y="52"/>
                </a:cxn>
                <a:cxn ang="0">
                  <a:pos x="22" y="55"/>
                </a:cxn>
                <a:cxn ang="0">
                  <a:pos x="22" y="60"/>
                </a:cxn>
                <a:cxn ang="0">
                  <a:pos x="29" y="65"/>
                </a:cxn>
                <a:cxn ang="0">
                  <a:pos x="41" y="66"/>
                </a:cxn>
                <a:cxn ang="0">
                  <a:pos x="53" y="66"/>
                </a:cxn>
                <a:cxn ang="0">
                  <a:pos x="61" y="63"/>
                </a:cxn>
                <a:cxn ang="0">
                  <a:pos x="74" y="61"/>
                </a:cxn>
                <a:cxn ang="0">
                  <a:pos x="83" y="63"/>
                </a:cxn>
                <a:cxn ang="0">
                  <a:pos x="90" y="66"/>
                </a:cxn>
                <a:cxn ang="0">
                  <a:pos x="90" y="61"/>
                </a:cxn>
                <a:cxn ang="0">
                  <a:pos x="96" y="51"/>
                </a:cxn>
                <a:cxn ang="0">
                  <a:pos x="101" y="45"/>
                </a:cxn>
                <a:cxn ang="0">
                  <a:pos x="101" y="45"/>
                </a:cxn>
                <a:cxn ang="0">
                  <a:pos x="97" y="42"/>
                </a:cxn>
                <a:cxn ang="0">
                  <a:pos x="91" y="45"/>
                </a:cxn>
              </a:cxnLst>
              <a:rect l="0" t="0" r="r" b="b"/>
              <a:pathLst>
                <a:path w="102" h="67">
                  <a:moveTo>
                    <a:pt x="91" y="45"/>
                  </a:moveTo>
                  <a:cubicBezTo>
                    <a:pt x="89" y="44"/>
                    <a:pt x="86" y="43"/>
                    <a:pt x="87" y="42"/>
                  </a:cubicBezTo>
                  <a:cubicBezTo>
                    <a:pt x="87" y="42"/>
                    <a:pt x="87" y="42"/>
                    <a:pt x="87" y="41"/>
                  </a:cubicBezTo>
                  <a:cubicBezTo>
                    <a:pt x="84" y="39"/>
                    <a:pt x="83" y="31"/>
                    <a:pt x="85" y="29"/>
                  </a:cubicBezTo>
                  <a:cubicBezTo>
                    <a:pt x="88" y="26"/>
                    <a:pt x="81" y="17"/>
                    <a:pt x="78" y="13"/>
                  </a:cubicBezTo>
                  <a:cubicBezTo>
                    <a:pt x="76" y="11"/>
                    <a:pt x="73" y="6"/>
                    <a:pt x="70" y="0"/>
                  </a:cubicBezTo>
                  <a:cubicBezTo>
                    <a:pt x="68" y="1"/>
                    <a:pt x="65" y="2"/>
                    <a:pt x="65" y="3"/>
                  </a:cubicBezTo>
                  <a:cubicBezTo>
                    <a:pt x="64" y="5"/>
                    <a:pt x="61" y="6"/>
                    <a:pt x="59" y="6"/>
                  </a:cubicBezTo>
                  <a:cubicBezTo>
                    <a:pt x="57" y="6"/>
                    <a:pt x="55" y="5"/>
                    <a:pt x="53" y="7"/>
                  </a:cubicBezTo>
                  <a:cubicBezTo>
                    <a:pt x="51" y="9"/>
                    <a:pt x="49" y="9"/>
                    <a:pt x="48" y="8"/>
                  </a:cubicBezTo>
                  <a:cubicBezTo>
                    <a:pt x="47" y="7"/>
                    <a:pt x="44" y="6"/>
                    <a:pt x="41" y="6"/>
                  </a:cubicBezTo>
                  <a:cubicBezTo>
                    <a:pt x="39" y="6"/>
                    <a:pt x="32" y="4"/>
                    <a:pt x="30" y="4"/>
                  </a:cubicBezTo>
                  <a:cubicBezTo>
                    <a:pt x="29" y="4"/>
                    <a:pt x="27" y="4"/>
                    <a:pt x="26" y="5"/>
                  </a:cubicBezTo>
                  <a:cubicBezTo>
                    <a:pt x="26" y="5"/>
                    <a:pt x="26" y="6"/>
                    <a:pt x="25" y="7"/>
                  </a:cubicBezTo>
                  <a:cubicBezTo>
                    <a:pt x="23" y="9"/>
                    <a:pt x="19" y="11"/>
                    <a:pt x="17" y="12"/>
                  </a:cubicBezTo>
                  <a:cubicBezTo>
                    <a:pt x="16" y="13"/>
                    <a:pt x="10" y="25"/>
                    <a:pt x="7" y="29"/>
                  </a:cubicBezTo>
                  <a:cubicBezTo>
                    <a:pt x="3" y="32"/>
                    <a:pt x="0" y="33"/>
                    <a:pt x="0" y="34"/>
                  </a:cubicBezTo>
                  <a:cubicBezTo>
                    <a:pt x="0" y="35"/>
                    <a:pt x="4" y="39"/>
                    <a:pt x="4" y="41"/>
                  </a:cubicBezTo>
                  <a:cubicBezTo>
                    <a:pt x="4" y="43"/>
                    <a:pt x="5" y="45"/>
                    <a:pt x="8" y="45"/>
                  </a:cubicBezTo>
                  <a:cubicBezTo>
                    <a:pt x="10" y="45"/>
                    <a:pt x="7" y="51"/>
                    <a:pt x="9" y="52"/>
                  </a:cubicBezTo>
                  <a:cubicBezTo>
                    <a:pt x="11" y="52"/>
                    <a:pt x="22" y="53"/>
                    <a:pt x="22" y="55"/>
                  </a:cubicBezTo>
                  <a:cubicBezTo>
                    <a:pt x="22" y="57"/>
                    <a:pt x="23" y="59"/>
                    <a:pt x="22" y="60"/>
                  </a:cubicBezTo>
                  <a:cubicBezTo>
                    <a:pt x="25" y="61"/>
                    <a:pt x="28" y="65"/>
                    <a:pt x="29" y="65"/>
                  </a:cubicBezTo>
                  <a:cubicBezTo>
                    <a:pt x="30" y="64"/>
                    <a:pt x="39" y="66"/>
                    <a:pt x="41" y="66"/>
                  </a:cubicBezTo>
                  <a:cubicBezTo>
                    <a:pt x="42" y="66"/>
                    <a:pt x="50" y="66"/>
                    <a:pt x="53" y="66"/>
                  </a:cubicBezTo>
                  <a:cubicBezTo>
                    <a:pt x="55" y="67"/>
                    <a:pt x="58" y="65"/>
                    <a:pt x="61" y="63"/>
                  </a:cubicBezTo>
                  <a:cubicBezTo>
                    <a:pt x="63" y="61"/>
                    <a:pt x="71" y="60"/>
                    <a:pt x="74" y="61"/>
                  </a:cubicBezTo>
                  <a:cubicBezTo>
                    <a:pt x="77" y="61"/>
                    <a:pt x="82" y="62"/>
                    <a:pt x="83" y="63"/>
                  </a:cubicBezTo>
                  <a:cubicBezTo>
                    <a:pt x="84" y="64"/>
                    <a:pt x="87" y="65"/>
                    <a:pt x="90" y="66"/>
                  </a:cubicBezTo>
                  <a:cubicBezTo>
                    <a:pt x="90" y="65"/>
                    <a:pt x="90" y="63"/>
                    <a:pt x="90" y="61"/>
                  </a:cubicBezTo>
                  <a:cubicBezTo>
                    <a:pt x="90" y="57"/>
                    <a:pt x="92" y="52"/>
                    <a:pt x="96" y="51"/>
                  </a:cubicBezTo>
                  <a:cubicBezTo>
                    <a:pt x="99" y="51"/>
                    <a:pt x="102" y="51"/>
                    <a:pt x="101" y="45"/>
                  </a:cubicBezTo>
                  <a:cubicBezTo>
                    <a:pt x="101" y="45"/>
                    <a:pt x="101" y="45"/>
                    <a:pt x="101" y="45"/>
                  </a:cubicBezTo>
                  <a:cubicBezTo>
                    <a:pt x="100" y="43"/>
                    <a:pt x="98" y="42"/>
                    <a:pt x="97" y="42"/>
                  </a:cubicBezTo>
                  <a:cubicBezTo>
                    <a:pt x="96" y="42"/>
                    <a:pt x="92" y="45"/>
                    <a:pt x="91" y="45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08" name="Freeform 79">
              <a:extLst>
                <a:ext uri="{FF2B5EF4-FFF2-40B4-BE49-F238E27FC236}">
                  <a16:creationId xmlns:a16="http://schemas.microsoft.com/office/drawing/2014/main" id="{40500C6F-A59B-B1D6-746A-0B7375DDF313}"/>
                </a:ext>
              </a:extLst>
            </p:cNvPr>
            <p:cNvSpPr/>
            <p:nvPr/>
          </p:nvSpPr>
          <p:spPr bwMode="auto">
            <a:xfrm>
              <a:off x="4930775" y="2109788"/>
              <a:ext cx="66675" cy="82550"/>
            </a:xfrm>
            <a:custGeom>
              <a:avLst/>
              <a:gdLst/>
              <a:ahLst/>
              <a:cxnLst>
                <a:cxn ang="0">
                  <a:pos x="26" y="11"/>
                </a:cxn>
                <a:cxn ang="0">
                  <a:pos x="18" y="5"/>
                </a:cxn>
                <a:cxn ang="0">
                  <a:pos x="9" y="0"/>
                </a:cxn>
                <a:cxn ang="0">
                  <a:pos x="0" y="2"/>
                </a:cxn>
                <a:cxn ang="0">
                  <a:pos x="8" y="15"/>
                </a:cxn>
                <a:cxn ang="0">
                  <a:pos x="15" y="31"/>
                </a:cxn>
                <a:cxn ang="0">
                  <a:pos x="17" y="43"/>
                </a:cxn>
                <a:cxn ang="0">
                  <a:pos x="23" y="34"/>
                </a:cxn>
                <a:cxn ang="0">
                  <a:pos x="28" y="29"/>
                </a:cxn>
                <a:cxn ang="0">
                  <a:pos x="35" y="30"/>
                </a:cxn>
                <a:cxn ang="0">
                  <a:pos x="33" y="23"/>
                </a:cxn>
                <a:cxn ang="0">
                  <a:pos x="26" y="11"/>
                </a:cxn>
              </a:cxnLst>
              <a:rect l="0" t="0" r="r" b="b"/>
              <a:pathLst>
                <a:path w="35" h="43">
                  <a:moveTo>
                    <a:pt x="26" y="11"/>
                  </a:moveTo>
                  <a:cubicBezTo>
                    <a:pt x="24" y="7"/>
                    <a:pt x="20" y="5"/>
                    <a:pt x="18" y="5"/>
                  </a:cubicBezTo>
                  <a:cubicBezTo>
                    <a:pt x="15" y="5"/>
                    <a:pt x="11" y="0"/>
                    <a:pt x="9" y="0"/>
                  </a:cubicBezTo>
                  <a:cubicBezTo>
                    <a:pt x="7" y="0"/>
                    <a:pt x="4" y="1"/>
                    <a:pt x="0" y="2"/>
                  </a:cubicBezTo>
                  <a:cubicBezTo>
                    <a:pt x="3" y="8"/>
                    <a:pt x="6" y="13"/>
                    <a:pt x="8" y="15"/>
                  </a:cubicBezTo>
                  <a:cubicBezTo>
                    <a:pt x="11" y="19"/>
                    <a:pt x="18" y="28"/>
                    <a:pt x="15" y="31"/>
                  </a:cubicBezTo>
                  <a:cubicBezTo>
                    <a:pt x="13" y="33"/>
                    <a:pt x="14" y="41"/>
                    <a:pt x="17" y="43"/>
                  </a:cubicBezTo>
                  <a:cubicBezTo>
                    <a:pt x="18" y="42"/>
                    <a:pt x="23" y="35"/>
                    <a:pt x="23" y="34"/>
                  </a:cubicBezTo>
                  <a:cubicBezTo>
                    <a:pt x="23" y="32"/>
                    <a:pt x="24" y="28"/>
                    <a:pt x="28" y="29"/>
                  </a:cubicBezTo>
                  <a:cubicBezTo>
                    <a:pt x="32" y="30"/>
                    <a:pt x="35" y="31"/>
                    <a:pt x="35" y="30"/>
                  </a:cubicBezTo>
                  <a:cubicBezTo>
                    <a:pt x="35" y="29"/>
                    <a:pt x="34" y="24"/>
                    <a:pt x="33" y="23"/>
                  </a:cubicBezTo>
                  <a:cubicBezTo>
                    <a:pt x="31" y="21"/>
                    <a:pt x="27" y="16"/>
                    <a:pt x="26" y="11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09" name="Freeform 80">
              <a:extLst>
                <a:ext uri="{FF2B5EF4-FFF2-40B4-BE49-F238E27FC236}">
                  <a16:creationId xmlns:a16="http://schemas.microsoft.com/office/drawing/2014/main" id="{11F69D58-26C7-6D74-8C96-63FAC59F1B09}"/>
                </a:ext>
              </a:extLst>
            </p:cNvPr>
            <p:cNvSpPr/>
            <p:nvPr/>
          </p:nvSpPr>
          <p:spPr bwMode="auto">
            <a:xfrm>
              <a:off x="4833938" y="2227263"/>
              <a:ext cx="134938" cy="74613"/>
            </a:xfrm>
            <a:custGeom>
              <a:avLst/>
              <a:gdLst/>
              <a:ahLst/>
              <a:cxnLst>
                <a:cxn ang="0">
                  <a:pos x="55" y="1"/>
                </a:cxn>
                <a:cxn ang="0">
                  <a:pos x="42" y="3"/>
                </a:cxn>
                <a:cxn ang="0">
                  <a:pos x="34" y="6"/>
                </a:cxn>
                <a:cxn ang="0">
                  <a:pos x="22" y="6"/>
                </a:cxn>
                <a:cxn ang="0">
                  <a:pos x="10" y="5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2" y="9"/>
                </a:cxn>
                <a:cxn ang="0">
                  <a:pos x="6" y="16"/>
                </a:cxn>
                <a:cxn ang="0">
                  <a:pos x="2" y="21"/>
                </a:cxn>
                <a:cxn ang="0">
                  <a:pos x="2" y="26"/>
                </a:cxn>
                <a:cxn ang="0">
                  <a:pos x="8" y="34"/>
                </a:cxn>
                <a:cxn ang="0">
                  <a:pos x="11" y="37"/>
                </a:cxn>
                <a:cxn ang="0">
                  <a:pos x="26" y="37"/>
                </a:cxn>
                <a:cxn ang="0">
                  <a:pos x="38" y="39"/>
                </a:cxn>
                <a:cxn ang="0">
                  <a:pos x="42" y="36"/>
                </a:cxn>
                <a:cxn ang="0">
                  <a:pos x="47" y="34"/>
                </a:cxn>
                <a:cxn ang="0">
                  <a:pos x="47" y="31"/>
                </a:cxn>
                <a:cxn ang="0">
                  <a:pos x="59" y="31"/>
                </a:cxn>
                <a:cxn ang="0">
                  <a:pos x="63" y="30"/>
                </a:cxn>
                <a:cxn ang="0">
                  <a:pos x="62" y="27"/>
                </a:cxn>
                <a:cxn ang="0">
                  <a:pos x="60" y="19"/>
                </a:cxn>
                <a:cxn ang="0">
                  <a:pos x="69" y="9"/>
                </a:cxn>
                <a:cxn ang="0">
                  <a:pos x="71" y="6"/>
                </a:cxn>
                <a:cxn ang="0">
                  <a:pos x="64" y="3"/>
                </a:cxn>
                <a:cxn ang="0">
                  <a:pos x="55" y="1"/>
                </a:cxn>
              </a:cxnLst>
              <a:rect l="0" t="0" r="r" b="b"/>
              <a:pathLst>
                <a:path w="71" h="39">
                  <a:moveTo>
                    <a:pt x="55" y="1"/>
                  </a:moveTo>
                  <a:cubicBezTo>
                    <a:pt x="52" y="0"/>
                    <a:pt x="44" y="1"/>
                    <a:pt x="42" y="3"/>
                  </a:cubicBezTo>
                  <a:cubicBezTo>
                    <a:pt x="39" y="5"/>
                    <a:pt x="36" y="7"/>
                    <a:pt x="34" y="6"/>
                  </a:cubicBezTo>
                  <a:cubicBezTo>
                    <a:pt x="31" y="6"/>
                    <a:pt x="23" y="6"/>
                    <a:pt x="22" y="6"/>
                  </a:cubicBezTo>
                  <a:cubicBezTo>
                    <a:pt x="20" y="6"/>
                    <a:pt x="11" y="4"/>
                    <a:pt x="10" y="5"/>
                  </a:cubicBezTo>
                  <a:cubicBezTo>
                    <a:pt x="9" y="5"/>
                    <a:pt x="6" y="1"/>
                    <a:pt x="3" y="0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0" y="3"/>
                    <a:pt x="0" y="7"/>
                    <a:pt x="2" y="9"/>
                  </a:cubicBezTo>
                  <a:cubicBezTo>
                    <a:pt x="5" y="11"/>
                    <a:pt x="8" y="16"/>
                    <a:pt x="6" y="16"/>
                  </a:cubicBezTo>
                  <a:cubicBezTo>
                    <a:pt x="4" y="16"/>
                    <a:pt x="2" y="19"/>
                    <a:pt x="2" y="21"/>
                  </a:cubicBezTo>
                  <a:cubicBezTo>
                    <a:pt x="2" y="22"/>
                    <a:pt x="1" y="26"/>
                    <a:pt x="2" y="26"/>
                  </a:cubicBezTo>
                  <a:cubicBezTo>
                    <a:pt x="3" y="27"/>
                    <a:pt x="8" y="32"/>
                    <a:pt x="8" y="34"/>
                  </a:cubicBezTo>
                  <a:cubicBezTo>
                    <a:pt x="9" y="35"/>
                    <a:pt x="11" y="36"/>
                    <a:pt x="11" y="37"/>
                  </a:cubicBezTo>
                  <a:cubicBezTo>
                    <a:pt x="15" y="36"/>
                    <a:pt x="24" y="36"/>
                    <a:pt x="26" y="37"/>
                  </a:cubicBezTo>
                  <a:cubicBezTo>
                    <a:pt x="28" y="38"/>
                    <a:pt x="38" y="39"/>
                    <a:pt x="38" y="39"/>
                  </a:cubicBezTo>
                  <a:cubicBezTo>
                    <a:pt x="40" y="39"/>
                    <a:pt x="43" y="38"/>
                    <a:pt x="42" y="36"/>
                  </a:cubicBezTo>
                  <a:cubicBezTo>
                    <a:pt x="41" y="35"/>
                    <a:pt x="45" y="34"/>
                    <a:pt x="47" y="34"/>
                  </a:cubicBezTo>
                  <a:cubicBezTo>
                    <a:pt x="47" y="32"/>
                    <a:pt x="47" y="31"/>
                    <a:pt x="47" y="31"/>
                  </a:cubicBezTo>
                  <a:cubicBezTo>
                    <a:pt x="49" y="30"/>
                    <a:pt x="56" y="29"/>
                    <a:pt x="59" y="31"/>
                  </a:cubicBezTo>
                  <a:cubicBezTo>
                    <a:pt x="60" y="31"/>
                    <a:pt x="62" y="31"/>
                    <a:pt x="63" y="30"/>
                  </a:cubicBezTo>
                  <a:cubicBezTo>
                    <a:pt x="63" y="28"/>
                    <a:pt x="63" y="27"/>
                    <a:pt x="62" y="27"/>
                  </a:cubicBezTo>
                  <a:cubicBezTo>
                    <a:pt x="60" y="27"/>
                    <a:pt x="57" y="19"/>
                    <a:pt x="60" y="19"/>
                  </a:cubicBezTo>
                  <a:cubicBezTo>
                    <a:pt x="62" y="18"/>
                    <a:pt x="65" y="10"/>
                    <a:pt x="69" y="9"/>
                  </a:cubicBezTo>
                  <a:cubicBezTo>
                    <a:pt x="70" y="8"/>
                    <a:pt x="71" y="8"/>
                    <a:pt x="71" y="6"/>
                  </a:cubicBezTo>
                  <a:cubicBezTo>
                    <a:pt x="68" y="5"/>
                    <a:pt x="65" y="4"/>
                    <a:pt x="64" y="3"/>
                  </a:cubicBezTo>
                  <a:cubicBezTo>
                    <a:pt x="63" y="2"/>
                    <a:pt x="58" y="1"/>
                    <a:pt x="55" y="1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10" name="Freeform 81">
              <a:extLst>
                <a:ext uri="{FF2B5EF4-FFF2-40B4-BE49-F238E27FC236}">
                  <a16:creationId xmlns:a16="http://schemas.microsoft.com/office/drawing/2014/main" id="{23AB178A-F6D5-6464-6014-E53CFB76B5BE}"/>
                </a:ext>
              </a:extLst>
            </p:cNvPr>
            <p:cNvSpPr/>
            <p:nvPr/>
          </p:nvSpPr>
          <p:spPr bwMode="auto">
            <a:xfrm>
              <a:off x="4795838" y="2273300"/>
              <a:ext cx="58738" cy="42863"/>
            </a:xfrm>
            <a:custGeom>
              <a:avLst/>
              <a:gdLst/>
              <a:ahLst/>
              <a:cxnLst>
                <a:cxn ang="0">
                  <a:pos x="7" y="22"/>
                </a:cxn>
                <a:cxn ang="0">
                  <a:pos x="7" y="22"/>
                </a:cxn>
                <a:cxn ang="0">
                  <a:pos x="8" y="22"/>
                </a:cxn>
                <a:cxn ang="0">
                  <a:pos x="8" y="22"/>
                </a:cxn>
                <a:cxn ang="0">
                  <a:pos x="8" y="22"/>
                </a:cxn>
                <a:cxn ang="0">
                  <a:pos x="8" y="22"/>
                </a:cxn>
                <a:cxn ang="0">
                  <a:pos x="12" y="22"/>
                </a:cxn>
                <a:cxn ang="0">
                  <a:pos x="12" y="22"/>
                </a:cxn>
                <a:cxn ang="0">
                  <a:pos x="13" y="21"/>
                </a:cxn>
                <a:cxn ang="0">
                  <a:pos x="13" y="21"/>
                </a:cxn>
                <a:cxn ang="0">
                  <a:pos x="15" y="21"/>
                </a:cxn>
                <a:cxn ang="0">
                  <a:pos x="20" y="18"/>
                </a:cxn>
                <a:cxn ang="0">
                  <a:pos x="30" y="13"/>
                </a:cxn>
                <a:cxn ang="0">
                  <a:pos x="31" y="13"/>
                </a:cxn>
                <a:cxn ang="0">
                  <a:pos x="28" y="10"/>
                </a:cxn>
                <a:cxn ang="0">
                  <a:pos x="22" y="2"/>
                </a:cxn>
                <a:cxn ang="0">
                  <a:pos x="22" y="1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" y="4"/>
                </a:cxn>
                <a:cxn ang="0">
                  <a:pos x="2" y="3"/>
                </a:cxn>
                <a:cxn ang="0">
                  <a:pos x="1" y="15"/>
                </a:cxn>
                <a:cxn ang="0">
                  <a:pos x="7" y="22"/>
                </a:cxn>
              </a:cxnLst>
              <a:rect l="0" t="0" r="r" b="b"/>
              <a:pathLst>
                <a:path w="31" h="22">
                  <a:moveTo>
                    <a:pt x="7" y="22"/>
                  </a:moveTo>
                  <a:cubicBezTo>
                    <a:pt x="7" y="22"/>
                    <a:pt x="7" y="22"/>
                    <a:pt x="7" y="22"/>
                  </a:cubicBezTo>
                  <a:cubicBezTo>
                    <a:pt x="7" y="22"/>
                    <a:pt x="7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1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2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14" y="21"/>
                    <a:pt x="15" y="21"/>
                  </a:cubicBezTo>
                  <a:cubicBezTo>
                    <a:pt x="18" y="21"/>
                    <a:pt x="18" y="17"/>
                    <a:pt x="20" y="18"/>
                  </a:cubicBezTo>
                  <a:cubicBezTo>
                    <a:pt x="21" y="19"/>
                    <a:pt x="29" y="15"/>
                    <a:pt x="30" y="13"/>
                  </a:cubicBezTo>
                  <a:cubicBezTo>
                    <a:pt x="30" y="13"/>
                    <a:pt x="31" y="13"/>
                    <a:pt x="31" y="13"/>
                  </a:cubicBezTo>
                  <a:cubicBezTo>
                    <a:pt x="31" y="12"/>
                    <a:pt x="29" y="11"/>
                    <a:pt x="28" y="10"/>
                  </a:cubicBezTo>
                  <a:cubicBezTo>
                    <a:pt x="28" y="8"/>
                    <a:pt x="23" y="3"/>
                    <a:pt x="22" y="2"/>
                  </a:cubicBezTo>
                  <a:cubicBezTo>
                    <a:pt x="22" y="2"/>
                    <a:pt x="22" y="2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0"/>
                  </a:cubicBezTo>
                  <a:cubicBezTo>
                    <a:pt x="14" y="1"/>
                    <a:pt x="2" y="4"/>
                    <a:pt x="2" y="4"/>
                  </a:cubicBezTo>
                  <a:cubicBezTo>
                    <a:pt x="2" y="4"/>
                    <a:pt x="2" y="4"/>
                    <a:pt x="2" y="3"/>
                  </a:cubicBezTo>
                  <a:cubicBezTo>
                    <a:pt x="1" y="7"/>
                    <a:pt x="0" y="12"/>
                    <a:pt x="1" y="15"/>
                  </a:cubicBezTo>
                  <a:cubicBezTo>
                    <a:pt x="1" y="18"/>
                    <a:pt x="4" y="19"/>
                    <a:pt x="7" y="22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11" name="Freeform 82">
              <a:extLst>
                <a:ext uri="{FF2B5EF4-FFF2-40B4-BE49-F238E27FC236}">
                  <a16:creationId xmlns:a16="http://schemas.microsoft.com/office/drawing/2014/main" id="{41EF1836-9A5D-D8F2-6070-7405B5582B60}"/>
                </a:ext>
              </a:extLst>
            </p:cNvPr>
            <p:cNvSpPr/>
            <p:nvPr/>
          </p:nvSpPr>
          <p:spPr bwMode="auto">
            <a:xfrm>
              <a:off x="4833938" y="1998663"/>
              <a:ext cx="384175" cy="223838"/>
            </a:xfrm>
            <a:custGeom>
              <a:avLst/>
              <a:gdLst/>
              <a:ahLst/>
              <a:cxnLst>
                <a:cxn ang="0">
                  <a:pos x="187" y="67"/>
                </a:cxn>
                <a:cxn ang="0">
                  <a:pos x="199" y="60"/>
                </a:cxn>
                <a:cxn ang="0">
                  <a:pos x="200" y="53"/>
                </a:cxn>
                <a:cxn ang="0">
                  <a:pos x="201" y="45"/>
                </a:cxn>
                <a:cxn ang="0">
                  <a:pos x="185" y="39"/>
                </a:cxn>
                <a:cxn ang="0">
                  <a:pos x="170" y="31"/>
                </a:cxn>
                <a:cxn ang="0">
                  <a:pos x="158" y="32"/>
                </a:cxn>
                <a:cxn ang="0">
                  <a:pos x="149" y="28"/>
                </a:cxn>
                <a:cxn ang="0">
                  <a:pos x="135" y="17"/>
                </a:cxn>
                <a:cxn ang="0">
                  <a:pos x="131" y="2"/>
                </a:cxn>
                <a:cxn ang="0">
                  <a:pos x="115" y="1"/>
                </a:cxn>
                <a:cxn ang="0">
                  <a:pos x="106" y="3"/>
                </a:cxn>
                <a:cxn ang="0">
                  <a:pos x="92" y="12"/>
                </a:cxn>
                <a:cxn ang="0">
                  <a:pos x="80" y="15"/>
                </a:cxn>
                <a:cxn ang="0">
                  <a:pos x="65" y="12"/>
                </a:cxn>
                <a:cxn ang="0">
                  <a:pos x="47" y="9"/>
                </a:cxn>
                <a:cxn ang="0">
                  <a:pos x="21" y="11"/>
                </a:cxn>
                <a:cxn ang="0">
                  <a:pos x="16" y="16"/>
                </a:cxn>
                <a:cxn ang="0">
                  <a:pos x="15" y="31"/>
                </a:cxn>
                <a:cxn ang="0">
                  <a:pos x="5" y="50"/>
                </a:cxn>
                <a:cxn ang="0">
                  <a:pos x="5" y="63"/>
                </a:cxn>
                <a:cxn ang="0">
                  <a:pos x="11" y="64"/>
                </a:cxn>
                <a:cxn ang="0">
                  <a:pos x="29" y="68"/>
                </a:cxn>
                <a:cxn ang="0">
                  <a:pos x="40" y="66"/>
                </a:cxn>
                <a:cxn ang="0">
                  <a:pos x="60" y="58"/>
                </a:cxn>
                <a:cxn ang="0">
                  <a:pos x="77" y="69"/>
                </a:cxn>
                <a:cxn ang="0">
                  <a:pos x="86" y="88"/>
                </a:cxn>
                <a:cxn ang="0">
                  <a:pos x="74" y="92"/>
                </a:cxn>
                <a:cxn ang="0">
                  <a:pos x="72" y="105"/>
                </a:cxn>
                <a:cxn ang="0">
                  <a:pos x="82" y="105"/>
                </a:cxn>
                <a:cxn ang="0">
                  <a:pos x="97" y="85"/>
                </a:cxn>
                <a:cxn ang="0">
                  <a:pos x="111" y="90"/>
                </a:cxn>
                <a:cxn ang="0">
                  <a:pos x="114" y="101"/>
                </a:cxn>
                <a:cxn ang="0">
                  <a:pos x="126" y="115"/>
                </a:cxn>
                <a:cxn ang="0">
                  <a:pos x="146" y="108"/>
                </a:cxn>
                <a:cxn ang="0">
                  <a:pos x="150" y="103"/>
                </a:cxn>
                <a:cxn ang="0">
                  <a:pos x="155" y="85"/>
                </a:cxn>
                <a:cxn ang="0">
                  <a:pos x="178" y="78"/>
                </a:cxn>
              </a:cxnLst>
              <a:rect l="0" t="0" r="r" b="b"/>
              <a:pathLst>
                <a:path w="201" h="117">
                  <a:moveTo>
                    <a:pt x="179" y="73"/>
                  </a:moveTo>
                  <a:cubicBezTo>
                    <a:pt x="180" y="73"/>
                    <a:pt x="186" y="67"/>
                    <a:pt x="187" y="67"/>
                  </a:cubicBezTo>
                  <a:cubicBezTo>
                    <a:pt x="189" y="67"/>
                    <a:pt x="197" y="68"/>
                    <a:pt x="197" y="67"/>
                  </a:cubicBezTo>
                  <a:cubicBezTo>
                    <a:pt x="197" y="66"/>
                    <a:pt x="199" y="62"/>
                    <a:pt x="199" y="60"/>
                  </a:cubicBezTo>
                  <a:cubicBezTo>
                    <a:pt x="198" y="59"/>
                    <a:pt x="196" y="57"/>
                    <a:pt x="196" y="56"/>
                  </a:cubicBezTo>
                  <a:cubicBezTo>
                    <a:pt x="197" y="55"/>
                    <a:pt x="200" y="55"/>
                    <a:pt x="200" y="53"/>
                  </a:cubicBezTo>
                  <a:cubicBezTo>
                    <a:pt x="200" y="52"/>
                    <a:pt x="197" y="51"/>
                    <a:pt x="197" y="50"/>
                  </a:cubicBezTo>
                  <a:cubicBezTo>
                    <a:pt x="197" y="49"/>
                    <a:pt x="201" y="47"/>
                    <a:pt x="201" y="45"/>
                  </a:cubicBezTo>
                  <a:cubicBezTo>
                    <a:pt x="200" y="43"/>
                    <a:pt x="197" y="43"/>
                    <a:pt x="194" y="41"/>
                  </a:cubicBezTo>
                  <a:cubicBezTo>
                    <a:pt x="191" y="40"/>
                    <a:pt x="188" y="40"/>
                    <a:pt x="185" y="39"/>
                  </a:cubicBezTo>
                  <a:cubicBezTo>
                    <a:pt x="182" y="37"/>
                    <a:pt x="175" y="38"/>
                    <a:pt x="175" y="37"/>
                  </a:cubicBezTo>
                  <a:cubicBezTo>
                    <a:pt x="175" y="36"/>
                    <a:pt x="171" y="33"/>
                    <a:pt x="170" y="31"/>
                  </a:cubicBezTo>
                  <a:cubicBezTo>
                    <a:pt x="169" y="30"/>
                    <a:pt x="166" y="31"/>
                    <a:pt x="164" y="32"/>
                  </a:cubicBezTo>
                  <a:cubicBezTo>
                    <a:pt x="162" y="33"/>
                    <a:pt x="160" y="34"/>
                    <a:pt x="158" y="32"/>
                  </a:cubicBezTo>
                  <a:cubicBezTo>
                    <a:pt x="156" y="31"/>
                    <a:pt x="155" y="29"/>
                    <a:pt x="153" y="30"/>
                  </a:cubicBezTo>
                  <a:cubicBezTo>
                    <a:pt x="151" y="31"/>
                    <a:pt x="148" y="30"/>
                    <a:pt x="149" y="28"/>
                  </a:cubicBezTo>
                  <a:cubicBezTo>
                    <a:pt x="149" y="25"/>
                    <a:pt x="145" y="20"/>
                    <a:pt x="144" y="19"/>
                  </a:cubicBezTo>
                  <a:cubicBezTo>
                    <a:pt x="142" y="18"/>
                    <a:pt x="137" y="19"/>
                    <a:pt x="135" y="17"/>
                  </a:cubicBezTo>
                  <a:cubicBezTo>
                    <a:pt x="134" y="14"/>
                    <a:pt x="132" y="12"/>
                    <a:pt x="133" y="11"/>
                  </a:cubicBezTo>
                  <a:cubicBezTo>
                    <a:pt x="134" y="9"/>
                    <a:pt x="133" y="4"/>
                    <a:pt x="131" y="2"/>
                  </a:cubicBezTo>
                  <a:cubicBezTo>
                    <a:pt x="130" y="0"/>
                    <a:pt x="124" y="0"/>
                    <a:pt x="122" y="1"/>
                  </a:cubicBezTo>
                  <a:cubicBezTo>
                    <a:pt x="120" y="2"/>
                    <a:pt x="116" y="0"/>
                    <a:pt x="115" y="1"/>
                  </a:cubicBezTo>
                  <a:cubicBezTo>
                    <a:pt x="113" y="2"/>
                    <a:pt x="112" y="4"/>
                    <a:pt x="109" y="4"/>
                  </a:cubicBezTo>
                  <a:cubicBezTo>
                    <a:pt x="108" y="4"/>
                    <a:pt x="107" y="4"/>
                    <a:pt x="106" y="3"/>
                  </a:cubicBezTo>
                  <a:cubicBezTo>
                    <a:pt x="104" y="4"/>
                    <a:pt x="99" y="4"/>
                    <a:pt x="99" y="4"/>
                  </a:cubicBezTo>
                  <a:cubicBezTo>
                    <a:pt x="99" y="4"/>
                    <a:pt x="92" y="10"/>
                    <a:pt x="92" y="12"/>
                  </a:cubicBezTo>
                  <a:cubicBezTo>
                    <a:pt x="92" y="14"/>
                    <a:pt x="92" y="17"/>
                    <a:pt x="90" y="15"/>
                  </a:cubicBezTo>
                  <a:cubicBezTo>
                    <a:pt x="89" y="14"/>
                    <a:pt x="82" y="14"/>
                    <a:pt x="80" y="15"/>
                  </a:cubicBezTo>
                  <a:cubicBezTo>
                    <a:pt x="78" y="16"/>
                    <a:pt x="76" y="11"/>
                    <a:pt x="73" y="12"/>
                  </a:cubicBezTo>
                  <a:cubicBezTo>
                    <a:pt x="70" y="14"/>
                    <a:pt x="66" y="10"/>
                    <a:pt x="65" y="12"/>
                  </a:cubicBezTo>
                  <a:cubicBezTo>
                    <a:pt x="65" y="13"/>
                    <a:pt x="61" y="12"/>
                    <a:pt x="58" y="11"/>
                  </a:cubicBezTo>
                  <a:cubicBezTo>
                    <a:pt x="55" y="9"/>
                    <a:pt x="49" y="11"/>
                    <a:pt x="47" y="9"/>
                  </a:cubicBezTo>
                  <a:cubicBezTo>
                    <a:pt x="45" y="7"/>
                    <a:pt x="32" y="7"/>
                    <a:pt x="28" y="7"/>
                  </a:cubicBezTo>
                  <a:cubicBezTo>
                    <a:pt x="24" y="7"/>
                    <a:pt x="23" y="9"/>
                    <a:pt x="21" y="11"/>
                  </a:cubicBezTo>
                  <a:cubicBezTo>
                    <a:pt x="19" y="13"/>
                    <a:pt x="17" y="12"/>
                    <a:pt x="15" y="12"/>
                  </a:cubicBezTo>
                  <a:cubicBezTo>
                    <a:pt x="15" y="14"/>
                    <a:pt x="15" y="15"/>
                    <a:pt x="16" y="16"/>
                  </a:cubicBezTo>
                  <a:cubicBezTo>
                    <a:pt x="17" y="18"/>
                    <a:pt x="21" y="25"/>
                    <a:pt x="20" y="27"/>
                  </a:cubicBezTo>
                  <a:cubicBezTo>
                    <a:pt x="19" y="29"/>
                    <a:pt x="17" y="29"/>
                    <a:pt x="15" y="31"/>
                  </a:cubicBezTo>
                  <a:cubicBezTo>
                    <a:pt x="14" y="33"/>
                    <a:pt x="5" y="41"/>
                    <a:pt x="5" y="42"/>
                  </a:cubicBezTo>
                  <a:cubicBezTo>
                    <a:pt x="4" y="43"/>
                    <a:pt x="6" y="49"/>
                    <a:pt x="5" y="50"/>
                  </a:cubicBezTo>
                  <a:cubicBezTo>
                    <a:pt x="4" y="51"/>
                    <a:pt x="0" y="56"/>
                    <a:pt x="0" y="58"/>
                  </a:cubicBezTo>
                  <a:cubicBezTo>
                    <a:pt x="0" y="60"/>
                    <a:pt x="3" y="63"/>
                    <a:pt x="5" y="63"/>
                  </a:cubicBezTo>
                  <a:cubicBezTo>
                    <a:pt x="6" y="64"/>
                    <a:pt x="6" y="64"/>
                    <a:pt x="7" y="65"/>
                  </a:cubicBezTo>
                  <a:cubicBezTo>
                    <a:pt x="8" y="64"/>
                    <a:pt x="10" y="64"/>
                    <a:pt x="11" y="64"/>
                  </a:cubicBezTo>
                  <a:cubicBezTo>
                    <a:pt x="13" y="64"/>
                    <a:pt x="20" y="66"/>
                    <a:pt x="22" y="66"/>
                  </a:cubicBezTo>
                  <a:cubicBezTo>
                    <a:pt x="25" y="66"/>
                    <a:pt x="28" y="67"/>
                    <a:pt x="29" y="68"/>
                  </a:cubicBezTo>
                  <a:cubicBezTo>
                    <a:pt x="30" y="69"/>
                    <a:pt x="32" y="69"/>
                    <a:pt x="34" y="67"/>
                  </a:cubicBezTo>
                  <a:cubicBezTo>
                    <a:pt x="36" y="65"/>
                    <a:pt x="38" y="66"/>
                    <a:pt x="40" y="66"/>
                  </a:cubicBezTo>
                  <a:cubicBezTo>
                    <a:pt x="42" y="66"/>
                    <a:pt x="45" y="65"/>
                    <a:pt x="46" y="63"/>
                  </a:cubicBezTo>
                  <a:cubicBezTo>
                    <a:pt x="47" y="61"/>
                    <a:pt x="57" y="59"/>
                    <a:pt x="60" y="58"/>
                  </a:cubicBezTo>
                  <a:cubicBezTo>
                    <a:pt x="62" y="58"/>
                    <a:pt x="66" y="63"/>
                    <a:pt x="69" y="63"/>
                  </a:cubicBezTo>
                  <a:cubicBezTo>
                    <a:pt x="71" y="63"/>
                    <a:pt x="75" y="65"/>
                    <a:pt x="77" y="69"/>
                  </a:cubicBezTo>
                  <a:cubicBezTo>
                    <a:pt x="78" y="74"/>
                    <a:pt x="82" y="79"/>
                    <a:pt x="84" y="81"/>
                  </a:cubicBezTo>
                  <a:cubicBezTo>
                    <a:pt x="85" y="82"/>
                    <a:pt x="86" y="87"/>
                    <a:pt x="86" y="88"/>
                  </a:cubicBezTo>
                  <a:cubicBezTo>
                    <a:pt x="86" y="89"/>
                    <a:pt x="83" y="88"/>
                    <a:pt x="79" y="87"/>
                  </a:cubicBezTo>
                  <a:cubicBezTo>
                    <a:pt x="75" y="86"/>
                    <a:pt x="74" y="90"/>
                    <a:pt x="74" y="92"/>
                  </a:cubicBezTo>
                  <a:cubicBezTo>
                    <a:pt x="74" y="94"/>
                    <a:pt x="69" y="101"/>
                    <a:pt x="68" y="102"/>
                  </a:cubicBezTo>
                  <a:cubicBezTo>
                    <a:pt x="67" y="103"/>
                    <a:pt x="70" y="104"/>
                    <a:pt x="72" y="105"/>
                  </a:cubicBezTo>
                  <a:cubicBezTo>
                    <a:pt x="73" y="105"/>
                    <a:pt x="77" y="102"/>
                    <a:pt x="78" y="102"/>
                  </a:cubicBezTo>
                  <a:cubicBezTo>
                    <a:pt x="79" y="102"/>
                    <a:pt x="81" y="103"/>
                    <a:pt x="82" y="105"/>
                  </a:cubicBezTo>
                  <a:cubicBezTo>
                    <a:pt x="82" y="99"/>
                    <a:pt x="83" y="100"/>
                    <a:pt x="88" y="96"/>
                  </a:cubicBezTo>
                  <a:cubicBezTo>
                    <a:pt x="93" y="93"/>
                    <a:pt x="93" y="86"/>
                    <a:pt x="97" y="85"/>
                  </a:cubicBezTo>
                  <a:cubicBezTo>
                    <a:pt x="102" y="84"/>
                    <a:pt x="104" y="82"/>
                    <a:pt x="110" y="83"/>
                  </a:cubicBezTo>
                  <a:cubicBezTo>
                    <a:pt x="116" y="84"/>
                    <a:pt x="107" y="88"/>
                    <a:pt x="111" y="90"/>
                  </a:cubicBezTo>
                  <a:cubicBezTo>
                    <a:pt x="115" y="93"/>
                    <a:pt x="129" y="90"/>
                    <a:pt x="129" y="93"/>
                  </a:cubicBezTo>
                  <a:cubicBezTo>
                    <a:pt x="130" y="96"/>
                    <a:pt x="114" y="100"/>
                    <a:pt x="114" y="101"/>
                  </a:cubicBezTo>
                  <a:cubicBezTo>
                    <a:pt x="115" y="103"/>
                    <a:pt x="123" y="105"/>
                    <a:pt x="126" y="107"/>
                  </a:cubicBezTo>
                  <a:cubicBezTo>
                    <a:pt x="129" y="108"/>
                    <a:pt x="125" y="114"/>
                    <a:pt x="126" y="115"/>
                  </a:cubicBezTo>
                  <a:cubicBezTo>
                    <a:pt x="128" y="117"/>
                    <a:pt x="132" y="116"/>
                    <a:pt x="135" y="113"/>
                  </a:cubicBezTo>
                  <a:cubicBezTo>
                    <a:pt x="139" y="111"/>
                    <a:pt x="142" y="111"/>
                    <a:pt x="146" y="108"/>
                  </a:cubicBezTo>
                  <a:cubicBezTo>
                    <a:pt x="151" y="105"/>
                    <a:pt x="160" y="108"/>
                    <a:pt x="161" y="106"/>
                  </a:cubicBezTo>
                  <a:cubicBezTo>
                    <a:pt x="162" y="104"/>
                    <a:pt x="159" y="103"/>
                    <a:pt x="150" y="103"/>
                  </a:cubicBezTo>
                  <a:cubicBezTo>
                    <a:pt x="141" y="104"/>
                    <a:pt x="141" y="96"/>
                    <a:pt x="141" y="94"/>
                  </a:cubicBezTo>
                  <a:cubicBezTo>
                    <a:pt x="141" y="92"/>
                    <a:pt x="150" y="86"/>
                    <a:pt x="155" y="85"/>
                  </a:cubicBezTo>
                  <a:cubicBezTo>
                    <a:pt x="160" y="85"/>
                    <a:pt x="164" y="83"/>
                    <a:pt x="169" y="81"/>
                  </a:cubicBezTo>
                  <a:cubicBezTo>
                    <a:pt x="171" y="80"/>
                    <a:pt x="175" y="79"/>
                    <a:pt x="178" y="78"/>
                  </a:cubicBezTo>
                  <a:cubicBezTo>
                    <a:pt x="178" y="76"/>
                    <a:pt x="177" y="73"/>
                    <a:pt x="179" y="73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12" name="Freeform 83">
              <a:extLst>
                <a:ext uri="{FF2B5EF4-FFF2-40B4-BE49-F238E27FC236}">
                  <a16:creationId xmlns:a16="http://schemas.microsoft.com/office/drawing/2014/main" id="{99D139B4-77FC-B827-DBAE-8C65638779E5}"/>
                </a:ext>
              </a:extLst>
            </p:cNvPr>
            <p:cNvSpPr/>
            <p:nvPr/>
          </p:nvSpPr>
          <p:spPr bwMode="auto">
            <a:xfrm>
              <a:off x="4854575" y="1884363"/>
              <a:ext cx="203200" cy="146050"/>
            </a:xfrm>
            <a:custGeom>
              <a:avLst/>
              <a:gdLst/>
              <a:ahLst/>
              <a:cxnLst>
                <a:cxn ang="0">
                  <a:pos x="99" y="38"/>
                </a:cxn>
                <a:cxn ang="0">
                  <a:pos x="93" y="32"/>
                </a:cxn>
                <a:cxn ang="0">
                  <a:pos x="88" y="25"/>
                </a:cxn>
                <a:cxn ang="0">
                  <a:pos x="86" y="17"/>
                </a:cxn>
                <a:cxn ang="0">
                  <a:pos x="85" y="9"/>
                </a:cxn>
                <a:cxn ang="0">
                  <a:pos x="75" y="6"/>
                </a:cxn>
                <a:cxn ang="0">
                  <a:pos x="69" y="6"/>
                </a:cxn>
                <a:cxn ang="0">
                  <a:pos x="63" y="3"/>
                </a:cxn>
                <a:cxn ang="0">
                  <a:pos x="57" y="1"/>
                </a:cxn>
                <a:cxn ang="0">
                  <a:pos x="57" y="0"/>
                </a:cxn>
                <a:cxn ang="0">
                  <a:pos x="53" y="2"/>
                </a:cxn>
                <a:cxn ang="0">
                  <a:pos x="49" y="6"/>
                </a:cxn>
                <a:cxn ang="0">
                  <a:pos x="41" y="7"/>
                </a:cxn>
                <a:cxn ang="0">
                  <a:pos x="38" y="13"/>
                </a:cxn>
                <a:cxn ang="0">
                  <a:pos x="37" y="17"/>
                </a:cxn>
                <a:cxn ang="0">
                  <a:pos x="33" y="20"/>
                </a:cxn>
                <a:cxn ang="0">
                  <a:pos x="27" y="26"/>
                </a:cxn>
                <a:cxn ang="0">
                  <a:pos x="26" y="31"/>
                </a:cxn>
                <a:cxn ang="0">
                  <a:pos x="18" y="33"/>
                </a:cxn>
                <a:cxn ang="0">
                  <a:pos x="13" y="36"/>
                </a:cxn>
                <a:cxn ang="0">
                  <a:pos x="4" y="35"/>
                </a:cxn>
                <a:cxn ang="0">
                  <a:pos x="4" y="36"/>
                </a:cxn>
                <a:cxn ang="0">
                  <a:pos x="6" y="45"/>
                </a:cxn>
                <a:cxn ang="0">
                  <a:pos x="7" y="55"/>
                </a:cxn>
                <a:cxn ang="0">
                  <a:pos x="0" y="60"/>
                </a:cxn>
                <a:cxn ang="0">
                  <a:pos x="4" y="66"/>
                </a:cxn>
                <a:cxn ang="0">
                  <a:pos x="4" y="72"/>
                </a:cxn>
                <a:cxn ang="0">
                  <a:pos x="10" y="71"/>
                </a:cxn>
                <a:cxn ang="0">
                  <a:pos x="17" y="67"/>
                </a:cxn>
                <a:cxn ang="0">
                  <a:pos x="36" y="69"/>
                </a:cxn>
                <a:cxn ang="0">
                  <a:pos x="47" y="71"/>
                </a:cxn>
                <a:cxn ang="0">
                  <a:pos x="54" y="72"/>
                </a:cxn>
                <a:cxn ang="0">
                  <a:pos x="62" y="72"/>
                </a:cxn>
                <a:cxn ang="0">
                  <a:pos x="69" y="75"/>
                </a:cxn>
                <a:cxn ang="0">
                  <a:pos x="79" y="75"/>
                </a:cxn>
                <a:cxn ang="0">
                  <a:pos x="81" y="72"/>
                </a:cxn>
                <a:cxn ang="0">
                  <a:pos x="88" y="64"/>
                </a:cxn>
                <a:cxn ang="0">
                  <a:pos x="95" y="63"/>
                </a:cxn>
                <a:cxn ang="0">
                  <a:pos x="94" y="58"/>
                </a:cxn>
                <a:cxn ang="0">
                  <a:pos x="92" y="48"/>
                </a:cxn>
                <a:cxn ang="0">
                  <a:pos x="100" y="49"/>
                </a:cxn>
                <a:cxn ang="0">
                  <a:pos x="106" y="44"/>
                </a:cxn>
                <a:cxn ang="0">
                  <a:pos x="99" y="38"/>
                </a:cxn>
              </a:cxnLst>
              <a:rect l="0" t="0" r="r" b="b"/>
              <a:pathLst>
                <a:path w="106" h="77">
                  <a:moveTo>
                    <a:pt x="99" y="38"/>
                  </a:moveTo>
                  <a:cubicBezTo>
                    <a:pt x="97" y="37"/>
                    <a:pt x="96" y="33"/>
                    <a:pt x="93" y="32"/>
                  </a:cubicBezTo>
                  <a:cubicBezTo>
                    <a:pt x="90" y="30"/>
                    <a:pt x="90" y="26"/>
                    <a:pt x="88" y="25"/>
                  </a:cubicBezTo>
                  <a:cubicBezTo>
                    <a:pt x="85" y="23"/>
                    <a:pt x="87" y="19"/>
                    <a:pt x="86" y="17"/>
                  </a:cubicBezTo>
                  <a:cubicBezTo>
                    <a:pt x="86" y="14"/>
                    <a:pt x="87" y="10"/>
                    <a:pt x="85" y="9"/>
                  </a:cubicBezTo>
                  <a:cubicBezTo>
                    <a:pt x="84" y="8"/>
                    <a:pt x="78" y="5"/>
                    <a:pt x="75" y="6"/>
                  </a:cubicBezTo>
                  <a:cubicBezTo>
                    <a:pt x="72" y="7"/>
                    <a:pt x="70" y="8"/>
                    <a:pt x="69" y="6"/>
                  </a:cubicBezTo>
                  <a:cubicBezTo>
                    <a:pt x="68" y="4"/>
                    <a:pt x="66" y="2"/>
                    <a:pt x="63" y="3"/>
                  </a:cubicBezTo>
                  <a:cubicBezTo>
                    <a:pt x="60" y="4"/>
                    <a:pt x="59" y="3"/>
                    <a:pt x="57" y="1"/>
                  </a:cubicBezTo>
                  <a:cubicBezTo>
                    <a:pt x="57" y="1"/>
                    <a:pt x="57" y="1"/>
                    <a:pt x="57" y="0"/>
                  </a:cubicBezTo>
                  <a:cubicBezTo>
                    <a:pt x="55" y="1"/>
                    <a:pt x="54" y="1"/>
                    <a:pt x="53" y="2"/>
                  </a:cubicBezTo>
                  <a:cubicBezTo>
                    <a:pt x="51" y="3"/>
                    <a:pt x="51" y="6"/>
                    <a:pt x="49" y="6"/>
                  </a:cubicBezTo>
                  <a:cubicBezTo>
                    <a:pt x="46" y="6"/>
                    <a:pt x="44" y="5"/>
                    <a:pt x="41" y="7"/>
                  </a:cubicBezTo>
                  <a:cubicBezTo>
                    <a:pt x="38" y="9"/>
                    <a:pt x="38" y="11"/>
                    <a:pt x="38" y="13"/>
                  </a:cubicBezTo>
                  <a:cubicBezTo>
                    <a:pt x="38" y="15"/>
                    <a:pt x="39" y="17"/>
                    <a:pt x="37" y="17"/>
                  </a:cubicBezTo>
                  <a:cubicBezTo>
                    <a:pt x="35" y="17"/>
                    <a:pt x="35" y="20"/>
                    <a:pt x="33" y="20"/>
                  </a:cubicBezTo>
                  <a:cubicBezTo>
                    <a:pt x="31" y="21"/>
                    <a:pt x="28" y="24"/>
                    <a:pt x="27" y="26"/>
                  </a:cubicBezTo>
                  <a:cubicBezTo>
                    <a:pt x="27" y="27"/>
                    <a:pt x="27" y="31"/>
                    <a:pt x="26" y="31"/>
                  </a:cubicBezTo>
                  <a:cubicBezTo>
                    <a:pt x="24" y="31"/>
                    <a:pt x="20" y="32"/>
                    <a:pt x="18" y="33"/>
                  </a:cubicBezTo>
                  <a:cubicBezTo>
                    <a:pt x="17" y="35"/>
                    <a:pt x="15" y="37"/>
                    <a:pt x="13" y="36"/>
                  </a:cubicBezTo>
                  <a:cubicBezTo>
                    <a:pt x="11" y="36"/>
                    <a:pt x="8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40"/>
                    <a:pt x="4" y="43"/>
                    <a:pt x="6" y="45"/>
                  </a:cubicBezTo>
                  <a:cubicBezTo>
                    <a:pt x="8" y="47"/>
                    <a:pt x="9" y="54"/>
                    <a:pt x="7" y="55"/>
                  </a:cubicBezTo>
                  <a:cubicBezTo>
                    <a:pt x="4" y="56"/>
                    <a:pt x="0" y="59"/>
                    <a:pt x="0" y="60"/>
                  </a:cubicBezTo>
                  <a:cubicBezTo>
                    <a:pt x="0" y="62"/>
                    <a:pt x="5" y="64"/>
                    <a:pt x="4" y="66"/>
                  </a:cubicBezTo>
                  <a:cubicBezTo>
                    <a:pt x="3" y="67"/>
                    <a:pt x="3" y="70"/>
                    <a:pt x="4" y="72"/>
                  </a:cubicBezTo>
                  <a:cubicBezTo>
                    <a:pt x="6" y="72"/>
                    <a:pt x="8" y="73"/>
                    <a:pt x="10" y="71"/>
                  </a:cubicBezTo>
                  <a:cubicBezTo>
                    <a:pt x="12" y="69"/>
                    <a:pt x="13" y="67"/>
                    <a:pt x="17" y="67"/>
                  </a:cubicBezTo>
                  <a:cubicBezTo>
                    <a:pt x="21" y="67"/>
                    <a:pt x="34" y="67"/>
                    <a:pt x="36" y="69"/>
                  </a:cubicBezTo>
                  <a:cubicBezTo>
                    <a:pt x="38" y="71"/>
                    <a:pt x="44" y="69"/>
                    <a:pt x="47" y="71"/>
                  </a:cubicBezTo>
                  <a:cubicBezTo>
                    <a:pt x="50" y="72"/>
                    <a:pt x="54" y="73"/>
                    <a:pt x="54" y="72"/>
                  </a:cubicBezTo>
                  <a:cubicBezTo>
                    <a:pt x="55" y="70"/>
                    <a:pt x="59" y="74"/>
                    <a:pt x="62" y="72"/>
                  </a:cubicBezTo>
                  <a:cubicBezTo>
                    <a:pt x="65" y="71"/>
                    <a:pt x="67" y="76"/>
                    <a:pt x="69" y="75"/>
                  </a:cubicBezTo>
                  <a:cubicBezTo>
                    <a:pt x="71" y="74"/>
                    <a:pt x="78" y="74"/>
                    <a:pt x="79" y="75"/>
                  </a:cubicBezTo>
                  <a:cubicBezTo>
                    <a:pt x="81" y="77"/>
                    <a:pt x="81" y="74"/>
                    <a:pt x="81" y="72"/>
                  </a:cubicBezTo>
                  <a:cubicBezTo>
                    <a:pt x="81" y="70"/>
                    <a:pt x="88" y="64"/>
                    <a:pt x="88" y="64"/>
                  </a:cubicBezTo>
                  <a:cubicBezTo>
                    <a:pt x="88" y="64"/>
                    <a:pt x="93" y="64"/>
                    <a:pt x="95" y="63"/>
                  </a:cubicBezTo>
                  <a:cubicBezTo>
                    <a:pt x="95" y="62"/>
                    <a:pt x="94" y="60"/>
                    <a:pt x="94" y="58"/>
                  </a:cubicBezTo>
                  <a:cubicBezTo>
                    <a:pt x="92" y="53"/>
                    <a:pt x="90" y="49"/>
                    <a:pt x="92" y="48"/>
                  </a:cubicBezTo>
                  <a:cubicBezTo>
                    <a:pt x="93" y="46"/>
                    <a:pt x="98" y="50"/>
                    <a:pt x="100" y="49"/>
                  </a:cubicBezTo>
                  <a:cubicBezTo>
                    <a:pt x="102" y="48"/>
                    <a:pt x="106" y="46"/>
                    <a:pt x="106" y="44"/>
                  </a:cubicBezTo>
                  <a:cubicBezTo>
                    <a:pt x="105" y="41"/>
                    <a:pt x="101" y="38"/>
                    <a:pt x="99" y="38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13" name="Freeform 84">
              <a:extLst>
                <a:ext uri="{FF2B5EF4-FFF2-40B4-BE49-F238E27FC236}">
                  <a16:creationId xmlns:a16="http://schemas.microsoft.com/office/drawing/2014/main" id="{B4D46E3C-DED7-99AA-7DD9-DD8EB4061D37}"/>
                </a:ext>
              </a:extLst>
            </p:cNvPr>
            <p:cNvSpPr/>
            <p:nvPr/>
          </p:nvSpPr>
          <p:spPr bwMode="auto">
            <a:xfrm>
              <a:off x="4803775" y="1827213"/>
              <a:ext cx="160338" cy="74613"/>
            </a:xfrm>
            <a:custGeom>
              <a:avLst/>
              <a:gdLst/>
              <a:ahLst/>
              <a:cxnLst>
                <a:cxn ang="0">
                  <a:pos x="29" y="27"/>
                </a:cxn>
                <a:cxn ang="0">
                  <a:pos x="43" y="27"/>
                </a:cxn>
                <a:cxn ang="0">
                  <a:pos x="49" y="30"/>
                </a:cxn>
                <a:cxn ang="0">
                  <a:pos x="60" y="36"/>
                </a:cxn>
                <a:cxn ang="0">
                  <a:pos x="66" y="39"/>
                </a:cxn>
                <a:cxn ang="0">
                  <a:pos x="68" y="37"/>
                </a:cxn>
                <a:cxn ang="0">
                  <a:pos x="76" y="36"/>
                </a:cxn>
                <a:cxn ang="0">
                  <a:pos x="80" y="32"/>
                </a:cxn>
                <a:cxn ang="0">
                  <a:pos x="84" y="30"/>
                </a:cxn>
                <a:cxn ang="0">
                  <a:pos x="81" y="24"/>
                </a:cxn>
                <a:cxn ang="0">
                  <a:pos x="78" y="17"/>
                </a:cxn>
                <a:cxn ang="0">
                  <a:pos x="76" y="11"/>
                </a:cxn>
                <a:cxn ang="0">
                  <a:pos x="74" y="8"/>
                </a:cxn>
                <a:cxn ang="0">
                  <a:pos x="64" y="7"/>
                </a:cxn>
                <a:cxn ang="0">
                  <a:pos x="52" y="1"/>
                </a:cxn>
                <a:cxn ang="0">
                  <a:pos x="40" y="1"/>
                </a:cxn>
                <a:cxn ang="0">
                  <a:pos x="39" y="12"/>
                </a:cxn>
                <a:cxn ang="0">
                  <a:pos x="30" y="16"/>
                </a:cxn>
                <a:cxn ang="0">
                  <a:pos x="20" y="5"/>
                </a:cxn>
                <a:cxn ang="0">
                  <a:pos x="9" y="10"/>
                </a:cxn>
                <a:cxn ang="0">
                  <a:pos x="5" y="19"/>
                </a:cxn>
                <a:cxn ang="0">
                  <a:pos x="3" y="29"/>
                </a:cxn>
                <a:cxn ang="0">
                  <a:pos x="3" y="30"/>
                </a:cxn>
                <a:cxn ang="0">
                  <a:pos x="12" y="27"/>
                </a:cxn>
                <a:cxn ang="0">
                  <a:pos x="29" y="27"/>
                </a:cxn>
              </a:cxnLst>
              <a:rect l="0" t="0" r="r" b="b"/>
              <a:pathLst>
                <a:path w="84" h="39">
                  <a:moveTo>
                    <a:pt x="29" y="27"/>
                  </a:moveTo>
                  <a:cubicBezTo>
                    <a:pt x="32" y="27"/>
                    <a:pt x="39" y="29"/>
                    <a:pt x="43" y="27"/>
                  </a:cubicBezTo>
                  <a:cubicBezTo>
                    <a:pt x="47" y="26"/>
                    <a:pt x="47" y="31"/>
                    <a:pt x="49" y="30"/>
                  </a:cubicBezTo>
                  <a:cubicBezTo>
                    <a:pt x="52" y="29"/>
                    <a:pt x="57" y="33"/>
                    <a:pt x="60" y="36"/>
                  </a:cubicBezTo>
                  <a:cubicBezTo>
                    <a:pt x="62" y="37"/>
                    <a:pt x="64" y="38"/>
                    <a:pt x="66" y="39"/>
                  </a:cubicBezTo>
                  <a:cubicBezTo>
                    <a:pt x="66" y="38"/>
                    <a:pt x="67" y="38"/>
                    <a:pt x="68" y="37"/>
                  </a:cubicBezTo>
                  <a:cubicBezTo>
                    <a:pt x="71" y="35"/>
                    <a:pt x="73" y="36"/>
                    <a:pt x="76" y="36"/>
                  </a:cubicBezTo>
                  <a:cubicBezTo>
                    <a:pt x="78" y="36"/>
                    <a:pt x="78" y="33"/>
                    <a:pt x="80" y="32"/>
                  </a:cubicBezTo>
                  <a:cubicBezTo>
                    <a:pt x="81" y="31"/>
                    <a:pt x="82" y="31"/>
                    <a:pt x="84" y="30"/>
                  </a:cubicBezTo>
                  <a:cubicBezTo>
                    <a:pt x="83" y="29"/>
                    <a:pt x="83" y="25"/>
                    <a:pt x="81" y="24"/>
                  </a:cubicBezTo>
                  <a:cubicBezTo>
                    <a:pt x="79" y="22"/>
                    <a:pt x="77" y="19"/>
                    <a:pt x="78" y="17"/>
                  </a:cubicBezTo>
                  <a:cubicBezTo>
                    <a:pt x="78" y="15"/>
                    <a:pt x="78" y="13"/>
                    <a:pt x="76" y="11"/>
                  </a:cubicBezTo>
                  <a:cubicBezTo>
                    <a:pt x="75" y="10"/>
                    <a:pt x="75" y="9"/>
                    <a:pt x="74" y="8"/>
                  </a:cubicBezTo>
                  <a:cubicBezTo>
                    <a:pt x="70" y="7"/>
                    <a:pt x="65" y="7"/>
                    <a:pt x="64" y="7"/>
                  </a:cubicBezTo>
                  <a:cubicBezTo>
                    <a:pt x="62" y="8"/>
                    <a:pt x="54" y="2"/>
                    <a:pt x="52" y="1"/>
                  </a:cubicBezTo>
                  <a:cubicBezTo>
                    <a:pt x="51" y="0"/>
                    <a:pt x="46" y="0"/>
                    <a:pt x="40" y="1"/>
                  </a:cubicBezTo>
                  <a:cubicBezTo>
                    <a:pt x="37" y="4"/>
                    <a:pt x="39" y="7"/>
                    <a:pt x="39" y="12"/>
                  </a:cubicBezTo>
                  <a:cubicBezTo>
                    <a:pt x="39" y="17"/>
                    <a:pt x="33" y="16"/>
                    <a:pt x="30" y="16"/>
                  </a:cubicBezTo>
                  <a:cubicBezTo>
                    <a:pt x="27" y="16"/>
                    <a:pt x="22" y="7"/>
                    <a:pt x="20" y="5"/>
                  </a:cubicBezTo>
                  <a:cubicBezTo>
                    <a:pt x="18" y="2"/>
                    <a:pt x="13" y="7"/>
                    <a:pt x="9" y="10"/>
                  </a:cubicBezTo>
                  <a:cubicBezTo>
                    <a:pt x="5" y="12"/>
                    <a:pt x="7" y="16"/>
                    <a:pt x="5" y="19"/>
                  </a:cubicBezTo>
                  <a:cubicBezTo>
                    <a:pt x="2" y="21"/>
                    <a:pt x="0" y="24"/>
                    <a:pt x="3" y="29"/>
                  </a:cubicBezTo>
                  <a:cubicBezTo>
                    <a:pt x="3" y="29"/>
                    <a:pt x="3" y="30"/>
                    <a:pt x="3" y="30"/>
                  </a:cubicBezTo>
                  <a:cubicBezTo>
                    <a:pt x="7" y="30"/>
                    <a:pt x="10" y="29"/>
                    <a:pt x="12" y="27"/>
                  </a:cubicBezTo>
                  <a:cubicBezTo>
                    <a:pt x="16" y="25"/>
                    <a:pt x="25" y="27"/>
                    <a:pt x="29" y="2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14" name="Freeform 85">
              <a:extLst>
                <a:ext uri="{FF2B5EF4-FFF2-40B4-BE49-F238E27FC236}">
                  <a16:creationId xmlns:a16="http://schemas.microsoft.com/office/drawing/2014/main" id="{EA139339-CAE7-9E94-9FC3-8C600DEB3400}"/>
                </a:ext>
              </a:extLst>
            </p:cNvPr>
            <p:cNvSpPr/>
            <p:nvPr/>
          </p:nvSpPr>
          <p:spPr bwMode="auto">
            <a:xfrm>
              <a:off x="4803775" y="1874838"/>
              <a:ext cx="125413" cy="7937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16" y="23"/>
                </a:cxn>
                <a:cxn ang="0">
                  <a:pos x="23" y="27"/>
                </a:cxn>
                <a:cxn ang="0">
                  <a:pos x="23" y="35"/>
                </a:cxn>
                <a:cxn ang="0">
                  <a:pos x="31" y="40"/>
                </a:cxn>
                <a:cxn ang="0">
                  <a:pos x="40" y="41"/>
                </a:cxn>
                <a:cxn ang="0">
                  <a:pos x="45" y="38"/>
                </a:cxn>
                <a:cxn ang="0">
                  <a:pos x="53" y="36"/>
                </a:cxn>
                <a:cxn ang="0">
                  <a:pos x="54" y="31"/>
                </a:cxn>
                <a:cxn ang="0">
                  <a:pos x="60" y="25"/>
                </a:cxn>
                <a:cxn ang="0">
                  <a:pos x="64" y="22"/>
                </a:cxn>
                <a:cxn ang="0">
                  <a:pos x="65" y="18"/>
                </a:cxn>
                <a:cxn ang="0">
                  <a:pos x="66" y="14"/>
                </a:cxn>
                <a:cxn ang="0">
                  <a:pos x="60" y="11"/>
                </a:cxn>
                <a:cxn ang="0">
                  <a:pos x="49" y="5"/>
                </a:cxn>
                <a:cxn ang="0">
                  <a:pos x="43" y="2"/>
                </a:cxn>
                <a:cxn ang="0">
                  <a:pos x="29" y="2"/>
                </a:cxn>
                <a:cxn ang="0">
                  <a:pos x="12" y="2"/>
                </a:cxn>
                <a:cxn ang="0">
                  <a:pos x="3" y="5"/>
                </a:cxn>
                <a:cxn ang="0">
                  <a:pos x="2" y="17"/>
                </a:cxn>
                <a:cxn ang="0">
                  <a:pos x="3" y="20"/>
                </a:cxn>
                <a:cxn ang="0">
                  <a:pos x="10" y="21"/>
                </a:cxn>
              </a:cxnLst>
              <a:rect l="0" t="0" r="r" b="b"/>
              <a:pathLst>
                <a:path w="66" h="42">
                  <a:moveTo>
                    <a:pt x="10" y="21"/>
                  </a:moveTo>
                  <a:cubicBezTo>
                    <a:pt x="11" y="23"/>
                    <a:pt x="15" y="24"/>
                    <a:pt x="16" y="23"/>
                  </a:cubicBezTo>
                  <a:cubicBezTo>
                    <a:pt x="18" y="23"/>
                    <a:pt x="23" y="25"/>
                    <a:pt x="23" y="27"/>
                  </a:cubicBezTo>
                  <a:cubicBezTo>
                    <a:pt x="23" y="29"/>
                    <a:pt x="21" y="35"/>
                    <a:pt x="23" y="35"/>
                  </a:cubicBezTo>
                  <a:cubicBezTo>
                    <a:pt x="24" y="35"/>
                    <a:pt x="31" y="37"/>
                    <a:pt x="31" y="40"/>
                  </a:cubicBezTo>
                  <a:cubicBezTo>
                    <a:pt x="35" y="40"/>
                    <a:pt x="38" y="41"/>
                    <a:pt x="40" y="41"/>
                  </a:cubicBezTo>
                  <a:cubicBezTo>
                    <a:pt x="42" y="42"/>
                    <a:pt x="44" y="40"/>
                    <a:pt x="45" y="38"/>
                  </a:cubicBezTo>
                  <a:cubicBezTo>
                    <a:pt x="47" y="37"/>
                    <a:pt x="51" y="36"/>
                    <a:pt x="53" y="36"/>
                  </a:cubicBezTo>
                  <a:cubicBezTo>
                    <a:pt x="54" y="36"/>
                    <a:pt x="54" y="32"/>
                    <a:pt x="54" y="31"/>
                  </a:cubicBezTo>
                  <a:cubicBezTo>
                    <a:pt x="55" y="29"/>
                    <a:pt x="58" y="26"/>
                    <a:pt x="60" y="25"/>
                  </a:cubicBezTo>
                  <a:cubicBezTo>
                    <a:pt x="62" y="25"/>
                    <a:pt x="62" y="22"/>
                    <a:pt x="64" y="22"/>
                  </a:cubicBezTo>
                  <a:cubicBezTo>
                    <a:pt x="66" y="22"/>
                    <a:pt x="65" y="20"/>
                    <a:pt x="65" y="18"/>
                  </a:cubicBezTo>
                  <a:cubicBezTo>
                    <a:pt x="65" y="17"/>
                    <a:pt x="65" y="16"/>
                    <a:pt x="66" y="14"/>
                  </a:cubicBezTo>
                  <a:cubicBezTo>
                    <a:pt x="64" y="13"/>
                    <a:pt x="62" y="12"/>
                    <a:pt x="60" y="11"/>
                  </a:cubicBezTo>
                  <a:cubicBezTo>
                    <a:pt x="57" y="8"/>
                    <a:pt x="52" y="4"/>
                    <a:pt x="49" y="5"/>
                  </a:cubicBezTo>
                  <a:cubicBezTo>
                    <a:pt x="47" y="6"/>
                    <a:pt x="47" y="1"/>
                    <a:pt x="43" y="2"/>
                  </a:cubicBezTo>
                  <a:cubicBezTo>
                    <a:pt x="39" y="4"/>
                    <a:pt x="32" y="2"/>
                    <a:pt x="29" y="2"/>
                  </a:cubicBezTo>
                  <a:cubicBezTo>
                    <a:pt x="25" y="2"/>
                    <a:pt x="16" y="0"/>
                    <a:pt x="12" y="2"/>
                  </a:cubicBezTo>
                  <a:cubicBezTo>
                    <a:pt x="10" y="4"/>
                    <a:pt x="7" y="5"/>
                    <a:pt x="3" y="5"/>
                  </a:cubicBezTo>
                  <a:cubicBezTo>
                    <a:pt x="6" y="9"/>
                    <a:pt x="5" y="14"/>
                    <a:pt x="2" y="17"/>
                  </a:cubicBezTo>
                  <a:cubicBezTo>
                    <a:pt x="0" y="19"/>
                    <a:pt x="1" y="19"/>
                    <a:pt x="3" y="20"/>
                  </a:cubicBezTo>
                  <a:cubicBezTo>
                    <a:pt x="5" y="20"/>
                    <a:pt x="9" y="19"/>
                    <a:pt x="10" y="21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15" name="Freeform 86">
              <a:extLst>
                <a:ext uri="{FF2B5EF4-FFF2-40B4-BE49-F238E27FC236}">
                  <a16:creationId xmlns:a16="http://schemas.microsoft.com/office/drawing/2014/main" id="{E6CFA13B-9769-E4CC-7CC2-169BF011E160}"/>
                </a:ext>
              </a:extLst>
            </p:cNvPr>
            <p:cNvSpPr/>
            <p:nvPr/>
          </p:nvSpPr>
          <p:spPr bwMode="auto">
            <a:xfrm>
              <a:off x="4495800" y="2132013"/>
              <a:ext cx="96838" cy="55563"/>
            </a:xfrm>
            <a:custGeom>
              <a:avLst/>
              <a:gdLst/>
              <a:ahLst/>
              <a:cxnLst>
                <a:cxn ang="0">
                  <a:pos x="46" y="12"/>
                </a:cxn>
                <a:cxn ang="0">
                  <a:pos x="40" y="9"/>
                </a:cxn>
                <a:cxn ang="0">
                  <a:pos x="40" y="4"/>
                </a:cxn>
                <a:cxn ang="0">
                  <a:pos x="33" y="1"/>
                </a:cxn>
                <a:cxn ang="0">
                  <a:pos x="26" y="2"/>
                </a:cxn>
                <a:cxn ang="0">
                  <a:pos x="16" y="2"/>
                </a:cxn>
                <a:cxn ang="0">
                  <a:pos x="15" y="4"/>
                </a:cxn>
                <a:cxn ang="0">
                  <a:pos x="9" y="8"/>
                </a:cxn>
                <a:cxn ang="0">
                  <a:pos x="2" y="17"/>
                </a:cxn>
                <a:cxn ang="0">
                  <a:pos x="3" y="21"/>
                </a:cxn>
                <a:cxn ang="0">
                  <a:pos x="8" y="22"/>
                </a:cxn>
                <a:cxn ang="0">
                  <a:pos x="10" y="27"/>
                </a:cxn>
                <a:cxn ang="0">
                  <a:pos x="10" y="27"/>
                </a:cxn>
                <a:cxn ang="0">
                  <a:pos x="20" y="27"/>
                </a:cxn>
                <a:cxn ang="0">
                  <a:pos x="25" y="19"/>
                </a:cxn>
                <a:cxn ang="0">
                  <a:pos x="32" y="26"/>
                </a:cxn>
                <a:cxn ang="0">
                  <a:pos x="35" y="22"/>
                </a:cxn>
                <a:cxn ang="0">
                  <a:pos x="39" y="20"/>
                </a:cxn>
                <a:cxn ang="0">
                  <a:pos x="44" y="19"/>
                </a:cxn>
                <a:cxn ang="0">
                  <a:pos x="47" y="17"/>
                </a:cxn>
                <a:cxn ang="0">
                  <a:pos x="49" y="15"/>
                </a:cxn>
                <a:cxn ang="0">
                  <a:pos x="51" y="12"/>
                </a:cxn>
                <a:cxn ang="0">
                  <a:pos x="46" y="12"/>
                </a:cxn>
              </a:cxnLst>
              <a:rect l="0" t="0" r="r" b="b"/>
              <a:pathLst>
                <a:path w="51" h="29">
                  <a:moveTo>
                    <a:pt x="46" y="12"/>
                  </a:moveTo>
                  <a:cubicBezTo>
                    <a:pt x="43" y="13"/>
                    <a:pt x="40" y="10"/>
                    <a:pt x="40" y="9"/>
                  </a:cubicBezTo>
                  <a:cubicBezTo>
                    <a:pt x="40" y="8"/>
                    <a:pt x="39" y="6"/>
                    <a:pt x="40" y="4"/>
                  </a:cubicBezTo>
                  <a:cubicBezTo>
                    <a:pt x="38" y="3"/>
                    <a:pt x="35" y="2"/>
                    <a:pt x="33" y="1"/>
                  </a:cubicBezTo>
                  <a:cubicBezTo>
                    <a:pt x="30" y="0"/>
                    <a:pt x="28" y="0"/>
                    <a:pt x="26" y="2"/>
                  </a:cubicBezTo>
                  <a:cubicBezTo>
                    <a:pt x="24" y="2"/>
                    <a:pt x="19" y="2"/>
                    <a:pt x="16" y="2"/>
                  </a:cubicBezTo>
                  <a:cubicBezTo>
                    <a:pt x="16" y="3"/>
                    <a:pt x="15" y="4"/>
                    <a:pt x="15" y="4"/>
                  </a:cubicBezTo>
                  <a:cubicBezTo>
                    <a:pt x="12" y="4"/>
                    <a:pt x="9" y="6"/>
                    <a:pt x="9" y="8"/>
                  </a:cubicBezTo>
                  <a:cubicBezTo>
                    <a:pt x="8" y="11"/>
                    <a:pt x="3" y="13"/>
                    <a:pt x="2" y="17"/>
                  </a:cubicBezTo>
                  <a:cubicBezTo>
                    <a:pt x="0" y="22"/>
                    <a:pt x="1" y="24"/>
                    <a:pt x="3" y="21"/>
                  </a:cubicBezTo>
                  <a:cubicBezTo>
                    <a:pt x="5" y="18"/>
                    <a:pt x="8" y="19"/>
                    <a:pt x="8" y="22"/>
                  </a:cubicBezTo>
                  <a:cubicBezTo>
                    <a:pt x="8" y="24"/>
                    <a:pt x="11" y="24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3" y="27"/>
                    <a:pt x="18" y="27"/>
                    <a:pt x="20" y="27"/>
                  </a:cubicBezTo>
                  <a:cubicBezTo>
                    <a:pt x="22" y="27"/>
                    <a:pt x="24" y="19"/>
                    <a:pt x="25" y="19"/>
                  </a:cubicBezTo>
                  <a:cubicBezTo>
                    <a:pt x="26" y="18"/>
                    <a:pt x="29" y="24"/>
                    <a:pt x="32" y="26"/>
                  </a:cubicBezTo>
                  <a:cubicBezTo>
                    <a:pt x="34" y="29"/>
                    <a:pt x="35" y="24"/>
                    <a:pt x="35" y="22"/>
                  </a:cubicBezTo>
                  <a:cubicBezTo>
                    <a:pt x="35" y="20"/>
                    <a:pt x="37" y="20"/>
                    <a:pt x="39" y="20"/>
                  </a:cubicBezTo>
                  <a:cubicBezTo>
                    <a:pt x="40" y="20"/>
                    <a:pt x="44" y="21"/>
                    <a:pt x="44" y="19"/>
                  </a:cubicBezTo>
                  <a:cubicBezTo>
                    <a:pt x="44" y="16"/>
                    <a:pt x="46" y="17"/>
                    <a:pt x="47" y="17"/>
                  </a:cubicBezTo>
                  <a:cubicBezTo>
                    <a:pt x="49" y="17"/>
                    <a:pt x="49" y="15"/>
                    <a:pt x="49" y="15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49" y="12"/>
                    <a:pt x="47" y="11"/>
                    <a:pt x="46" y="12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16" name="Freeform 87">
              <a:extLst>
                <a:ext uri="{FF2B5EF4-FFF2-40B4-BE49-F238E27FC236}">
                  <a16:creationId xmlns:a16="http://schemas.microsoft.com/office/drawing/2014/main" id="{D8D285CC-9E8F-1C63-C249-69C3F5B2DD66}"/>
                </a:ext>
              </a:extLst>
            </p:cNvPr>
            <p:cNvSpPr/>
            <p:nvPr/>
          </p:nvSpPr>
          <p:spPr bwMode="auto">
            <a:xfrm>
              <a:off x="4494213" y="1927225"/>
              <a:ext cx="192088" cy="219075"/>
            </a:xfrm>
            <a:custGeom>
              <a:avLst/>
              <a:gdLst/>
              <a:ahLst/>
              <a:cxnLst>
                <a:cxn ang="0">
                  <a:pos x="13" y="29"/>
                </a:cxn>
                <a:cxn ang="0">
                  <a:pos x="7" y="35"/>
                </a:cxn>
                <a:cxn ang="0">
                  <a:pos x="11" y="41"/>
                </a:cxn>
                <a:cxn ang="0">
                  <a:pos x="9" y="44"/>
                </a:cxn>
                <a:cxn ang="0">
                  <a:pos x="2" y="47"/>
                </a:cxn>
                <a:cxn ang="0">
                  <a:pos x="2" y="53"/>
                </a:cxn>
                <a:cxn ang="0">
                  <a:pos x="0" y="62"/>
                </a:cxn>
                <a:cxn ang="0">
                  <a:pos x="3" y="69"/>
                </a:cxn>
                <a:cxn ang="0">
                  <a:pos x="1" y="73"/>
                </a:cxn>
                <a:cxn ang="0">
                  <a:pos x="5" y="82"/>
                </a:cxn>
                <a:cxn ang="0">
                  <a:pos x="7" y="84"/>
                </a:cxn>
                <a:cxn ang="0">
                  <a:pos x="14" y="87"/>
                </a:cxn>
                <a:cxn ang="0">
                  <a:pos x="20" y="89"/>
                </a:cxn>
                <a:cxn ang="0">
                  <a:pos x="23" y="93"/>
                </a:cxn>
                <a:cxn ang="0">
                  <a:pos x="18" y="102"/>
                </a:cxn>
                <a:cxn ang="0">
                  <a:pos x="17" y="109"/>
                </a:cxn>
                <a:cxn ang="0">
                  <a:pos x="27" y="109"/>
                </a:cxn>
                <a:cxn ang="0">
                  <a:pos x="34" y="108"/>
                </a:cxn>
                <a:cxn ang="0">
                  <a:pos x="41" y="111"/>
                </a:cxn>
                <a:cxn ang="0">
                  <a:pos x="42" y="110"/>
                </a:cxn>
                <a:cxn ang="0">
                  <a:pos x="49" y="112"/>
                </a:cxn>
                <a:cxn ang="0">
                  <a:pos x="55" y="111"/>
                </a:cxn>
                <a:cxn ang="0">
                  <a:pos x="62" y="110"/>
                </a:cxn>
                <a:cxn ang="0">
                  <a:pos x="73" y="108"/>
                </a:cxn>
                <a:cxn ang="0">
                  <a:pos x="78" y="105"/>
                </a:cxn>
                <a:cxn ang="0">
                  <a:pos x="82" y="98"/>
                </a:cxn>
                <a:cxn ang="0">
                  <a:pos x="89" y="93"/>
                </a:cxn>
                <a:cxn ang="0">
                  <a:pos x="77" y="84"/>
                </a:cxn>
                <a:cxn ang="0">
                  <a:pos x="73" y="74"/>
                </a:cxn>
                <a:cxn ang="0">
                  <a:pos x="72" y="68"/>
                </a:cxn>
                <a:cxn ang="0">
                  <a:pos x="84" y="64"/>
                </a:cxn>
                <a:cxn ang="0">
                  <a:pos x="93" y="60"/>
                </a:cxn>
                <a:cxn ang="0">
                  <a:pos x="99" y="59"/>
                </a:cxn>
                <a:cxn ang="0">
                  <a:pos x="100" y="53"/>
                </a:cxn>
                <a:cxn ang="0">
                  <a:pos x="97" y="44"/>
                </a:cxn>
                <a:cxn ang="0">
                  <a:pos x="95" y="38"/>
                </a:cxn>
                <a:cxn ang="0">
                  <a:pos x="93" y="33"/>
                </a:cxn>
                <a:cxn ang="0">
                  <a:pos x="92" y="28"/>
                </a:cxn>
                <a:cxn ang="0">
                  <a:pos x="92" y="16"/>
                </a:cxn>
                <a:cxn ang="0">
                  <a:pos x="92" y="15"/>
                </a:cxn>
                <a:cxn ang="0">
                  <a:pos x="91" y="14"/>
                </a:cxn>
                <a:cxn ang="0">
                  <a:pos x="85" y="10"/>
                </a:cxn>
                <a:cxn ang="0">
                  <a:pos x="86" y="3"/>
                </a:cxn>
                <a:cxn ang="0">
                  <a:pos x="76" y="6"/>
                </a:cxn>
                <a:cxn ang="0">
                  <a:pos x="63" y="13"/>
                </a:cxn>
                <a:cxn ang="0">
                  <a:pos x="57" y="9"/>
                </a:cxn>
                <a:cxn ang="0">
                  <a:pos x="53" y="7"/>
                </a:cxn>
                <a:cxn ang="0">
                  <a:pos x="45" y="3"/>
                </a:cxn>
                <a:cxn ang="0">
                  <a:pos x="44" y="0"/>
                </a:cxn>
                <a:cxn ang="0">
                  <a:pos x="40" y="1"/>
                </a:cxn>
                <a:cxn ang="0">
                  <a:pos x="30" y="0"/>
                </a:cxn>
                <a:cxn ang="0">
                  <a:pos x="32" y="5"/>
                </a:cxn>
                <a:cxn ang="0">
                  <a:pos x="35" y="15"/>
                </a:cxn>
                <a:cxn ang="0">
                  <a:pos x="30" y="19"/>
                </a:cxn>
                <a:cxn ang="0">
                  <a:pos x="22" y="18"/>
                </a:cxn>
                <a:cxn ang="0">
                  <a:pos x="13" y="19"/>
                </a:cxn>
                <a:cxn ang="0">
                  <a:pos x="13" y="22"/>
                </a:cxn>
                <a:cxn ang="0">
                  <a:pos x="13" y="29"/>
                </a:cxn>
              </a:cxnLst>
              <a:rect l="0" t="0" r="r" b="b"/>
              <a:pathLst>
                <a:path w="101" h="114">
                  <a:moveTo>
                    <a:pt x="13" y="29"/>
                  </a:moveTo>
                  <a:cubicBezTo>
                    <a:pt x="10" y="33"/>
                    <a:pt x="7" y="34"/>
                    <a:pt x="7" y="35"/>
                  </a:cubicBezTo>
                  <a:cubicBezTo>
                    <a:pt x="8" y="36"/>
                    <a:pt x="12" y="39"/>
                    <a:pt x="11" y="41"/>
                  </a:cubicBezTo>
                  <a:cubicBezTo>
                    <a:pt x="10" y="42"/>
                    <a:pt x="9" y="41"/>
                    <a:pt x="9" y="44"/>
                  </a:cubicBezTo>
                  <a:cubicBezTo>
                    <a:pt x="9" y="47"/>
                    <a:pt x="4" y="47"/>
                    <a:pt x="2" y="47"/>
                  </a:cubicBezTo>
                  <a:cubicBezTo>
                    <a:pt x="1" y="47"/>
                    <a:pt x="3" y="50"/>
                    <a:pt x="2" y="53"/>
                  </a:cubicBezTo>
                  <a:cubicBezTo>
                    <a:pt x="1" y="55"/>
                    <a:pt x="1" y="60"/>
                    <a:pt x="0" y="62"/>
                  </a:cubicBezTo>
                  <a:cubicBezTo>
                    <a:pt x="0" y="64"/>
                    <a:pt x="4" y="67"/>
                    <a:pt x="3" y="69"/>
                  </a:cubicBezTo>
                  <a:cubicBezTo>
                    <a:pt x="3" y="70"/>
                    <a:pt x="0" y="72"/>
                    <a:pt x="1" y="73"/>
                  </a:cubicBezTo>
                  <a:cubicBezTo>
                    <a:pt x="2" y="74"/>
                    <a:pt x="4" y="76"/>
                    <a:pt x="5" y="82"/>
                  </a:cubicBezTo>
                  <a:cubicBezTo>
                    <a:pt x="6" y="83"/>
                    <a:pt x="7" y="83"/>
                    <a:pt x="7" y="84"/>
                  </a:cubicBezTo>
                  <a:cubicBezTo>
                    <a:pt x="9" y="86"/>
                    <a:pt x="11" y="87"/>
                    <a:pt x="14" y="87"/>
                  </a:cubicBezTo>
                  <a:cubicBezTo>
                    <a:pt x="18" y="87"/>
                    <a:pt x="19" y="89"/>
                    <a:pt x="20" y="89"/>
                  </a:cubicBezTo>
                  <a:cubicBezTo>
                    <a:pt x="22" y="89"/>
                    <a:pt x="26" y="90"/>
                    <a:pt x="23" y="93"/>
                  </a:cubicBezTo>
                  <a:cubicBezTo>
                    <a:pt x="19" y="96"/>
                    <a:pt x="19" y="99"/>
                    <a:pt x="18" y="102"/>
                  </a:cubicBezTo>
                  <a:cubicBezTo>
                    <a:pt x="18" y="104"/>
                    <a:pt x="18" y="107"/>
                    <a:pt x="17" y="109"/>
                  </a:cubicBezTo>
                  <a:cubicBezTo>
                    <a:pt x="20" y="109"/>
                    <a:pt x="25" y="109"/>
                    <a:pt x="27" y="109"/>
                  </a:cubicBezTo>
                  <a:cubicBezTo>
                    <a:pt x="29" y="107"/>
                    <a:pt x="31" y="107"/>
                    <a:pt x="34" y="108"/>
                  </a:cubicBezTo>
                  <a:cubicBezTo>
                    <a:pt x="36" y="109"/>
                    <a:pt x="39" y="110"/>
                    <a:pt x="41" y="111"/>
                  </a:cubicBezTo>
                  <a:cubicBezTo>
                    <a:pt x="41" y="110"/>
                    <a:pt x="41" y="110"/>
                    <a:pt x="42" y="110"/>
                  </a:cubicBezTo>
                  <a:cubicBezTo>
                    <a:pt x="44" y="110"/>
                    <a:pt x="47" y="114"/>
                    <a:pt x="49" y="112"/>
                  </a:cubicBezTo>
                  <a:cubicBezTo>
                    <a:pt x="50" y="109"/>
                    <a:pt x="54" y="110"/>
                    <a:pt x="55" y="111"/>
                  </a:cubicBezTo>
                  <a:cubicBezTo>
                    <a:pt x="57" y="112"/>
                    <a:pt x="60" y="112"/>
                    <a:pt x="62" y="110"/>
                  </a:cubicBezTo>
                  <a:cubicBezTo>
                    <a:pt x="64" y="108"/>
                    <a:pt x="72" y="107"/>
                    <a:pt x="73" y="108"/>
                  </a:cubicBezTo>
                  <a:cubicBezTo>
                    <a:pt x="75" y="109"/>
                    <a:pt x="80" y="111"/>
                    <a:pt x="78" y="105"/>
                  </a:cubicBezTo>
                  <a:cubicBezTo>
                    <a:pt x="76" y="99"/>
                    <a:pt x="82" y="100"/>
                    <a:pt x="82" y="98"/>
                  </a:cubicBezTo>
                  <a:cubicBezTo>
                    <a:pt x="83" y="95"/>
                    <a:pt x="90" y="94"/>
                    <a:pt x="89" y="93"/>
                  </a:cubicBezTo>
                  <a:cubicBezTo>
                    <a:pt x="88" y="91"/>
                    <a:pt x="79" y="86"/>
                    <a:pt x="77" y="84"/>
                  </a:cubicBezTo>
                  <a:cubicBezTo>
                    <a:pt x="74" y="82"/>
                    <a:pt x="74" y="77"/>
                    <a:pt x="73" y="74"/>
                  </a:cubicBezTo>
                  <a:cubicBezTo>
                    <a:pt x="72" y="72"/>
                    <a:pt x="69" y="69"/>
                    <a:pt x="72" y="68"/>
                  </a:cubicBezTo>
                  <a:cubicBezTo>
                    <a:pt x="76" y="68"/>
                    <a:pt x="81" y="66"/>
                    <a:pt x="84" y="64"/>
                  </a:cubicBezTo>
                  <a:cubicBezTo>
                    <a:pt x="87" y="61"/>
                    <a:pt x="92" y="61"/>
                    <a:pt x="93" y="60"/>
                  </a:cubicBezTo>
                  <a:cubicBezTo>
                    <a:pt x="95" y="58"/>
                    <a:pt x="98" y="61"/>
                    <a:pt x="99" y="59"/>
                  </a:cubicBezTo>
                  <a:cubicBezTo>
                    <a:pt x="100" y="58"/>
                    <a:pt x="101" y="55"/>
                    <a:pt x="100" y="53"/>
                  </a:cubicBezTo>
                  <a:cubicBezTo>
                    <a:pt x="98" y="51"/>
                    <a:pt x="97" y="48"/>
                    <a:pt x="97" y="44"/>
                  </a:cubicBezTo>
                  <a:cubicBezTo>
                    <a:pt x="97" y="40"/>
                    <a:pt x="95" y="40"/>
                    <a:pt x="95" y="38"/>
                  </a:cubicBezTo>
                  <a:cubicBezTo>
                    <a:pt x="95" y="36"/>
                    <a:pt x="95" y="34"/>
                    <a:pt x="93" y="33"/>
                  </a:cubicBezTo>
                  <a:cubicBezTo>
                    <a:pt x="91" y="32"/>
                    <a:pt x="90" y="31"/>
                    <a:pt x="92" y="28"/>
                  </a:cubicBezTo>
                  <a:cubicBezTo>
                    <a:pt x="94" y="25"/>
                    <a:pt x="93" y="18"/>
                    <a:pt x="92" y="16"/>
                  </a:cubicBezTo>
                  <a:cubicBezTo>
                    <a:pt x="92" y="16"/>
                    <a:pt x="92" y="15"/>
                    <a:pt x="92" y="15"/>
                  </a:cubicBezTo>
                  <a:cubicBezTo>
                    <a:pt x="92" y="15"/>
                    <a:pt x="91" y="14"/>
                    <a:pt x="91" y="14"/>
                  </a:cubicBezTo>
                  <a:cubicBezTo>
                    <a:pt x="91" y="11"/>
                    <a:pt x="89" y="10"/>
                    <a:pt x="85" y="10"/>
                  </a:cubicBezTo>
                  <a:cubicBezTo>
                    <a:pt x="80" y="10"/>
                    <a:pt x="87" y="6"/>
                    <a:pt x="86" y="3"/>
                  </a:cubicBezTo>
                  <a:cubicBezTo>
                    <a:pt x="84" y="1"/>
                    <a:pt x="80" y="7"/>
                    <a:pt x="76" y="6"/>
                  </a:cubicBezTo>
                  <a:cubicBezTo>
                    <a:pt x="72" y="5"/>
                    <a:pt x="67" y="11"/>
                    <a:pt x="63" y="13"/>
                  </a:cubicBezTo>
                  <a:cubicBezTo>
                    <a:pt x="60" y="16"/>
                    <a:pt x="55" y="13"/>
                    <a:pt x="57" y="9"/>
                  </a:cubicBezTo>
                  <a:cubicBezTo>
                    <a:pt x="60" y="5"/>
                    <a:pt x="57" y="6"/>
                    <a:pt x="53" y="7"/>
                  </a:cubicBezTo>
                  <a:cubicBezTo>
                    <a:pt x="49" y="9"/>
                    <a:pt x="44" y="7"/>
                    <a:pt x="45" y="3"/>
                  </a:cubicBezTo>
                  <a:cubicBezTo>
                    <a:pt x="45" y="2"/>
                    <a:pt x="45" y="1"/>
                    <a:pt x="44" y="0"/>
                  </a:cubicBezTo>
                  <a:cubicBezTo>
                    <a:pt x="42" y="1"/>
                    <a:pt x="41" y="1"/>
                    <a:pt x="40" y="1"/>
                  </a:cubicBezTo>
                  <a:cubicBezTo>
                    <a:pt x="38" y="0"/>
                    <a:pt x="34" y="0"/>
                    <a:pt x="30" y="0"/>
                  </a:cubicBezTo>
                  <a:cubicBezTo>
                    <a:pt x="31" y="1"/>
                    <a:pt x="32" y="3"/>
                    <a:pt x="32" y="5"/>
                  </a:cubicBezTo>
                  <a:cubicBezTo>
                    <a:pt x="30" y="8"/>
                    <a:pt x="33" y="10"/>
                    <a:pt x="35" y="15"/>
                  </a:cubicBezTo>
                  <a:cubicBezTo>
                    <a:pt x="37" y="19"/>
                    <a:pt x="30" y="16"/>
                    <a:pt x="30" y="19"/>
                  </a:cubicBezTo>
                  <a:cubicBezTo>
                    <a:pt x="30" y="22"/>
                    <a:pt x="24" y="19"/>
                    <a:pt x="22" y="18"/>
                  </a:cubicBezTo>
                  <a:cubicBezTo>
                    <a:pt x="20" y="17"/>
                    <a:pt x="13" y="18"/>
                    <a:pt x="13" y="19"/>
                  </a:cubicBezTo>
                  <a:cubicBezTo>
                    <a:pt x="13" y="20"/>
                    <a:pt x="13" y="21"/>
                    <a:pt x="13" y="22"/>
                  </a:cubicBezTo>
                  <a:cubicBezTo>
                    <a:pt x="14" y="25"/>
                    <a:pt x="14" y="28"/>
                    <a:pt x="13" y="29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17" name="Freeform 88">
              <a:extLst>
                <a:ext uri="{FF2B5EF4-FFF2-40B4-BE49-F238E27FC236}">
                  <a16:creationId xmlns:a16="http://schemas.microsoft.com/office/drawing/2014/main" id="{6802A070-9C83-FB32-A3EE-6FBB510497B1}"/>
                </a:ext>
              </a:extLst>
            </p:cNvPr>
            <p:cNvSpPr/>
            <p:nvPr/>
          </p:nvSpPr>
          <p:spPr bwMode="auto">
            <a:xfrm>
              <a:off x="4808538" y="1404938"/>
              <a:ext cx="225425" cy="360363"/>
            </a:xfrm>
            <a:custGeom>
              <a:avLst/>
              <a:gdLst/>
              <a:ahLst/>
              <a:cxnLst>
                <a:cxn ang="0">
                  <a:pos x="100" y="158"/>
                </a:cxn>
                <a:cxn ang="0">
                  <a:pos x="117" y="142"/>
                </a:cxn>
                <a:cxn ang="0">
                  <a:pos x="114" y="133"/>
                </a:cxn>
                <a:cxn ang="0">
                  <a:pos x="100" y="122"/>
                </a:cxn>
                <a:cxn ang="0">
                  <a:pos x="107" y="116"/>
                </a:cxn>
                <a:cxn ang="0">
                  <a:pos x="101" y="110"/>
                </a:cxn>
                <a:cxn ang="0">
                  <a:pos x="102" y="104"/>
                </a:cxn>
                <a:cxn ang="0">
                  <a:pos x="97" y="101"/>
                </a:cxn>
                <a:cxn ang="0">
                  <a:pos x="99" y="97"/>
                </a:cxn>
                <a:cxn ang="0">
                  <a:pos x="98" y="89"/>
                </a:cxn>
                <a:cxn ang="0">
                  <a:pos x="101" y="82"/>
                </a:cxn>
                <a:cxn ang="0">
                  <a:pos x="91" y="65"/>
                </a:cxn>
                <a:cxn ang="0">
                  <a:pos x="94" y="58"/>
                </a:cxn>
                <a:cxn ang="0">
                  <a:pos x="101" y="50"/>
                </a:cxn>
                <a:cxn ang="0">
                  <a:pos x="93" y="42"/>
                </a:cxn>
                <a:cxn ang="0">
                  <a:pos x="86" y="38"/>
                </a:cxn>
                <a:cxn ang="0">
                  <a:pos x="84" y="31"/>
                </a:cxn>
                <a:cxn ang="0">
                  <a:pos x="86" y="25"/>
                </a:cxn>
                <a:cxn ang="0">
                  <a:pos x="90" y="22"/>
                </a:cxn>
                <a:cxn ang="0">
                  <a:pos x="93" y="18"/>
                </a:cxn>
                <a:cxn ang="0">
                  <a:pos x="93" y="11"/>
                </a:cxn>
                <a:cxn ang="0">
                  <a:pos x="81" y="3"/>
                </a:cxn>
                <a:cxn ang="0">
                  <a:pos x="72" y="3"/>
                </a:cxn>
                <a:cxn ang="0">
                  <a:pos x="61" y="6"/>
                </a:cxn>
                <a:cxn ang="0">
                  <a:pos x="54" y="14"/>
                </a:cxn>
                <a:cxn ang="0">
                  <a:pos x="52" y="23"/>
                </a:cxn>
                <a:cxn ang="0">
                  <a:pos x="47" y="30"/>
                </a:cxn>
                <a:cxn ang="0">
                  <a:pos x="40" y="28"/>
                </a:cxn>
                <a:cxn ang="0">
                  <a:pos x="32" y="28"/>
                </a:cxn>
                <a:cxn ang="0">
                  <a:pos x="19" y="27"/>
                </a:cxn>
                <a:cxn ang="0">
                  <a:pos x="7" y="18"/>
                </a:cxn>
                <a:cxn ang="0">
                  <a:pos x="0" y="23"/>
                </a:cxn>
                <a:cxn ang="0">
                  <a:pos x="12" y="32"/>
                </a:cxn>
                <a:cxn ang="0">
                  <a:pos x="28" y="42"/>
                </a:cxn>
                <a:cxn ang="0">
                  <a:pos x="29" y="53"/>
                </a:cxn>
                <a:cxn ang="0">
                  <a:pos x="31" y="63"/>
                </a:cxn>
                <a:cxn ang="0">
                  <a:pos x="31" y="73"/>
                </a:cxn>
                <a:cxn ang="0">
                  <a:pos x="33" y="78"/>
                </a:cxn>
                <a:cxn ang="0">
                  <a:pos x="34" y="84"/>
                </a:cxn>
                <a:cxn ang="0">
                  <a:pos x="44" y="88"/>
                </a:cxn>
                <a:cxn ang="0">
                  <a:pos x="48" y="96"/>
                </a:cxn>
                <a:cxn ang="0">
                  <a:pos x="46" y="100"/>
                </a:cxn>
                <a:cxn ang="0">
                  <a:pos x="39" y="105"/>
                </a:cxn>
                <a:cxn ang="0">
                  <a:pos x="28" y="117"/>
                </a:cxn>
                <a:cxn ang="0">
                  <a:pos x="21" y="122"/>
                </a:cxn>
                <a:cxn ang="0">
                  <a:pos x="15" y="128"/>
                </a:cxn>
                <a:cxn ang="0">
                  <a:pos x="7" y="132"/>
                </a:cxn>
                <a:cxn ang="0">
                  <a:pos x="2" y="139"/>
                </a:cxn>
                <a:cxn ang="0">
                  <a:pos x="3" y="146"/>
                </a:cxn>
                <a:cxn ang="0">
                  <a:pos x="4" y="153"/>
                </a:cxn>
                <a:cxn ang="0">
                  <a:pos x="6" y="166"/>
                </a:cxn>
                <a:cxn ang="0">
                  <a:pos x="3" y="178"/>
                </a:cxn>
                <a:cxn ang="0">
                  <a:pos x="13" y="182"/>
                </a:cxn>
                <a:cxn ang="0">
                  <a:pos x="20" y="186"/>
                </a:cxn>
                <a:cxn ang="0">
                  <a:pos x="33" y="188"/>
                </a:cxn>
                <a:cxn ang="0">
                  <a:pos x="68" y="180"/>
                </a:cxn>
                <a:cxn ang="0">
                  <a:pos x="78" y="179"/>
                </a:cxn>
                <a:cxn ang="0">
                  <a:pos x="83" y="172"/>
                </a:cxn>
                <a:cxn ang="0">
                  <a:pos x="100" y="158"/>
                </a:cxn>
              </a:cxnLst>
              <a:rect l="0" t="0" r="r" b="b"/>
              <a:pathLst>
                <a:path w="118" h="189">
                  <a:moveTo>
                    <a:pt x="100" y="158"/>
                  </a:moveTo>
                  <a:cubicBezTo>
                    <a:pt x="103" y="152"/>
                    <a:pt x="115" y="148"/>
                    <a:pt x="117" y="142"/>
                  </a:cubicBezTo>
                  <a:cubicBezTo>
                    <a:pt x="118" y="140"/>
                    <a:pt x="118" y="138"/>
                    <a:pt x="114" y="133"/>
                  </a:cubicBezTo>
                  <a:cubicBezTo>
                    <a:pt x="110" y="128"/>
                    <a:pt x="100" y="125"/>
                    <a:pt x="100" y="122"/>
                  </a:cubicBezTo>
                  <a:cubicBezTo>
                    <a:pt x="99" y="120"/>
                    <a:pt x="107" y="119"/>
                    <a:pt x="107" y="116"/>
                  </a:cubicBezTo>
                  <a:cubicBezTo>
                    <a:pt x="106" y="113"/>
                    <a:pt x="102" y="113"/>
                    <a:pt x="101" y="110"/>
                  </a:cubicBezTo>
                  <a:cubicBezTo>
                    <a:pt x="99" y="107"/>
                    <a:pt x="103" y="106"/>
                    <a:pt x="102" y="104"/>
                  </a:cubicBezTo>
                  <a:cubicBezTo>
                    <a:pt x="102" y="103"/>
                    <a:pt x="97" y="102"/>
                    <a:pt x="97" y="101"/>
                  </a:cubicBezTo>
                  <a:cubicBezTo>
                    <a:pt x="96" y="99"/>
                    <a:pt x="100" y="99"/>
                    <a:pt x="99" y="97"/>
                  </a:cubicBezTo>
                  <a:cubicBezTo>
                    <a:pt x="99" y="95"/>
                    <a:pt x="95" y="92"/>
                    <a:pt x="98" y="89"/>
                  </a:cubicBezTo>
                  <a:cubicBezTo>
                    <a:pt x="100" y="86"/>
                    <a:pt x="105" y="89"/>
                    <a:pt x="101" y="82"/>
                  </a:cubicBezTo>
                  <a:cubicBezTo>
                    <a:pt x="98" y="75"/>
                    <a:pt x="92" y="67"/>
                    <a:pt x="91" y="65"/>
                  </a:cubicBezTo>
                  <a:cubicBezTo>
                    <a:pt x="89" y="63"/>
                    <a:pt x="92" y="60"/>
                    <a:pt x="94" y="58"/>
                  </a:cubicBezTo>
                  <a:cubicBezTo>
                    <a:pt x="96" y="57"/>
                    <a:pt x="101" y="52"/>
                    <a:pt x="101" y="50"/>
                  </a:cubicBezTo>
                  <a:cubicBezTo>
                    <a:pt x="101" y="48"/>
                    <a:pt x="95" y="43"/>
                    <a:pt x="93" y="42"/>
                  </a:cubicBezTo>
                  <a:cubicBezTo>
                    <a:pt x="91" y="41"/>
                    <a:pt x="88" y="41"/>
                    <a:pt x="86" y="38"/>
                  </a:cubicBezTo>
                  <a:cubicBezTo>
                    <a:pt x="84" y="34"/>
                    <a:pt x="83" y="33"/>
                    <a:pt x="84" y="31"/>
                  </a:cubicBezTo>
                  <a:cubicBezTo>
                    <a:pt x="86" y="29"/>
                    <a:pt x="86" y="27"/>
                    <a:pt x="86" y="25"/>
                  </a:cubicBezTo>
                  <a:cubicBezTo>
                    <a:pt x="86" y="23"/>
                    <a:pt x="90" y="25"/>
                    <a:pt x="90" y="22"/>
                  </a:cubicBezTo>
                  <a:cubicBezTo>
                    <a:pt x="91" y="20"/>
                    <a:pt x="92" y="19"/>
                    <a:pt x="93" y="18"/>
                  </a:cubicBezTo>
                  <a:cubicBezTo>
                    <a:pt x="93" y="15"/>
                    <a:pt x="93" y="13"/>
                    <a:pt x="93" y="11"/>
                  </a:cubicBezTo>
                  <a:cubicBezTo>
                    <a:pt x="92" y="8"/>
                    <a:pt x="83" y="7"/>
                    <a:pt x="81" y="3"/>
                  </a:cubicBezTo>
                  <a:cubicBezTo>
                    <a:pt x="79" y="0"/>
                    <a:pt x="74" y="1"/>
                    <a:pt x="72" y="3"/>
                  </a:cubicBezTo>
                  <a:cubicBezTo>
                    <a:pt x="70" y="6"/>
                    <a:pt x="61" y="3"/>
                    <a:pt x="61" y="6"/>
                  </a:cubicBezTo>
                  <a:cubicBezTo>
                    <a:pt x="61" y="9"/>
                    <a:pt x="54" y="10"/>
                    <a:pt x="54" y="14"/>
                  </a:cubicBezTo>
                  <a:cubicBezTo>
                    <a:pt x="54" y="17"/>
                    <a:pt x="57" y="24"/>
                    <a:pt x="52" y="23"/>
                  </a:cubicBezTo>
                  <a:cubicBezTo>
                    <a:pt x="46" y="23"/>
                    <a:pt x="50" y="25"/>
                    <a:pt x="47" y="30"/>
                  </a:cubicBezTo>
                  <a:cubicBezTo>
                    <a:pt x="44" y="34"/>
                    <a:pt x="44" y="27"/>
                    <a:pt x="40" y="28"/>
                  </a:cubicBezTo>
                  <a:cubicBezTo>
                    <a:pt x="37" y="29"/>
                    <a:pt x="33" y="25"/>
                    <a:pt x="32" y="28"/>
                  </a:cubicBezTo>
                  <a:cubicBezTo>
                    <a:pt x="30" y="30"/>
                    <a:pt x="25" y="28"/>
                    <a:pt x="19" y="27"/>
                  </a:cubicBezTo>
                  <a:cubicBezTo>
                    <a:pt x="14" y="26"/>
                    <a:pt x="11" y="18"/>
                    <a:pt x="7" y="18"/>
                  </a:cubicBezTo>
                  <a:cubicBezTo>
                    <a:pt x="4" y="18"/>
                    <a:pt x="1" y="20"/>
                    <a:pt x="0" y="23"/>
                  </a:cubicBezTo>
                  <a:cubicBezTo>
                    <a:pt x="4" y="26"/>
                    <a:pt x="7" y="30"/>
                    <a:pt x="12" y="32"/>
                  </a:cubicBezTo>
                  <a:cubicBezTo>
                    <a:pt x="18" y="35"/>
                    <a:pt x="29" y="38"/>
                    <a:pt x="28" y="42"/>
                  </a:cubicBezTo>
                  <a:cubicBezTo>
                    <a:pt x="28" y="46"/>
                    <a:pt x="26" y="51"/>
                    <a:pt x="29" y="53"/>
                  </a:cubicBezTo>
                  <a:cubicBezTo>
                    <a:pt x="31" y="54"/>
                    <a:pt x="28" y="61"/>
                    <a:pt x="31" y="63"/>
                  </a:cubicBezTo>
                  <a:cubicBezTo>
                    <a:pt x="34" y="64"/>
                    <a:pt x="33" y="73"/>
                    <a:pt x="31" y="73"/>
                  </a:cubicBezTo>
                  <a:cubicBezTo>
                    <a:pt x="28" y="73"/>
                    <a:pt x="31" y="77"/>
                    <a:pt x="33" y="78"/>
                  </a:cubicBezTo>
                  <a:cubicBezTo>
                    <a:pt x="34" y="79"/>
                    <a:pt x="34" y="81"/>
                    <a:pt x="34" y="84"/>
                  </a:cubicBezTo>
                  <a:cubicBezTo>
                    <a:pt x="38" y="85"/>
                    <a:pt x="41" y="86"/>
                    <a:pt x="44" y="88"/>
                  </a:cubicBezTo>
                  <a:cubicBezTo>
                    <a:pt x="48" y="90"/>
                    <a:pt x="47" y="93"/>
                    <a:pt x="48" y="96"/>
                  </a:cubicBezTo>
                  <a:cubicBezTo>
                    <a:pt x="48" y="100"/>
                    <a:pt x="48" y="102"/>
                    <a:pt x="46" y="100"/>
                  </a:cubicBezTo>
                  <a:cubicBezTo>
                    <a:pt x="43" y="99"/>
                    <a:pt x="41" y="100"/>
                    <a:pt x="39" y="105"/>
                  </a:cubicBezTo>
                  <a:cubicBezTo>
                    <a:pt x="38" y="110"/>
                    <a:pt x="32" y="116"/>
                    <a:pt x="28" y="117"/>
                  </a:cubicBezTo>
                  <a:cubicBezTo>
                    <a:pt x="24" y="117"/>
                    <a:pt x="24" y="121"/>
                    <a:pt x="21" y="122"/>
                  </a:cubicBezTo>
                  <a:cubicBezTo>
                    <a:pt x="18" y="123"/>
                    <a:pt x="15" y="125"/>
                    <a:pt x="15" y="128"/>
                  </a:cubicBezTo>
                  <a:cubicBezTo>
                    <a:pt x="15" y="132"/>
                    <a:pt x="11" y="132"/>
                    <a:pt x="7" y="132"/>
                  </a:cubicBezTo>
                  <a:cubicBezTo>
                    <a:pt x="4" y="132"/>
                    <a:pt x="5" y="138"/>
                    <a:pt x="2" y="139"/>
                  </a:cubicBezTo>
                  <a:cubicBezTo>
                    <a:pt x="0" y="141"/>
                    <a:pt x="0" y="143"/>
                    <a:pt x="3" y="146"/>
                  </a:cubicBezTo>
                  <a:cubicBezTo>
                    <a:pt x="5" y="149"/>
                    <a:pt x="3" y="151"/>
                    <a:pt x="4" y="153"/>
                  </a:cubicBezTo>
                  <a:cubicBezTo>
                    <a:pt x="5" y="156"/>
                    <a:pt x="8" y="161"/>
                    <a:pt x="6" y="166"/>
                  </a:cubicBezTo>
                  <a:cubicBezTo>
                    <a:pt x="3" y="172"/>
                    <a:pt x="1" y="178"/>
                    <a:pt x="3" y="178"/>
                  </a:cubicBezTo>
                  <a:cubicBezTo>
                    <a:pt x="5" y="177"/>
                    <a:pt x="10" y="182"/>
                    <a:pt x="13" y="182"/>
                  </a:cubicBezTo>
                  <a:cubicBezTo>
                    <a:pt x="17" y="182"/>
                    <a:pt x="17" y="187"/>
                    <a:pt x="20" y="186"/>
                  </a:cubicBezTo>
                  <a:cubicBezTo>
                    <a:pt x="23" y="185"/>
                    <a:pt x="23" y="189"/>
                    <a:pt x="33" y="188"/>
                  </a:cubicBezTo>
                  <a:cubicBezTo>
                    <a:pt x="42" y="188"/>
                    <a:pt x="60" y="180"/>
                    <a:pt x="68" y="180"/>
                  </a:cubicBezTo>
                  <a:cubicBezTo>
                    <a:pt x="72" y="180"/>
                    <a:pt x="75" y="180"/>
                    <a:pt x="78" y="179"/>
                  </a:cubicBezTo>
                  <a:cubicBezTo>
                    <a:pt x="79" y="177"/>
                    <a:pt x="81" y="174"/>
                    <a:pt x="83" y="172"/>
                  </a:cubicBezTo>
                  <a:cubicBezTo>
                    <a:pt x="88" y="168"/>
                    <a:pt x="98" y="164"/>
                    <a:pt x="100" y="158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18" name="Freeform 89">
              <a:extLst>
                <a:ext uri="{FF2B5EF4-FFF2-40B4-BE49-F238E27FC236}">
                  <a16:creationId xmlns:a16="http://schemas.microsoft.com/office/drawing/2014/main" id="{EDB3A8F2-EB34-2C0E-654D-0DB8CD896D48}"/>
                </a:ext>
              </a:extLst>
            </p:cNvPr>
            <p:cNvSpPr/>
            <p:nvPr/>
          </p:nvSpPr>
          <p:spPr bwMode="auto">
            <a:xfrm>
              <a:off x="5097463" y="2533650"/>
              <a:ext cx="455613" cy="363538"/>
            </a:xfrm>
            <a:custGeom>
              <a:avLst/>
              <a:gdLst/>
              <a:ahLst/>
              <a:cxnLst>
                <a:cxn ang="0">
                  <a:pos x="142" y="40"/>
                </a:cxn>
                <a:cxn ang="0">
                  <a:pos x="122" y="38"/>
                </a:cxn>
                <a:cxn ang="0">
                  <a:pos x="109" y="33"/>
                </a:cxn>
                <a:cxn ang="0">
                  <a:pos x="82" y="13"/>
                </a:cxn>
                <a:cxn ang="0">
                  <a:pos x="59" y="0"/>
                </a:cxn>
                <a:cxn ang="0">
                  <a:pos x="50" y="0"/>
                </a:cxn>
                <a:cxn ang="0">
                  <a:pos x="38" y="4"/>
                </a:cxn>
                <a:cxn ang="0">
                  <a:pos x="27" y="11"/>
                </a:cxn>
                <a:cxn ang="0">
                  <a:pos x="36" y="21"/>
                </a:cxn>
                <a:cxn ang="0">
                  <a:pos x="29" y="26"/>
                </a:cxn>
                <a:cxn ang="0">
                  <a:pos x="22" y="29"/>
                </a:cxn>
                <a:cxn ang="0">
                  <a:pos x="13" y="36"/>
                </a:cxn>
                <a:cxn ang="0">
                  <a:pos x="2" y="31"/>
                </a:cxn>
                <a:cxn ang="0">
                  <a:pos x="1" y="34"/>
                </a:cxn>
                <a:cxn ang="0">
                  <a:pos x="0" y="37"/>
                </a:cxn>
                <a:cxn ang="0">
                  <a:pos x="2" y="50"/>
                </a:cxn>
                <a:cxn ang="0">
                  <a:pos x="11" y="61"/>
                </a:cxn>
                <a:cxn ang="0">
                  <a:pos x="28" y="87"/>
                </a:cxn>
                <a:cxn ang="0">
                  <a:pos x="36" y="99"/>
                </a:cxn>
                <a:cxn ang="0">
                  <a:pos x="47" y="112"/>
                </a:cxn>
                <a:cxn ang="0">
                  <a:pos x="49" y="124"/>
                </a:cxn>
                <a:cxn ang="0">
                  <a:pos x="59" y="143"/>
                </a:cxn>
                <a:cxn ang="0">
                  <a:pos x="72" y="158"/>
                </a:cxn>
                <a:cxn ang="0">
                  <a:pos x="82" y="175"/>
                </a:cxn>
                <a:cxn ang="0">
                  <a:pos x="86" y="184"/>
                </a:cxn>
                <a:cxn ang="0">
                  <a:pos x="89" y="190"/>
                </a:cxn>
                <a:cxn ang="0">
                  <a:pos x="95" y="188"/>
                </a:cxn>
                <a:cxn ang="0">
                  <a:pos x="94" y="181"/>
                </a:cxn>
                <a:cxn ang="0">
                  <a:pos x="99" y="177"/>
                </a:cxn>
                <a:cxn ang="0">
                  <a:pos x="107" y="179"/>
                </a:cxn>
                <a:cxn ang="0">
                  <a:pos x="121" y="180"/>
                </a:cxn>
                <a:cxn ang="0">
                  <a:pos x="137" y="182"/>
                </a:cxn>
                <a:cxn ang="0">
                  <a:pos x="145" y="179"/>
                </a:cxn>
                <a:cxn ang="0">
                  <a:pos x="162" y="164"/>
                </a:cxn>
                <a:cxn ang="0">
                  <a:pos x="184" y="163"/>
                </a:cxn>
                <a:cxn ang="0">
                  <a:pos x="230" y="148"/>
                </a:cxn>
                <a:cxn ang="0">
                  <a:pos x="238" y="125"/>
                </a:cxn>
                <a:cxn ang="0">
                  <a:pos x="232" y="117"/>
                </a:cxn>
                <a:cxn ang="0">
                  <a:pos x="203" y="113"/>
                </a:cxn>
                <a:cxn ang="0">
                  <a:pos x="195" y="101"/>
                </a:cxn>
                <a:cxn ang="0">
                  <a:pos x="190" y="94"/>
                </a:cxn>
                <a:cxn ang="0">
                  <a:pos x="181" y="88"/>
                </a:cxn>
                <a:cxn ang="0">
                  <a:pos x="175" y="76"/>
                </a:cxn>
                <a:cxn ang="0">
                  <a:pos x="170" y="63"/>
                </a:cxn>
                <a:cxn ang="0">
                  <a:pos x="158" y="50"/>
                </a:cxn>
                <a:cxn ang="0">
                  <a:pos x="157" y="45"/>
                </a:cxn>
                <a:cxn ang="0">
                  <a:pos x="148" y="45"/>
                </a:cxn>
                <a:cxn ang="0">
                  <a:pos x="142" y="40"/>
                </a:cxn>
              </a:cxnLst>
              <a:rect l="0" t="0" r="r" b="b"/>
              <a:pathLst>
                <a:path w="238" h="190">
                  <a:moveTo>
                    <a:pt x="142" y="40"/>
                  </a:moveTo>
                  <a:cubicBezTo>
                    <a:pt x="142" y="40"/>
                    <a:pt x="125" y="38"/>
                    <a:pt x="122" y="38"/>
                  </a:cubicBezTo>
                  <a:cubicBezTo>
                    <a:pt x="119" y="38"/>
                    <a:pt x="113" y="37"/>
                    <a:pt x="109" y="33"/>
                  </a:cubicBezTo>
                  <a:cubicBezTo>
                    <a:pt x="105" y="30"/>
                    <a:pt x="85" y="15"/>
                    <a:pt x="82" y="13"/>
                  </a:cubicBezTo>
                  <a:cubicBezTo>
                    <a:pt x="78" y="11"/>
                    <a:pt x="63" y="1"/>
                    <a:pt x="59" y="0"/>
                  </a:cubicBezTo>
                  <a:cubicBezTo>
                    <a:pt x="55" y="0"/>
                    <a:pt x="55" y="0"/>
                    <a:pt x="50" y="0"/>
                  </a:cubicBezTo>
                  <a:cubicBezTo>
                    <a:pt x="45" y="0"/>
                    <a:pt x="47" y="3"/>
                    <a:pt x="38" y="4"/>
                  </a:cubicBezTo>
                  <a:cubicBezTo>
                    <a:pt x="30" y="4"/>
                    <a:pt x="25" y="10"/>
                    <a:pt x="27" y="11"/>
                  </a:cubicBezTo>
                  <a:cubicBezTo>
                    <a:pt x="30" y="12"/>
                    <a:pt x="38" y="19"/>
                    <a:pt x="36" y="21"/>
                  </a:cubicBezTo>
                  <a:cubicBezTo>
                    <a:pt x="33" y="22"/>
                    <a:pt x="33" y="26"/>
                    <a:pt x="29" y="26"/>
                  </a:cubicBezTo>
                  <a:cubicBezTo>
                    <a:pt x="26" y="26"/>
                    <a:pt x="22" y="27"/>
                    <a:pt x="22" y="29"/>
                  </a:cubicBezTo>
                  <a:cubicBezTo>
                    <a:pt x="22" y="32"/>
                    <a:pt x="17" y="36"/>
                    <a:pt x="13" y="36"/>
                  </a:cubicBezTo>
                  <a:cubicBezTo>
                    <a:pt x="11" y="36"/>
                    <a:pt x="6" y="33"/>
                    <a:pt x="2" y="31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40"/>
                    <a:pt x="0" y="49"/>
                    <a:pt x="2" y="50"/>
                  </a:cubicBezTo>
                  <a:cubicBezTo>
                    <a:pt x="5" y="51"/>
                    <a:pt x="6" y="55"/>
                    <a:pt x="11" y="61"/>
                  </a:cubicBezTo>
                  <a:cubicBezTo>
                    <a:pt x="17" y="67"/>
                    <a:pt x="28" y="83"/>
                    <a:pt x="28" y="87"/>
                  </a:cubicBezTo>
                  <a:cubicBezTo>
                    <a:pt x="28" y="90"/>
                    <a:pt x="30" y="95"/>
                    <a:pt x="36" y="99"/>
                  </a:cubicBezTo>
                  <a:cubicBezTo>
                    <a:pt x="43" y="104"/>
                    <a:pt x="43" y="109"/>
                    <a:pt x="47" y="112"/>
                  </a:cubicBezTo>
                  <a:cubicBezTo>
                    <a:pt x="50" y="114"/>
                    <a:pt x="49" y="118"/>
                    <a:pt x="49" y="124"/>
                  </a:cubicBezTo>
                  <a:cubicBezTo>
                    <a:pt x="50" y="131"/>
                    <a:pt x="53" y="140"/>
                    <a:pt x="59" y="143"/>
                  </a:cubicBezTo>
                  <a:cubicBezTo>
                    <a:pt x="65" y="147"/>
                    <a:pt x="69" y="151"/>
                    <a:pt x="72" y="158"/>
                  </a:cubicBezTo>
                  <a:cubicBezTo>
                    <a:pt x="74" y="165"/>
                    <a:pt x="78" y="171"/>
                    <a:pt x="82" y="175"/>
                  </a:cubicBezTo>
                  <a:cubicBezTo>
                    <a:pt x="86" y="179"/>
                    <a:pt x="84" y="181"/>
                    <a:pt x="86" y="184"/>
                  </a:cubicBezTo>
                  <a:cubicBezTo>
                    <a:pt x="87" y="185"/>
                    <a:pt x="88" y="188"/>
                    <a:pt x="89" y="190"/>
                  </a:cubicBezTo>
                  <a:cubicBezTo>
                    <a:pt x="92" y="189"/>
                    <a:pt x="94" y="188"/>
                    <a:pt x="95" y="188"/>
                  </a:cubicBezTo>
                  <a:cubicBezTo>
                    <a:pt x="95" y="186"/>
                    <a:pt x="93" y="183"/>
                    <a:pt x="94" y="181"/>
                  </a:cubicBezTo>
                  <a:cubicBezTo>
                    <a:pt x="95" y="180"/>
                    <a:pt x="97" y="178"/>
                    <a:pt x="99" y="177"/>
                  </a:cubicBezTo>
                  <a:cubicBezTo>
                    <a:pt x="101" y="177"/>
                    <a:pt x="103" y="179"/>
                    <a:pt x="107" y="179"/>
                  </a:cubicBezTo>
                  <a:cubicBezTo>
                    <a:pt x="112" y="178"/>
                    <a:pt x="120" y="179"/>
                    <a:pt x="121" y="180"/>
                  </a:cubicBezTo>
                  <a:cubicBezTo>
                    <a:pt x="122" y="181"/>
                    <a:pt x="134" y="180"/>
                    <a:pt x="137" y="182"/>
                  </a:cubicBezTo>
                  <a:cubicBezTo>
                    <a:pt x="140" y="185"/>
                    <a:pt x="143" y="184"/>
                    <a:pt x="145" y="179"/>
                  </a:cubicBezTo>
                  <a:cubicBezTo>
                    <a:pt x="147" y="175"/>
                    <a:pt x="160" y="165"/>
                    <a:pt x="162" y="164"/>
                  </a:cubicBezTo>
                  <a:cubicBezTo>
                    <a:pt x="164" y="163"/>
                    <a:pt x="179" y="164"/>
                    <a:pt x="184" y="163"/>
                  </a:cubicBezTo>
                  <a:cubicBezTo>
                    <a:pt x="190" y="162"/>
                    <a:pt x="228" y="150"/>
                    <a:pt x="230" y="148"/>
                  </a:cubicBezTo>
                  <a:cubicBezTo>
                    <a:pt x="231" y="147"/>
                    <a:pt x="238" y="127"/>
                    <a:pt x="238" y="125"/>
                  </a:cubicBezTo>
                  <a:cubicBezTo>
                    <a:pt x="238" y="122"/>
                    <a:pt x="235" y="116"/>
                    <a:pt x="232" y="117"/>
                  </a:cubicBezTo>
                  <a:cubicBezTo>
                    <a:pt x="229" y="117"/>
                    <a:pt x="205" y="114"/>
                    <a:pt x="203" y="113"/>
                  </a:cubicBezTo>
                  <a:cubicBezTo>
                    <a:pt x="202" y="113"/>
                    <a:pt x="196" y="108"/>
                    <a:pt x="195" y="101"/>
                  </a:cubicBezTo>
                  <a:cubicBezTo>
                    <a:pt x="193" y="100"/>
                    <a:pt x="191" y="97"/>
                    <a:pt x="190" y="94"/>
                  </a:cubicBezTo>
                  <a:cubicBezTo>
                    <a:pt x="188" y="95"/>
                    <a:pt x="183" y="94"/>
                    <a:pt x="181" y="88"/>
                  </a:cubicBezTo>
                  <a:cubicBezTo>
                    <a:pt x="179" y="86"/>
                    <a:pt x="173" y="78"/>
                    <a:pt x="175" y="76"/>
                  </a:cubicBezTo>
                  <a:cubicBezTo>
                    <a:pt x="177" y="73"/>
                    <a:pt x="174" y="67"/>
                    <a:pt x="170" y="63"/>
                  </a:cubicBezTo>
                  <a:cubicBezTo>
                    <a:pt x="166" y="60"/>
                    <a:pt x="159" y="54"/>
                    <a:pt x="158" y="50"/>
                  </a:cubicBezTo>
                  <a:cubicBezTo>
                    <a:pt x="158" y="49"/>
                    <a:pt x="158" y="47"/>
                    <a:pt x="157" y="45"/>
                  </a:cubicBezTo>
                  <a:cubicBezTo>
                    <a:pt x="148" y="45"/>
                    <a:pt x="148" y="45"/>
                    <a:pt x="148" y="45"/>
                  </a:cubicBezTo>
                  <a:lnTo>
                    <a:pt x="142" y="40"/>
                  </a:ln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19" name="Freeform 90">
              <a:extLst>
                <a:ext uri="{FF2B5EF4-FFF2-40B4-BE49-F238E27FC236}">
                  <a16:creationId xmlns:a16="http://schemas.microsoft.com/office/drawing/2014/main" id="{6507D4AA-96BB-047C-F3F6-E392D2F1FD95}"/>
                </a:ext>
              </a:extLst>
            </p:cNvPr>
            <p:cNvSpPr/>
            <p:nvPr/>
          </p:nvSpPr>
          <p:spPr bwMode="auto">
            <a:xfrm>
              <a:off x="5470525" y="2700338"/>
              <a:ext cx="174625" cy="192088"/>
            </a:xfrm>
            <a:custGeom>
              <a:avLst/>
              <a:gdLst/>
              <a:ahLst/>
              <a:cxnLst>
                <a:cxn ang="0">
                  <a:pos x="45" y="3"/>
                </a:cxn>
                <a:cxn ang="0">
                  <a:pos x="45" y="11"/>
                </a:cxn>
                <a:cxn ang="0">
                  <a:pos x="38" y="20"/>
                </a:cxn>
                <a:cxn ang="0">
                  <a:pos x="35" y="30"/>
                </a:cxn>
                <a:cxn ang="0">
                  <a:pos x="37" y="30"/>
                </a:cxn>
                <a:cxn ang="0">
                  <a:pos x="43" y="38"/>
                </a:cxn>
                <a:cxn ang="0">
                  <a:pos x="35" y="61"/>
                </a:cxn>
                <a:cxn ang="0">
                  <a:pos x="0" y="73"/>
                </a:cxn>
                <a:cxn ang="0">
                  <a:pos x="14" y="101"/>
                </a:cxn>
                <a:cxn ang="0">
                  <a:pos x="17" y="100"/>
                </a:cxn>
                <a:cxn ang="0">
                  <a:pos x="35" y="97"/>
                </a:cxn>
                <a:cxn ang="0">
                  <a:pos x="40" y="88"/>
                </a:cxn>
                <a:cxn ang="0">
                  <a:pos x="52" y="86"/>
                </a:cxn>
                <a:cxn ang="0">
                  <a:pos x="59" y="76"/>
                </a:cxn>
                <a:cxn ang="0">
                  <a:pos x="67" y="72"/>
                </a:cxn>
                <a:cxn ang="0">
                  <a:pos x="70" y="57"/>
                </a:cxn>
                <a:cxn ang="0">
                  <a:pos x="80" y="51"/>
                </a:cxn>
                <a:cxn ang="0">
                  <a:pos x="89" y="37"/>
                </a:cxn>
                <a:cxn ang="0">
                  <a:pos x="88" y="31"/>
                </a:cxn>
                <a:cxn ang="0">
                  <a:pos x="79" y="19"/>
                </a:cxn>
                <a:cxn ang="0">
                  <a:pos x="60" y="12"/>
                </a:cxn>
                <a:cxn ang="0">
                  <a:pos x="54" y="0"/>
                </a:cxn>
                <a:cxn ang="0">
                  <a:pos x="50" y="3"/>
                </a:cxn>
                <a:cxn ang="0">
                  <a:pos x="45" y="3"/>
                </a:cxn>
              </a:cxnLst>
              <a:rect l="0" t="0" r="r" b="b"/>
              <a:pathLst>
                <a:path w="91" h="101">
                  <a:moveTo>
                    <a:pt x="45" y="3"/>
                  </a:moveTo>
                  <a:cubicBezTo>
                    <a:pt x="45" y="11"/>
                    <a:pt x="45" y="11"/>
                    <a:pt x="45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6" y="30"/>
                    <a:pt x="36" y="30"/>
                    <a:pt x="37" y="30"/>
                  </a:cubicBezTo>
                  <a:cubicBezTo>
                    <a:pt x="40" y="29"/>
                    <a:pt x="43" y="35"/>
                    <a:pt x="43" y="38"/>
                  </a:cubicBezTo>
                  <a:cubicBezTo>
                    <a:pt x="43" y="40"/>
                    <a:pt x="36" y="60"/>
                    <a:pt x="35" y="61"/>
                  </a:cubicBezTo>
                  <a:cubicBezTo>
                    <a:pt x="34" y="62"/>
                    <a:pt x="14" y="69"/>
                    <a:pt x="0" y="73"/>
                  </a:cubicBezTo>
                  <a:cubicBezTo>
                    <a:pt x="3" y="79"/>
                    <a:pt x="9" y="91"/>
                    <a:pt x="14" y="101"/>
                  </a:cubicBezTo>
                  <a:cubicBezTo>
                    <a:pt x="15" y="101"/>
                    <a:pt x="16" y="101"/>
                    <a:pt x="17" y="100"/>
                  </a:cubicBezTo>
                  <a:cubicBezTo>
                    <a:pt x="23" y="96"/>
                    <a:pt x="31" y="98"/>
                    <a:pt x="35" y="97"/>
                  </a:cubicBezTo>
                  <a:cubicBezTo>
                    <a:pt x="40" y="96"/>
                    <a:pt x="36" y="92"/>
                    <a:pt x="40" y="88"/>
                  </a:cubicBezTo>
                  <a:cubicBezTo>
                    <a:pt x="44" y="85"/>
                    <a:pt x="50" y="87"/>
                    <a:pt x="52" y="86"/>
                  </a:cubicBezTo>
                  <a:cubicBezTo>
                    <a:pt x="54" y="85"/>
                    <a:pt x="56" y="77"/>
                    <a:pt x="59" y="76"/>
                  </a:cubicBezTo>
                  <a:cubicBezTo>
                    <a:pt x="63" y="74"/>
                    <a:pt x="67" y="75"/>
                    <a:pt x="67" y="72"/>
                  </a:cubicBezTo>
                  <a:cubicBezTo>
                    <a:pt x="66" y="69"/>
                    <a:pt x="67" y="58"/>
                    <a:pt x="70" y="57"/>
                  </a:cubicBezTo>
                  <a:cubicBezTo>
                    <a:pt x="74" y="56"/>
                    <a:pt x="79" y="53"/>
                    <a:pt x="80" y="51"/>
                  </a:cubicBezTo>
                  <a:cubicBezTo>
                    <a:pt x="80" y="49"/>
                    <a:pt x="87" y="41"/>
                    <a:pt x="89" y="37"/>
                  </a:cubicBezTo>
                  <a:cubicBezTo>
                    <a:pt x="91" y="34"/>
                    <a:pt x="91" y="32"/>
                    <a:pt x="88" y="31"/>
                  </a:cubicBezTo>
                  <a:cubicBezTo>
                    <a:pt x="85" y="31"/>
                    <a:pt x="80" y="22"/>
                    <a:pt x="79" y="19"/>
                  </a:cubicBezTo>
                  <a:cubicBezTo>
                    <a:pt x="77" y="17"/>
                    <a:pt x="68" y="19"/>
                    <a:pt x="60" y="12"/>
                  </a:cubicBezTo>
                  <a:cubicBezTo>
                    <a:pt x="57" y="10"/>
                    <a:pt x="55" y="5"/>
                    <a:pt x="54" y="0"/>
                  </a:cubicBezTo>
                  <a:cubicBezTo>
                    <a:pt x="50" y="3"/>
                    <a:pt x="50" y="3"/>
                    <a:pt x="50" y="3"/>
                  </a:cubicBezTo>
                  <a:lnTo>
                    <a:pt x="45" y="3"/>
                  </a:ln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20" name="Freeform 91">
              <a:extLst>
                <a:ext uri="{FF2B5EF4-FFF2-40B4-BE49-F238E27FC236}">
                  <a16:creationId xmlns:a16="http://schemas.microsoft.com/office/drawing/2014/main" id="{4ABFBC0D-960A-55F0-662E-34F8A7BDF0CF}"/>
                </a:ext>
              </a:extLst>
            </p:cNvPr>
            <p:cNvSpPr/>
            <p:nvPr/>
          </p:nvSpPr>
          <p:spPr bwMode="auto">
            <a:xfrm>
              <a:off x="5443538" y="2676525"/>
              <a:ext cx="25400" cy="38100"/>
            </a:xfrm>
            <a:custGeom>
              <a:avLst/>
              <a:gdLst/>
              <a:ahLst/>
              <a:cxnLst>
                <a:cxn ang="0">
                  <a:pos x="9" y="19"/>
                </a:cxn>
                <a:cxn ang="0">
                  <a:pos x="10" y="16"/>
                </a:cxn>
                <a:cxn ang="0">
                  <a:pos x="8" y="2"/>
                </a:cxn>
                <a:cxn ang="0">
                  <a:pos x="1" y="13"/>
                </a:cxn>
                <a:cxn ang="0">
                  <a:pos x="0" y="13"/>
                </a:cxn>
                <a:cxn ang="0">
                  <a:pos x="9" y="19"/>
                </a:cxn>
              </a:cxnLst>
              <a:rect l="0" t="0" r="r" b="b"/>
              <a:pathLst>
                <a:path w="13" h="20">
                  <a:moveTo>
                    <a:pt x="9" y="19"/>
                  </a:moveTo>
                  <a:cubicBezTo>
                    <a:pt x="9" y="18"/>
                    <a:pt x="9" y="17"/>
                    <a:pt x="10" y="16"/>
                  </a:cubicBezTo>
                  <a:cubicBezTo>
                    <a:pt x="12" y="12"/>
                    <a:pt x="13" y="3"/>
                    <a:pt x="8" y="2"/>
                  </a:cubicBezTo>
                  <a:cubicBezTo>
                    <a:pt x="3" y="0"/>
                    <a:pt x="1" y="10"/>
                    <a:pt x="1" y="13"/>
                  </a:cubicBezTo>
                  <a:cubicBezTo>
                    <a:pt x="1" y="13"/>
                    <a:pt x="0" y="13"/>
                    <a:pt x="0" y="13"/>
                  </a:cubicBezTo>
                  <a:cubicBezTo>
                    <a:pt x="2" y="19"/>
                    <a:pt x="7" y="20"/>
                    <a:pt x="9" y="19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21" name="Freeform 92">
              <a:extLst>
                <a:ext uri="{FF2B5EF4-FFF2-40B4-BE49-F238E27FC236}">
                  <a16:creationId xmlns:a16="http://schemas.microsoft.com/office/drawing/2014/main" id="{C4C272DA-4476-4491-3F55-40F687DB09F3}"/>
                </a:ext>
              </a:extLst>
            </p:cNvPr>
            <p:cNvSpPr/>
            <p:nvPr/>
          </p:nvSpPr>
          <p:spPr bwMode="auto">
            <a:xfrm>
              <a:off x="5470525" y="2673350"/>
              <a:ext cx="103188" cy="84138"/>
            </a:xfrm>
            <a:custGeom>
              <a:avLst/>
              <a:gdLst/>
              <a:ahLst/>
              <a:cxnLst>
                <a:cxn ang="0">
                  <a:pos x="8" y="40"/>
                </a:cxn>
                <a:cxn ang="0">
                  <a:pos x="35" y="44"/>
                </a:cxn>
                <a:cxn ang="0">
                  <a:pos x="38" y="34"/>
                </a:cxn>
                <a:cxn ang="0">
                  <a:pos x="45" y="25"/>
                </a:cxn>
                <a:cxn ang="0">
                  <a:pos x="45" y="17"/>
                </a:cxn>
                <a:cxn ang="0">
                  <a:pos x="50" y="17"/>
                </a:cxn>
                <a:cxn ang="0">
                  <a:pos x="54" y="14"/>
                </a:cxn>
                <a:cxn ang="0">
                  <a:pos x="51" y="0"/>
                </a:cxn>
                <a:cxn ang="0">
                  <a:pos x="37" y="16"/>
                </a:cxn>
                <a:cxn ang="0">
                  <a:pos x="16" y="26"/>
                </a:cxn>
                <a:cxn ang="0">
                  <a:pos x="2" y="29"/>
                </a:cxn>
                <a:cxn ang="0">
                  <a:pos x="0" y="28"/>
                </a:cxn>
                <a:cxn ang="0">
                  <a:pos x="8" y="40"/>
                </a:cxn>
              </a:cxnLst>
              <a:rect l="0" t="0" r="r" b="b"/>
              <a:pathLst>
                <a:path w="54" h="44">
                  <a:moveTo>
                    <a:pt x="8" y="40"/>
                  </a:moveTo>
                  <a:cubicBezTo>
                    <a:pt x="10" y="41"/>
                    <a:pt x="28" y="43"/>
                    <a:pt x="35" y="4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2" y="7"/>
                    <a:pt x="52" y="0"/>
                    <a:pt x="51" y="0"/>
                  </a:cubicBezTo>
                  <a:cubicBezTo>
                    <a:pt x="49" y="0"/>
                    <a:pt x="40" y="9"/>
                    <a:pt x="37" y="16"/>
                  </a:cubicBezTo>
                  <a:cubicBezTo>
                    <a:pt x="34" y="22"/>
                    <a:pt x="24" y="27"/>
                    <a:pt x="16" y="26"/>
                  </a:cubicBezTo>
                  <a:cubicBezTo>
                    <a:pt x="7" y="24"/>
                    <a:pt x="5" y="28"/>
                    <a:pt x="2" y="29"/>
                  </a:cubicBezTo>
                  <a:cubicBezTo>
                    <a:pt x="2" y="29"/>
                    <a:pt x="1" y="29"/>
                    <a:pt x="0" y="28"/>
                  </a:cubicBezTo>
                  <a:cubicBezTo>
                    <a:pt x="1" y="35"/>
                    <a:pt x="7" y="40"/>
                    <a:pt x="8" y="4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22" name="Freeform 93">
              <a:extLst>
                <a:ext uri="{FF2B5EF4-FFF2-40B4-BE49-F238E27FC236}">
                  <a16:creationId xmlns:a16="http://schemas.microsoft.com/office/drawing/2014/main" id="{F98DE9C1-9E64-6A46-0F29-D7D43FFC84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89700" y="3114675"/>
              <a:ext cx="419100" cy="130175"/>
            </a:xfrm>
            <a:custGeom>
              <a:avLst/>
              <a:gdLst/>
              <a:ahLst/>
              <a:cxnLst>
                <a:cxn ang="0">
                  <a:pos x="39" y="24"/>
                </a:cxn>
                <a:cxn ang="0">
                  <a:pos x="31" y="12"/>
                </a:cxn>
                <a:cxn ang="0">
                  <a:pos x="25" y="7"/>
                </a:cxn>
                <a:cxn ang="0">
                  <a:pos x="24" y="5"/>
                </a:cxn>
                <a:cxn ang="0">
                  <a:pos x="21" y="10"/>
                </a:cxn>
                <a:cxn ang="0">
                  <a:pos x="12" y="9"/>
                </a:cxn>
                <a:cxn ang="0">
                  <a:pos x="6" y="2"/>
                </a:cxn>
                <a:cxn ang="0">
                  <a:pos x="0" y="1"/>
                </a:cxn>
                <a:cxn ang="0">
                  <a:pos x="3" y="19"/>
                </a:cxn>
                <a:cxn ang="0">
                  <a:pos x="14" y="40"/>
                </a:cxn>
                <a:cxn ang="0">
                  <a:pos x="25" y="51"/>
                </a:cxn>
                <a:cxn ang="0">
                  <a:pos x="47" y="62"/>
                </a:cxn>
                <a:cxn ang="0">
                  <a:pos x="39" y="46"/>
                </a:cxn>
                <a:cxn ang="0">
                  <a:pos x="39" y="24"/>
                </a:cxn>
                <a:cxn ang="0">
                  <a:pos x="210" y="11"/>
                </a:cxn>
                <a:cxn ang="0">
                  <a:pos x="200" y="9"/>
                </a:cxn>
                <a:cxn ang="0">
                  <a:pos x="189" y="0"/>
                </a:cxn>
                <a:cxn ang="0">
                  <a:pos x="180" y="11"/>
                </a:cxn>
                <a:cxn ang="0">
                  <a:pos x="174" y="19"/>
                </a:cxn>
                <a:cxn ang="0">
                  <a:pos x="172" y="22"/>
                </a:cxn>
                <a:cxn ang="0">
                  <a:pos x="172" y="29"/>
                </a:cxn>
                <a:cxn ang="0">
                  <a:pos x="165" y="31"/>
                </a:cxn>
                <a:cxn ang="0">
                  <a:pos x="159" y="23"/>
                </a:cxn>
                <a:cxn ang="0">
                  <a:pos x="158" y="23"/>
                </a:cxn>
                <a:cxn ang="0">
                  <a:pos x="148" y="39"/>
                </a:cxn>
                <a:cxn ang="0">
                  <a:pos x="132" y="44"/>
                </a:cxn>
                <a:cxn ang="0">
                  <a:pos x="125" y="58"/>
                </a:cxn>
                <a:cxn ang="0">
                  <a:pos x="108" y="54"/>
                </a:cxn>
                <a:cxn ang="0">
                  <a:pos x="111" y="61"/>
                </a:cxn>
                <a:cxn ang="0">
                  <a:pos x="121" y="66"/>
                </a:cxn>
                <a:cxn ang="0">
                  <a:pos x="135" y="65"/>
                </a:cxn>
                <a:cxn ang="0">
                  <a:pos x="147" y="60"/>
                </a:cxn>
                <a:cxn ang="0">
                  <a:pos x="157" y="62"/>
                </a:cxn>
                <a:cxn ang="0">
                  <a:pos x="167" y="55"/>
                </a:cxn>
                <a:cxn ang="0">
                  <a:pos x="171" y="45"/>
                </a:cxn>
                <a:cxn ang="0">
                  <a:pos x="177" y="35"/>
                </a:cxn>
                <a:cxn ang="0">
                  <a:pos x="195" y="27"/>
                </a:cxn>
                <a:cxn ang="0">
                  <a:pos x="200" y="29"/>
                </a:cxn>
                <a:cxn ang="0">
                  <a:pos x="207" y="22"/>
                </a:cxn>
                <a:cxn ang="0">
                  <a:pos x="217" y="18"/>
                </a:cxn>
                <a:cxn ang="0">
                  <a:pos x="210" y="11"/>
                </a:cxn>
              </a:cxnLst>
              <a:rect l="0" t="0" r="r" b="b"/>
              <a:pathLst>
                <a:path w="219" h="68">
                  <a:moveTo>
                    <a:pt x="39" y="24"/>
                  </a:moveTo>
                  <a:cubicBezTo>
                    <a:pt x="39" y="17"/>
                    <a:pt x="32" y="17"/>
                    <a:pt x="31" y="12"/>
                  </a:cubicBezTo>
                  <a:cubicBezTo>
                    <a:pt x="29" y="7"/>
                    <a:pt x="26" y="10"/>
                    <a:pt x="25" y="7"/>
                  </a:cubicBezTo>
                  <a:cubicBezTo>
                    <a:pt x="25" y="6"/>
                    <a:pt x="25" y="6"/>
                    <a:pt x="24" y="5"/>
                  </a:cubicBezTo>
                  <a:cubicBezTo>
                    <a:pt x="20" y="6"/>
                    <a:pt x="22" y="9"/>
                    <a:pt x="21" y="10"/>
                  </a:cubicBezTo>
                  <a:cubicBezTo>
                    <a:pt x="19" y="10"/>
                    <a:pt x="12" y="11"/>
                    <a:pt x="12" y="9"/>
                  </a:cubicBezTo>
                  <a:cubicBezTo>
                    <a:pt x="12" y="6"/>
                    <a:pt x="11" y="3"/>
                    <a:pt x="6" y="2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2" y="7"/>
                    <a:pt x="3" y="14"/>
                    <a:pt x="3" y="19"/>
                  </a:cubicBezTo>
                  <a:cubicBezTo>
                    <a:pt x="3" y="25"/>
                    <a:pt x="13" y="36"/>
                    <a:pt x="14" y="40"/>
                  </a:cubicBezTo>
                  <a:cubicBezTo>
                    <a:pt x="16" y="45"/>
                    <a:pt x="19" y="46"/>
                    <a:pt x="25" y="51"/>
                  </a:cubicBezTo>
                  <a:cubicBezTo>
                    <a:pt x="32" y="55"/>
                    <a:pt x="44" y="63"/>
                    <a:pt x="47" y="62"/>
                  </a:cubicBezTo>
                  <a:cubicBezTo>
                    <a:pt x="49" y="61"/>
                    <a:pt x="43" y="50"/>
                    <a:pt x="39" y="46"/>
                  </a:cubicBezTo>
                  <a:cubicBezTo>
                    <a:pt x="36" y="42"/>
                    <a:pt x="39" y="32"/>
                    <a:pt x="39" y="24"/>
                  </a:cubicBezTo>
                  <a:close/>
                  <a:moveTo>
                    <a:pt x="210" y="11"/>
                  </a:moveTo>
                  <a:cubicBezTo>
                    <a:pt x="207" y="12"/>
                    <a:pt x="200" y="12"/>
                    <a:pt x="200" y="9"/>
                  </a:cubicBezTo>
                  <a:cubicBezTo>
                    <a:pt x="200" y="6"/>
                    <a:pt x="193" y="0"/>
                    <a:pt x="189" y="0"/>
                  </a:cubicBezTo>
                  <a:cubicBezTo>
                    <a:pt x="185" y="0"/>
                    <a:pt x="181" y="8"/>
                    <a:pt x="180" y="11"/>
                  </a:cubicBezTo>
                  <a:cubicBezTo>
                    <a:pt x="180" y="15"/>
                    <a:pt x="174" y="14"/>
                    <a:pt x="174" y="19"/>
                  </a:cubicBezTo>
                  <a:cubicBezTo>
                    <a:pt x="175" y="21"/>
                    <a:pt x="173" y="21"/>
                    <a:pt x="172" y="22"/>
                  </a:cubicBezTo>
                  <a:cubicBezTo>
                    <a:pt x="173" y="26"/>
                    <a:pt x="174" y="29"/>
                    <a:pt x="172" y="29"/>
                  </a:cubicBezTo>
                  <a:cubicBezTo>
                    <a:pt x="169" y="28"/>
                    <a:pt x="169" y="31"/>
                    <a:pt x="165" y="31"/>
                  </a:cubicBezTo>
                  <a:cubicBezTo>
                    <a:pt x="163" y="31"/>
                    <a:pt x="161" y="28"/>
                    <a:pt x="159" y="23"/>
                  </a:cubicBezTo>
                  <a:cubicBezTo>
                    <a:pt x="159" y="23"/>
                    <a:pt x="158" y="23"/>
                    <a:pt x="158" y="23"/>
                  </a:cubicBezTo>
                  <a:cubicBezTo>
                    <a:pt x="156" y="23"/>
                    <a:pt x="150" y="33"/>
                    <a:pt x="148" y="39"/>
                  </a:cubicBezTo>
                  <a:cubicBezTo>
                    <a:pt x="147" y="45"/>
                    <a:pt x="141" y="43"/>
                    <a:pt x="132" y="44"/>
                  </a:cubicBezTo>
                  <a:cubicBezTo>
                    <a:pt x="123" y="45"/>
                    <a:pt x="127" y="54"/>
                    <a:pt x="125" y="58"/>
                  </a:cubicBezTo>
                  <a:cubicBezTo>
                    <a:pt x="123" y="62"/>
                    <a:pt x="113" y="55"/>
                    <a:pt x="108" y="54"/>
                  </a:cubicBezTo>
                  <a:cubicBezTo>
                    <a:pt x="109" y="58"/>
                    <a:pt x="110" y="61"/>
                    <a:pt x="111" y="61"/>
                  </a:cubicBezTo>
                  <a:cubicBezTo>
                    <a:pt x="114" y="61"/>
                    <a:pt x="118" y="68"/>
                    <a:pt x="121" y="66"/>
                  </a:cubicBezTo>
                  <a:cubicBezTo>
                    <a:pt x="123" y="64"/>
                    <a:pt x="131" y="66"/>
                    <a:pt x="135" y="65"/>
                  </a:cubicBezTo>
                  <a:cubicBezTo>
                    <a:pt x="139" y="63"/>
                    <a:pt x="140" y="60"/>
                    <a:pt x="147" y="60"/>
                  </a:cubicBezTo>
                  <a:cubicBezTo>
                    <a:pt x="153" y="60"/>
                    <a:pt x="151" y="65"/>
                    <a:pt x="157" y="62"/>
                  </a:cubicBezTo>
                  <a:cubicBezTo>
                    <a:pt x="164" y="59"/>
                    <a:pt x="168" y="61"/>
                    <a:pt x="167" y="55"/>
                  </a:cubicBezTo>
                  <a:cubicBezTo>
                    <a:pt x="167" y="49"/>
                    <a:pt x="171" y="49"/>
                    <a:pt x="171" y="45"/>
                  </a:cubicBezTo>
                  <a:cubicBezTo>
                    <a:pt x="170" y="40"/>
                    <a:pt x="178" y="43"/>
                    <a:pt x="177" y="35"/>
                  </a:cubicBezTo>
                  <a:cubicBezTo>
                    <a:pt x="177" y="26"/>
                    <a:pt x="189" y="27"/>
                    <a:pt x="195" y="27"/>
                  </a:cubicBezTo>
                  <a:cubicBezTo>
                    <a:pt x="196" y="27"/>
                    <a:pt x="198" y="28"/>
                    <a:pt x="200" y="29"/>
                  </a:cubicBezTo>
                  <a:cubicBezTo>
                    <a:pt x="204" y="27"/>
                    <a:pt x="210" y="24"/>
                    <a:pt x="207" y="22"/>
                  </a:cubicBezTo>
                  <a:cubicBezTo>
                    <a:pt x="204" y="20"/>
                    <a:pt x="216" y="22"/>
                    <a:pt x="217" y="18"/>
                  </a:cubicBezTo>
                  <a:cubicBezTo>
                    <a:pt x="219" y="14"/>
                    <a:pt x="213" y="11"/>
                    <a:pt x="210" y="11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23" name="Freeform 94">
              <a:extLst>
                <a:ext uri="{FF2B5EF4-FFF2-40B4-BE49-F238E27FC236}">
                  <a16:creationId xmlns:a16="http://schemas.microsoft.com/office/drawing/2014/main" id="{094CBB6A-8963-022C-85D9-DDDBB286074A}"/>
                </a:ext>
              </a:extLst>
            </p:cNvPr>
            <p:cNvSpPr/>
            <p:nvPr/>
          </p:nvSpPr>
          <p:spPr bwMode="auto">
            <a:xfrm>
              <a:off x="6792913" y="3155950"/>
              <a:ext cx="28575" cy="17463"/>
            </a:xfrm>
            <a:custGeom>
              <a:avLst/>
              <a:gdLst/>
              <a:ahLst/>
              <a:cxnLst>
                <a:cxn ang="0">
                  <a:pos x="6" y="9"/>
                </a:cxn>
                <a:cxn ang="0">
                  <a:pos x="13" y="7"/>
                </a:cxn>
                <a:cxn ang="0">
                  <a:pos x="13" y="0"/>
                </a:cxn>
                <a:cxn ang="0">
                  <a:pos x="7" y="3"/>
                </a:cxn>
                <a:cxn ang="0">
                  <a:pos x="0" y="1"/>
                </a:cxn>
                <a:cxn ang="0">
                  <a:pos x="6" y="9"/>
                </a:cxn>
              </a:cxnLst>
              <a:rect l="0" t="0" r="r" b="b"/>
              <a:pathLst>
                <a:path w="15" h="9">
                  <a:moveTo>
                    <a:pt x="6" y="9"/>
                  </a:moveTo>
                  <a:cubicBezTo>
                    <a:pt x="10" y="9"/>
                    <a:pt x="10" y="6"/>
                    <a:pt x="13" y="7"/>
                  </a:cubicBezTo>
                  <a:cubicBezTo>
                    <a:pt x="15" y="7"/>
                    <a:pt x="14" y="4"/>
                    <a:pt x="13" y="0"/>
                  </a:cubicBezTo>
                  <a:cubicBezTo>
                    <a:pt x="11" y="1"/>
                    <a:pt x="7" y="1"/>
                    <a:pt x="7" y="3"/>
                  </a:cubicBezTo>
                  <a:cubicBezTo>
                    <a:pt x="7" y="5"/>
                    <a:pt x="2" y="1"/>
                    <a:pt x="0" y="1"/>
                  </a:cubicBezTo>
                  <a:cubicBezTo>
                    <a:pt x="2" y="6"/>
                    <a:pt x="4" y="9"/>
                    <a:pt x="6" y="9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24" name="Freeform 95">
              <a:extLst>
                <a:ext uri="{FF2B5EF4-FFF2-40B4-BE49-F238E27FC236}">
                  <a16:creationId xmlns:a16="http://schemas.microsoft.com/office/drawing/2014/main" id="{1B99E4E3-68C7-8044-0FB3-D3563BDBE200}"/>
                </a:ext>
              </a:extLst>
            </p:cNvPr>
            <p:cNvSpPr/>
            <p:nvPr/>
          </p:nvSpPr>
          <p:spPr bwMode="auto">
            <a:xfrm>
              <a:off x="5187950" y="2401888"/>
              <a:ext cx="209550" cy="206375"/>
            </a:xfrm>
            <a:custGeom>
              <a:avLst/>
              <a:gdLst/>
              <a:ahLst/>
              <a:cxnLst>
                <a:cxn ang="0">
                  <a:pos x="93" y="98"/>
                </a:cxn>
                <a:cxn ang="0">
                  <a:pos x="98" y="94"/>
                </a:cxn>
                <a:cxn ang="0">
                  <a:pos x="106" y="98"/>
                </a:cxn>
                <a:cxn ang="0">
                  <a:pos x="110" y="95"/>
                </a:cxn>
                <a:cxn ang="0">
                  <a:pos x="104" y="87"/>
                </a:cxn>
                <a:cxn ang="0">
                  <a:pos x="100" y="79"/>
                </a:cxn>
                <a:cxn ang="0">
                  <a:pos x="101" y="71"/>
                </a:cxn>
                <a:cxn ang="0">
                  <a:pos x="96" y="65"/>
                </a:cxn>
                <a:cxn ang="0">
                  <a:pos x="83" y="56"/>
                </a:cxn>
                <a:cxn ang="0">
                  <a:pos x="78" y="50"/>
                </a:cxn>
                <a:cxn ang="0">
                  <a:pos x="76" y="40"/>
                </a:cxn>
                <a:cxn ang="0">
                  <a:pos x="81" y="31"/>
                </a:cxn>
                <a:cxn ang="0">
                  <a:pos x="82" y="24"/>
                </a:cxn>
                <a:cxn ang="0">
                  <a:pos x="78" y="20"/>
                </a:cxn>
                <a:cxn ang="0">
                  <a:pos x="72" y="14"/>
                </a:cxn>
                <a:cxn ang="0">
                  <a:pos x="68" y="5"/>
                </a:cxn>
                <a:cxn ang="0">
                  <a:pos x="56" y="3"/>
                </a:cxn>
                <a:cxn ang="0">
                  <a:pos x="46" y="1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4" y="10"/>
                </a:cxn>
                <a:cxn ang="0">
                  <a:pos x="27" y="15"/>
                </a:cxn>
                <a:cxn ang="0">
                  <a:pos x="28" y="24"/>
                </a:cxn>
                <a:cxn ang="0">
                  <a:pos x="27" y="33"/>
                </a:cxn>
                <a:cxn ang="0">
                  <a:pos x="24" y="40"/>
                </a:cxn>
                <a:cxn ang="0">
                  <a:pos x="0" y="53"/>
                </a:cxn>
                <a:cxn ang="0">
                  <a:pos x="1" y="58"/>
                </a:cxn>
                <a:cxn ang="0">
                  <a:pos x="4" y="69"/>
                </a:cxn>
                <a:cxn ang="0">
                  <a:pos x="12" y="69"/>
                </a:cxn>
                <a:cxn ang="0">
                  <a:pos x="35" y="82"/>
                </a:cxn>
                <a:cxn ang="0">
                  <a:pos x="62" y="102"/>
                </a:cxn>
                <a:cxn ang="0">
                  <a:pos x="75" y="107"/>
                </a:cxn>
                <a:cxn ang="0">
                  <a:pos x="88" y="108"/>
                </a:cxn>
                <a:cxn ang="0">
                  <a:pos x="93" y="98"/>
                </a:cxn>
              </a:cxnLst>
              <a:rect l="0" t="0" r="r" b="b"/>
              <a:pathLst>
                <a:path w="110" h="108">
                  <a:moveTo>
                    <a:pt x="93" y="98"/>
                  </a:moveTo>
                  <a:cubicBezTo>
                    <a:pt x="94" y="97"/>
                    <a:pt x="95" y="94"/>
                    <a:pt x="98" y="94"/>
                  </a:cubicBezTo>
                  <a:cubicBezTo>
                    <a:pt x="101" y="94"/>
                    <a:pt x="103" y="95"/>
                    <a:pt x="106" y="98"/>
                  </a:cubicBezTo>
                  <a:cubicBezTo>
                    <a:pt x="107" y="97"/>
                    <a:pt x="109" y="96"/>
                    <a:pt x="110" y="95"/>
                  </a:cubicBezTo>
                  <a:cubicBezTo>
                    <a:pt x="107" y="92"/>
                    <a:pt x="104" y="89"/>
                    <a:pt x="104" y="87"/>
                  </a:cubicBezTo>
                  <a:cubicBezTo>
                    <a:pt x="105" y="83"/>
                    <a:pt x="101" y="81"/>
                    <a:pt x="100" y="79"/>
                  </a:cubicBezTo>
                  <a:cubicBezTo>
                    <a:pt x="100" y="77"/>
                    <a:pt x="103" y="73"/>
                    <a:pt x="101" y="71"/>
                  </a:cubicBezTo>
                  <a:cubicBezTo>
                    <a:pt x="99" y="70"/>
                    <a:pt x="99" y="65"/>
                    <a:pt x="96" y="65"/>
                  </a:cubicBezTo>
                  <a:cubicBezTo>
                    <a:pt x="93" y="64"/>
                    <a:pt x="83" y="59"/>
                    <a:pt x="83" y="56"/>
                  </a:cubicBezTo>
                  <a:cubicBezTo>
                    <a:pt x="84" y="53"/>
                    <a:pt x="80" y="51"/>
                    <a:pt x="78" y="50"/>
                  </a:cubicBezTo>
                  <a:cubicBezTo>
                    <a:pt x="76" y="49"/>
                    <a:pt x="74" y="41"/>
                    <a:pt x="76" y="40"/>
                  </a:cubicBezTo>
                  <a:cubicBezTo>
                    <a:pt x="79" y="39"/>
                    <a:pt x="78" y="31"/>
                    <a:pt x="81" y="31"/>
                  </a:cubicBezTo>
                  <a:cubicBezTo>
                    <a:pt x="84" y="31"/>
                    <a:pt x="81" y="27"/>
                    <a:pt x="82" y="24"/>
                  </a:cubicBezTo>
                  <a:cubicBezTo>
                    <a:pt x="83" y="22"/>
                    <a:pt x="80" y="20"/>
                    <a:pt x="78" y="20"/>
                  </a:cubicBezTo>
                  <a:cubicBezTo>
                    <a:pt x="76" y="20"/>
                    <a:pt x="72" y="17"/>
                    <a:pt x="72" y="14"/>
                  </a:cubicBezTo>
                  <a:cubicBezTo>
                    <a:pt x="72" y="11"/>
                    <a:pt x="67" y="6"/>
                    <a:pt x="68" y="5"/>
                  </a:cubicBezTo>
                  <a:cubicBezTo>
                    <a:pt x="67" y="11"/>
                    <a:pt x="58" y="2"/>
                    <a:pt x="56" y="3"/>
                  </a:cubicBezTo>
                  <a:cubicBezTo>
                    <a:pt x="53" y="4"/>
                    <a:pt x="51" y="0"/>
                    <a:pt x="46" y="1"/>
                  </a:cubicBezTo>
                  <a:cubicBezTo>
                    <a:pt x="42" y="1"/>
                    <a:pt x="42" y="3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28" y="11"/>
                    <a:pt x="27" y="15"/>
                  </a:cubicBezTo>
                  <a:cubicBezTo>
                    <a:pt x="26" y="19"/>
                    <a:pt x="30" y="22"/>
                    <a:pt x="28" y="24"/>
                  </a:cubicBezTo>
                  <a:cubicBezTo>
                    <a:pt x="26" y="27"/>
                    <a:pt x="27" y="31"/>
                    <a:pt x="27" y="33"/>
                  </a:cubicBezTo>
                  <a:cubicBezTo>
                    <a:pt x="28" y="35"/>
                    <a:pt x="24" y="40"/>
                    <a:pt x="24" y="40"/>
                  </a:cubicBezTo>
                  <a:cubicBezTo>
                    <a:pt x="24" y="40"/>
                    <a:pt x="11" y="47"/>
                    <a:pt x="0" y="53"/>
                  </a:cubicBezTo>
                  <a:cubicBezTo>
                    <a:pt x="0" y="55"/>
                    <a:pt x="1" y="57"/>
                    <a:pt x="1" y="58"/>
                  </a:cubicBezTo>
                  <a:cubicBezTo>
                    <a:pt x="2" y="61"/>
                    <a:pt x="3" y="65"/>
                    <a:pt x="4" y="69"/>
                  </a:cubicBezTo>
                  <a:cubicBezTo>
                    <a:pt x="8" y="69"/>
                    <a:pt x="9" y="69"/>
                    <a:pt x="12" y="69"/>
                  </a:cubicBezTo>
                  <a:cubicBezTo>
                    <a:pt x="16" y="70"/>
                    <a:pt x="31" y="80"/>
                    <a:pt x="35" y="82"/>
                  </a:cubicBezTo>
                  <a:cubicBezTo>
                    <a:pt x="38" y="84"/>
                    <a:pt x="58" y="99"/>
                    <a:pt x="62" y="102"/>
                  </a:cubicBezTo>
                  <a:cubicBezTo>
                    <a:pt x="66" y="106"/>
                    <a:pt x="72" y="107"/>
                    <a:pt x="75" y="107"/>
                  </a:cubicBezTo>
                  <a:cubicBezTo>
                    <a:pt x="77" y="107"/>
                    <a:pt x="83" y="107"/>
                    <a:pt x="88" y="108"/>
                  </a:cubicBezTo>
                  <a:cubicBezTo>
                    <a:pt x="90" y="104"/>
                    <a:pt x="92" y="99"/>
                    <a:pt x="93" y="98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25" name="Freeform 96">
              <a:extLst>
                <a:ext uri="{FF2B5EF4-FFF2-40B4-BE49-F238E27FC236}">
                  <a16:creationId xmlns:a16="http://schemas.microsoft.com/office/drawing/2014/main" id="{1DA4F6E1-1CC5-6382-8F45-F877F501D050}"/>
                </a:ext>
              </a:extLst>
            </p:cNvPr>
            <p:cNvSpPr/>
            <p:nvPr/>
          </p:nvSpPr>
          <p:spPr bwMode="auto">
            <a:xfrm>
              <a:off x="5356225" y="2581275"/>
              <a:ext cx="41275" cy="38100"/>
            </a:xfrm>
            <a:custGeom>
              <a:avLst/>
              <a:gdLst/>
              <a:ahLst/>
              <a:cxnLst>
                <a:cxn ang="0">
                  <a:pos x="7" y="15"/>
                </a:cxn>
                <a:cxn ang="0">
                  <a:pos x="13" y="20"/>
                </a:cxn>
                <a:cxn ang="0">
                  <a:pos x="22" y="20"/>
                </a:cxn>
                <a:cxn ang="0">
                  <a:pos x="17" y="6"/>
                </a:cxn>
                <a:cxn ang="0">
                  <a:pos x="18" y="4"/>
                </a:cxn>
                <a:cxn ang="0">
                  <a:pos x="10" y="0"/>
                </a:cxn>
                <a:cxn ang="0">
                  <a:pos x="5" y="4"/>
                </a:cxn>
                <a:cxn ang="0">
                  <a:pos x="0" y="14"/>
                </a:cxn>
                <a:cxn ang="0">
                  <a:pos x="7" y="15"/>
                </a:cxn>
              </a:cxnLst>
              <a:rect l="0" t="0" r="r" b="b"/>
              <a:pathLst>
                <a:path w="22" h="20">
                  <a:moveTo>
                    <a:pt x="7" y="15"/>
                  </a:moveTo>
                  <a:cubicBezTo>
                    <a:pt x="13" y="20"/>
                    <a:pt x="13" y="20"/>
                    <a:pt x="13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0" y="15"/>
                    <a:pt x="17" y="8"/>
                    <a:pt x="17" y="6"/>
                  </a:cubicBezTo>
                  <a:cubicBezTo>
                    <a:pt x="17" y="5"/>
                    <a:pt x="17" y="5"/>
                    <a:pt x="18" y="4"/>
                  </a:cubicBezTo>
                  <a:cubicBezTo>
                    <a:pt x="15" y="1"/>
                    <a:pt x="13" y="0"/>
                    <a:pt x="10" y="0"/>
                  </a:cubicBezTo>
                  <a:cubicBezTo>
                    <a:pt x="7" y="0"/>
                    <a:pt x="6" y="3"/>
                    <a:pt x="5" y="4"/>
                  </a:cubicBezTo>
                  <a:cubicBezTo>
                    <a:pt x="4" y="5"/>
                    <a:pt x="2" y="10"/>
                    <a:pt x="0" y="14"/>
                  </a:cubicBezTo>
                  <a:cubicBezTo>
                    <a:pt x="4" y="14"/>
                    <a:pt x="7" y="15"/>
                    <a:pt x="7" y="15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26" name="Freeform 97">
              <a:extLst>
                <a:ext uri="{FF2B5EF4-FFF2-40B4-BE49-F238E27FC236}">
                  <a16:creationId xmlns:a16="http://schemas.microsoft.com/office/drawing/2014/main" id="{EE84A1E4-85E9-8F0E-5680-677EE45006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6088" y="2038350"/>
              <a:ext cx="315913" cy="261938"/>
            </a:xfrm>
            <a:custGeom>
              <a:avLst/>
              <a:gdLst/>
              <a:ahLst/>
              <a:cxnLst>
                <a:cxn ang="0">
                  <a:pos x="144" y="31"/>
                </a:cxn>
                <a:cxn ang="0">
                  <a:pos x="138" y="29"/>
                </a:cxn>
                <a:cxn ang="0">
                  <a:pos x="131" y="26"/>
                </a:cxn>
                <a:cxn ang="0">
                  <a:pos x="119" y="24"/>
                </a:cxn>
                <a:cxn ang="0">
                  <a:pos x="114" y="20"/>
                </a:cxn>
                <a:cxn ang="0">
                  <a:pos x="110" y="15"/>
                </a:cxn>
                <a:cxn ang="0">
                  <a:pos x="105" y="17"/>
                </a:cxn>
                <a:cxn ang="0">
                  <a:pos x="102" y="13"/>
                </a:cxn>
                <a:cxn ang="0">
                  <a:pos x="95" y="9"/>
                </a:cxn>
                <a:cxn ang="0">
                  <a:pos x="89" y="6"/>
                </a:cxn>
                <a:cxn ang="0">
                  <a:pos x="85" y="1"/>
                </a:cxn>
                <a:cxn ang="0">
                  <a:pos x="84" y="0"/>
                </a:cxn>
                <a:cxn ang="0">
                  <a:pos x="81" y="0"/>
                </a:cxn>
                <a:cxn ang="0">
                  <a:pos x="75" y="10"/>
                </a:cxn>
                <a:cxn ang="0">
                  <a:pos x="63" y="18"/>
                </a:cxn>
                <a:cxn ang="0">
                  <a:pos x="56" y="26"/>
                </a:cxn>
                <a:cxn ang="0">
                  <a:pos x="41" y="21"/>
                </a:cxn>
                <a:cxn ang="0">
                  <a:pos x="35" y="25"/>
                </a:cxn>
                <a:cxn ang="0">
                  <a:pos x="36" y="37"/>
                </a:cxn>
                <a:cxn ang="0">
                  <a:pos x="27" y="37"/>
                </a:cxn>
                <a:cxn ang="0">
                  <a:pos x="20" y="33"/>
                </a:cxn>
                <a:cxn ang="0">
                  <a:pos x="9" y="34"/>
                </a:cxn>
                <a:cxn ang="0">
                  <a:pos x="2" y="40"/>
                </a:cxn>
                <a:cxn ang="0">
                  <a:pos x="3" y="47"/>
                </a:cxn>
                <a:cxn ang="0">
                  <a:pos x="18" y="52"/>
                </a:cxn>
                <a:cxn ang="0">
                  <a:pos x="28" y="54"/>
                </a:cxn>
                <a:cxn ang="0">
                  <a:pos x="32" y="59"/>
                </a:cxn>
                <a:cxn ang="0">
                  <a:pos x="40" y="69"/>
                </a:cxn>
                <a:cxn ang="0">
                  <a:pos x="43" y="78"/>
                </a:cxn>
                <a:cxn ang="0">
                  <a:pos x="42" y="91"/>
                </a:cxn>
                <a:cxn ang="0">
                  <a:pos x="36" y="112"/>
                </a:cxn>
                <a:cxn ang="0">
                  <a:pos x="36" y="112"/>
                </a:cxn>
                <a:cxn ang="0">
                  <a:pos x="42" y="115"/>
                </a:cxn>
                <a:cxn ang="0">
                  <a:pos x="53" y="120"/>
                </a:cxn>
                <a:cxn ang="0">
                  <a:pos x="62" y="119"/>
                </a:cxn>
                <a:cxn ang="0">
                  <a:pos x="67" y="121"/>
                </a:cxn>
                <a:cxn ang="0">
                  <a:pos x="81" y="124"/>
                </a:cxn>
                <a:cxn ang="0">
                  <a:pos x="92" y="124"/>
                </a:cxn>
                <a:cxn ang="0">
                  <a:pos x="92" y="121"/>
                </a:cxn>
                <a:cxn ang="0">
                  <a:pos x="101" y="110"/>
                </a:cxn>
                <a:cxn ang="0">
                  <a:pos x="122" y="115"/>
                </a:cxn>
                <a:cxn ang="0">
                  <a:pos x="135" y="110"/>
                </a:cxn>
                <a:cxn ang="0">
                  <a:pos x="142" y="106"/>
                </a:cxn>
                <a:cxn ang="0">
                  <a:pos x="143" y="102"/>
                </a:cxn>
                <a:cxn ang="0">
                  <a:pos x="138" y="100"/>
                </a:cxn>
                <a:cxn ang="0">
                  <a:pos x="135" y="95"/>
                </a:cxn>
                <a:cxn ang="0">
                  <a:pos x="132" y="89"/>
                </a:cxn>
                <a:cxn ang="0">
                  <a:pos x="134" y="86"/>
                </a:cxn>
                <a:cxn ang="0">
                  <a:pos x="136" y="82"/>
                </a:cxn>
                <a:cxn ang="0">
                  <a:pos x="135" y="76"/>
                </a:cxn>
                <a:cxn ang="0">
                  <a:pos x="133" y="71"/>
                </a:cxn>
                <a:cxn ang="0">
                  <a:pos x="128" y="70"/>
                </a:cxn>
                <a:cxn ang="0">
                  <a:pos x="127" y="66"/>
                </a:cxn>
                <a:cxn ang="0">
                  <a:pos x="134" y="57"/>
                </a:cxn>
                <a:cxn ang="0">
                  <a:pos x="140" y="53"/>
                </a:cxn>
                <a:cxn ang="0">
                  <a:pos x="142" y="44"/>
                </a:cxn>
                <a:cxn ang="0">
                  <a:pos x="147" y="35"/>
                </a:cxn>
                <a:cxn ang="0">
                  <a:pos x="144" y="31"/>
                </a:cxn>
                <a:cxn ang="0">
                  <a:pos x="162" y="116"/>
                </a:cxn>
                <a:cxn ang="0">
                  <a:pos x="155" y="122"/>
                </a:cxn>
                <a:cxn ang="0">
                  <a:pos x="160" y="137"/>
                </a:cxn>
                <a:cxn ang="0">
                  <a:pos x="162" y="116"/>
                </a:cxn>
              </a:cxnLst>
              <a:rect l="0" t="0" r="r" b="b"/>
              <a:pathLst>
                <a:path w="165" h="137">
                  <a:moveTo>
                    <a:pt x="144" y="31"/>
                  </a:moveTo>
                  <a:cubicBezTo>
                    <a:pt x="143" y="31"/>
                    <a:pt x="142" y="29"/>
                    <a:pt x="138" y="29"/>
                  </a:cubicBezTo>
                  <a:cubicBezTo>
                    <a:pt x="135" y="29"/>
                    <a:pt x="133" y="28"/>
                    <a:pt x="131" y="26"/>
                  </a:cubicBezTo>
                  <a:cubicBezTo>
                    <a:pt x="130" y="24"/>
                    <a:pt x="122" y="23"/>
                    <a:pt x="119" y="24"/>
                  </a:cubicBezTo>
                  <a:cubicBezTo>
                    <a:pt x="117" y="24"/>
                    <a:pt x="116" y="19"/>
                    <a:pt x="114" y="20"/>
                  </a:cubicBezTo>
                  <a:cubicBezTo>
                    <a:pt x="111" y="20"/>
                    <a:pt x="110" y="17"/>
                    <a:pt x="110" y="15"/>
                  </a:cubicBezTo>
                  <a:cubicBezTo>
                    <a:pt x="110" y="13"/>
                    <a:pt x="108" y="16"/>
                    <a:pt x="105" y="17"/>
                  </a:cubicBezTo>
                  <a:cubicBezTo>
                    <a:pt x="103" y="18"/>
                    <a:pt x="102" y="15"/>
                    <a:pt x="102" y="13"/>
                  </a:cubicBezTo>
                  <a:cubicBezTo>
                    <a:pt x="102" y="12"/>
                    <a:pt x="97" y="10"/>
                    <a:pt x="95" y="9"/>
                  </a:cubicBezTo>
                  <a:cubicBezTo>
                    <a:pt x="93" y="8"/>
                    <a:pt x="90" y="4"/>
                    <a:pt x="89" y="6"/>
                  </a:cubicBezTo>
                  <a:cubicBezTo>
                    <a:pt x="88" y="7"/>
                    <a:pt x="86" y="3"/>
                    <a:pt x="85" y="1"/>
                  </a:cubicBezTo>
                  <a:cubicBezTo>
                    <a:pt x="85" y="0"/>
                    <a:pt x="84" y="0"/>
                    <a:pt x="84" y="0"/>
                  </a:cubicBezTo>
                  <a:cubicBezTo>
                    <a:pt x="83" y="0"/>
                    <a:pt x="82" y="0"/>
                    <a:pt x="81" y="0"/>
                  </a:cubicBezTo>
                  <a:cubicBezTo>
                    <a:pt x="77" y="0"/>
                    <a:pt x="74" y="3"/>
                    <a:pt x="75" y="10"/>
                  </a:cubicBezTo>
                  <a:cubicBezTo>
                    <a:pt x="75" y="16"/>
                    <a:pt x="70" y="17"/>
                    <a:pt x="63" y="18"/>
                  </a:cubicBezTo>
                  <a:cubicBezTo>
                    <a:pt x="56" y="18"/>
                    <a:pt x="58" y="23"/>
                    <a:pt x="56" y="26"/>
                  </a:cubicBezTo>
                  <a:cubicBezTo>
                    <a:pt x="53" y="28"/>
                    <a:pt x="43" y="24"/>
                    <a:pt x="41" y="21"/>
                  </a:cubicBezTo>
                  <a:cubicBezTo>
                    <a:pt x="40" y="17"/>
                    <a:pt x="31" y="21"/>
                    <a:pt x="35" y="25"/>
                  </a:cubicBezTo>
                  <a:cubicBezTo>
                    <a:pt x="39" y="29"/>
                    <a:pt x="39" y="35"/>
                    <a:pt x="36" y="37"/>
                  </a:cubicBezTo>
                  <a:cubicBezTo>
                    <a:pt x="34" y="39"/>
                    <a:pt x="30" y="34"/>
                    <a:pt x="27" y="37"/>
                  </a:cubicBezTo>
                  <a:cubicBezTo>
                    <a:pt x="24" y="39"/>
                    <a:pt x="23" y="35"/>
                    <a:pt x="20" y="33"/>
                  </a:cubicBezTo>
                  <a:cubicBezTo>
                    <a:pt x="16" y="32"/>
                    <a:pt x="15" y="35"/>
                    <a:pt x="9" y="34"/>
                  </a:cubicBezTo>
                  <a:cubicBezTo>
                    <a:pt x="3" y="34"/>
                    <a:pt x="0" y="37"/>
                    <a:pt x="2" y="40"/>
                  </a:cubicBezTo>
                  <a:cubicBezTo>
                    <a:pt x="4" y="42"/>
                    <a:pt x="1" y="45"/>
                    <a:pt x="3" y="47"/>
                  </a:cubicBezTo>
                  <a:cubicBezTo>
                    <a:pt x="5" y="49"/>
                    <a:pt x="12" y="49"/>
                    <a:pt x="18" y="52"/>
                  </a:cubicBezTo>
                  <a:cubicBezTo>
                    <a:pt x="24" y="55"/>
                    <a:pt x="25" y="52"/>
                    <a:pt x="28" y="54"/>
                  </a:cubicBezTo>
                  <a:cubicBezTo>
                    <a:pt x="31" y="56"/>
                    <a:pt x="31" y="55"/>
                    <a:pt x="32" y="59"/>
                  </a:cubicBezTo>
                  <a:cubicBezTo>
                    <a:pt x="32" y="63"/>
                    <a:pt x="35" y="67"/>
                    <a:pt x="40" y="69"/>
                  </a:cubicBezTo>
                  <a:cubicBezTo>
                    <a:pt x="46" y="70"/>
                    <a:pt x="42" y="74"/>
                    <a:pt x="43" y="78"/>
                  </a:cubicBezTo>
                  <a:cubicBezTo>
                    <a:pt x="45" y="81"/>
                    <a:pt x="41" y="87"/>
                    <a:pt x="42" y="91"/>
                  </a:cubicBezTo>
                  <a:cubicBezTo>
                    <a:pt x="43" y="96"/>
                    <a:pt x="39" y="110"/>
                    <a:pt x="36" y="112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38" y="113"/>
                    <a:pt x="41" y="114"/>
                    <a:pt x="42" y="115"/>
                  </a:cubicBezTo>
                  <a:cubicBezTo>
                    <a:pt x="45" y="116"/>
                    <a:pt x="50" y="118"/>
                    <a:pt x="53" y="120"/>
                  </a:cubicBezTo>
                  <a:cubicBezTo>
                    <a:pt x="56" y="122"/>
                    <a:pt x="62" y="122"/>
                    <a:pt x="62" y="119"/>
                  </a:cubicBezTo>
                  <a:cubicBezTo>
                    <a:pt x="62" y="117"/>
                    <a:pt x="65" y="118"/>
                    <a:pt x="67" y="121"/>
                  </a:cubicBezTo>
                  <a:cubicBezTo>
                    <a:pt x="69" y="123"/>
                    <a:pt x="77" y="123"/>
                    <a:pt x="81" y="124"/>
                  </a:cubicBezTo>
                  <a:cubicBezTo>
                    <a:pt x="84" y="124"/>
                    <a:pt x="88" y="124"/>
                    <a:pt x="92" y="124"/>
                  </a:cubicBezTo>
                  <a:cubicBezTo>
                    <a:pt x="92" y="123"/>
                    <a:pt x="92" y="122"/>
                    <a:pt x="92" y="121"/>
                  </a:cubicBezTo>
                  <a:cubicBezTo>
                    <a:pt x="90" y="115"/>
                    <a:pt x="95" y="111"/>
                    <a:pt x="101" y="110"/>
                  </a:cubicBezTo>
                  <a:cubicBezTo>
                    <a:pt x="106" y="109"/>
                    <a:pt x="118" y="113"/>
                    <a:pt x="122" y="115"/>
                  </a:cubicBezTo>
                  <a:cubicBezTo>
                    <a:pt x="125" y="117"/>
                    <a:pt x="129" y="116"/>
                    <a:pt x="135" y="110"/>
                  </a:cubicBezTo>
                  <a:cubicBezTo>
                    <a:pt x="137" y="107"/>
                    <a:pt x="140" y="106"/>
                    <a:pt x="142" y="106"/>
                  </a:cubicBezTo>
                  <a:cubicBezTo>
                    <a:pt x="142" y="104"/>
                    <a:pt x="142" y="103"/>
                    <a:pt x="143" y="102"/>
                  </a:cubicBezTo>
                  <a:cubicBezTo>
                    <a:pt x="144" y="100"/>
                    <a:pt x="140" y="100"/>
                    <a:pt x="138" y="100"/>
                  </a:cubicBezTo>
                  <a:cubicBezTo>
                    <a:pt x="135" y="100"/>
                    <a:pt x="133" y="97"/>
                    <a:pt x="135" y="95"/>
                  </a:cubicBezTo>
                  <a:cubicBezTo>
                    <a:pt x="137" y="92"/>
                    <a:pt x="134" y="92"/>
                    <a:pt x="132" y="89"/>
                  </a:cubicBezTo>
                  <a:cubicBezTo>
                    <a:pt x="130" y="86"/>
                    <a:pt x="133" y="87"/>
                    <a:pt x="134" y="86"/>
                  </a:cubicBezTo>
                  <a:cubicBezTo>
                    <a:pt x="136" y="85"/>
                    <a:pt x="138" y="82"/>
                    <a:pt x="136" y="82"/>
                  </a:cubicBezTo>
                  <a:cubicBezTo>
                    <a:pt x="135" y="81"/>
                    <a:pt x="134" y="79"/>
                    <a:pt x="135" y="76"/>
                  </a:cubicBezTo>
                  <a:cubicBezTo>
                    <a:pt x="136" y="73"/>
                    <a:pt x="133" y="73"/>
                    <a:pt x="133" y="71"/>
                  </a:cubicBezTo>
                  <a:cubicBezTo>
                    <a:pt x="133" y="68"/>
                    <a:pt x="130" y="67"/>
                    <a:pt x="128" y="70"/>
                  </a:cubicBezTo>
                  <a:cubicBezTo>
                    <a:pt x="126" y="73"/>
                    <a:pt x="125" y="71"/>
                    <a:pt x="127" y="66"/>
                  </a:cubicBezTo>
                  <a:cubicBezTo>
                    <a:pt x="128" y="62"/>
                    <a:pt x="133" y="60"/>
                    <a:pt x="134" y="57"/>
                  </a:cubicBezTo>
                  <a:cubicBezTo>
                    <a:pt x="134" y="55"/>
                    <a:pt x="137" y="53"/>
                    <a:pt x="140" y="53"/>
                  </a:cubicBezTo>
                  <a:cubicBezTo>
                    <a:pt x="142" y="53"/>
                    <a:pt x="141" y="47"/>
                    <a:pt x="142" y="44"/>
                  </a:cubicBezTo>
                  <a:cubicBezTo>
                    <a:pt x="143" y="41"/>
                    <a:pt x="143" y="38"/>
                    <a:pt x="147" y="35"/>
                  </a:cubicBezTo>
                  <a:cubicBezTo>
                    <a:pt x="150" y="32"/>
                    <a:pt x="146" y="31"/>
                    <a:pt x="144" y="31"/>
                  </a:cubicBezTo>
                  <a:close/>
                  <a:moveTo>
                    <a:pt x="162" y="116"/>
                  </a:moveTo>
                  <a:cubicBezTo>
                    <a:pt x="160" y="116"/>
                    <a:pt x="160" y="119"/>
                    <a:pt x="155" y="122"/>
                  </a:cubicBezTo>
                  <a:cubicBezTo>
                    <a:pt x="151" y="125"/>
                    <a:pt x="155" y="137"/>
                    <a:pt x="160" y="137"/>
                  </a:cubicBezTo>
                  <a:cubicBezTo>
                    <a:pt x="165" y="136"/>
                    <a:pt x="164" y="116"/>
                    <a:pt x="162" y="116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27" name="Freeform 98">
              <a:extLst>
                <a:ext uri="{FF2B5EF4-FFF2-40B4-BE49-F238E27FC236}">
                  <a16:creationId xmlns:a16="http://schemas.microsoft.com/office/drawing/2014/main" id="{4E19196C-3F8E-C129-E80E-4285943A4A42}"/>
                </a:ext>
              </a:extLst>
            </p:cNvPr>
            <p:cNvSpPr/>
            <p:nvPr/>
          </p:nvSpPr>
          <p:spPr bwMode="auto">
            <a:xfrm>
              <a:off x="2403475" y="2941638"/>
              <a:ext cx="50800" cy="26988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14" y="2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0" y="7"/>
                </a:cxn>
                <a:cxn ang="0">
                  <a:pos x="22" y="14"/>
                </a:cxn>
                <a:cxn ang="0">
                  <a:pos x="26" y="13"/>
                </a:cxn>
                <a:cxn ang="0">
                  <a:pos x="26" y="5"/>
                </a:cxn>
              </a:cxnLst>
              <a:rect l="0" t="0" r="r" b="b"/>
              <a:pathLst>
                <a:path w="26" h="14">
                  <a:moveTo>
                    <a:pt x="26" y="5"/>
                  </a:moveTo>
                  <a:cubicBezTo>
                    <a:pt x="24" y="3"/>
                    <a:pt x="19" y="6"/>
                    <a:pt x="14" y="2"/>
                  </a:cubicBezTo>
                  <a:cubicBezTo>
                    <a:pt x="12" y="1"/>
                    <a:pt x="10" y="1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7" y="0"/>
                    <a:pt x="4" y="4"/>
                    <a:pt x="0" y="7"/>
                  </a:cubicBezTo>
                  <a:cubicBezTo>
                    <a:pt x="4" y="10"/>
                    <a:pt x="18" y="14"/>
                    <a:pt x="22" y="14"/>
                  </a:cubicBezTo>
                  <a:cubicBezTo>
                    <a:pt x="24" y="14"/>
                    <a:pt x="25" y="13"/>
                    <a:pt x="26" y="13"/>
                  </a:cubicBezTo>
                  <a:cubicBezTo>
                    <a:pt x="26" y="9"/>
                    <a:pt x="26" y="6"/>
                    <a:pt x="26" y="5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28" name="Freeform 99">
              <a:extLst>
                <a:ext uri="{FF2B5EF4-FFF2-40B4-BE49-F238E27FC236}">
                  <a16:creationId xmlns:a16="http://schemas.microsoft.com/office/drawing/2014/main" id="{13D16370-8EF4-E788-A4CC-CB79504C6893}"/>
                </a:ext>
              </a:extLst>
            </p:cNvPr>
            <p:cNvSpPr/>
            <p:nvPr/>
          </p:nvSpPr>
          <p:spPr bwMode="auto">
            <a:xfrm>
              <a:off x="2420938" y="2901950"/>
              <a:ext cx="131763" cy="73025"/>
            </a:xfrm>
            <a:custGeom>
              <a:avLst/>
              <a:gdLst/>
              <a:ahLst/>
              <a:cxnLst>
                <a:cxn ang="0">
                  <a:pos x="29" y="34"/>
                </a:cxn>
                <a:cxn ang="0">
                  <a:pos x="32" y="27"/>
                </a:cxn>
                <a:cxn ang="0">
                  <a:pos x="45" y="22"/>
                </a:cxn>
                <a:cxn ang="0">
                  <a:pos x="55" y="19"/>
                </a:cxn>
                <a:cxn ang="0">
                  <a:pos x="69" y="14"/>
                </a:cxn>
                <a:cxn ang="0">
                  <a:pos x="56" y="5"/>
                </a:cxn>
                <a:cxn ang="0">
                  <a:pos x="32" y="5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5" y="12"/>
                </a:cxn>
                <a:cxn ang="0">
                  <a:pos x="0" y="21"/>
                </a:cxn>
                <a:cxn ang="0">
                  <a:pos x="5" y="23"/>
                </a:cxn>
                <a:cxn ang="0">
                  <a:pos x="17" y="26"/>
                </a:cxn>
                <a:cxn ang="0">
                  <a:pos x="17" y="34"/>
                </a:cxn>
                <a:cxn ang="0">
                  <a:pos x="20" y="34"/>
                </a:cxn>
                <a:cxn ang="0">
                  <a:pos x="21" y="38"/>
                </a:cxn>
                <a:cxn ang="0">
                  <a:pos x="25" y="37"/>
                </a:cxn>
                <a:cxn ang="0">
                  <a:pos x="29" y="34"/>
                </a:cxn>
              </a:cxnLst>
              <a:rect l="0" t="0" r="r" b="b"/>
              <a:pathLst>
                <a:path w="69" h="38">
                  <a:moveTo>
                    <a:pt x="29" y="34"/>
                  </a:moveTo>
                  <a:cubicBezTo>
                    <a:pt x="29" y="33"/>
                    <a:pt x="26" y="27"/>
                    <a:pt x="32" y="27"/>
                  </a:cubicBezTo>
                  <a:cubicBezTo>
                    <a:pt x="39" y="26"/>
                    <a:pt x="44" y="26"/>
                    <a:pt x="45" y="22"/>
                  </a:cubicBezTo>
                  <a:cubicBezTo>
                    <a:pt x="46" y="17"/>
                    <a:pt x="53" y="19"/>
                    <a:pt x="55" y="19"/>
                  </a:cubicBezTo>
                  <a:cubicBezTo>
                    <a:pt x="57" y="19"/>
                    <a:pt x="63" y="14"/>
                    <a:pt x="69" y="14"/>
                  </a:cubicBezTo>
                  <a:cubicBezTo>
                    <a:pt x="69" y="8"/>
                    <a:pt x="61" y="10"/>
                    <a:pt x="56" y="5"/>
                  </a:cubicBezTo>
                  <a:cubicBezTo>
                    <a:pt x="51" y="0"/>
                    <a:pt x="39" y="2"/>
                    <a:pt x="32" y="5"/>
                  </a:cubicBezTo>
                  <a:cubicBezTo>
                    <a:pt x="26" y="7"/>
                    <a:pt x="18" y="2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9" y="8"/>
                    <a:pt x="7" y="10"/>
                    <a:pt x="5" y="12"/>
                  </a:cubicBezTo>
                  <a:cubicBezTo>
                    <a:pt x="0" y="16"/>
                    <a:pt x="1" y="20"/>
                    <a:pt x="0" y="21"/>
                  </a:cubicBezTo>
                  <a:cubicBezTo>
                    <a:pt x="1" y="22"/>
                    <a:pt x="3" y="22"/>
                    <a:pt x="5" y="23"/>
                  </a:cubicBezTo>
                  <a:cubicBezTo>
                    <a:pt x="10" y="27"/>
                    <a:pt x="15" y="24"/>
                    <a:pt x="17" y="26"/>
                  </a:cubicBezTo>
                  <a:cubicBezTo>
                    <a:pt x="17" y="27"/>
                    <a:pt x="17" y="30"/>
                    <a:pt x="17" y="34"/>
                  </a:cubicBezTo>
                  <a:cubicBezTo>
                    <a:pt x="18" y="33"/>
                    <a:pt x="18" y="32"/>
                    <a:pt x="20" y="34"/>
                  </a:cubicBezTo>
                  <a:cubicBezTo>
                    <a:pt x="22" y="35"/>
                    <a:pt x="21" y="37"/>
                    <a:pt x="21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7"/>
                    <a:pt x="28" y="35"/>
                    <a:pt x="29" y="3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29" name="Freeform 100">
              <a:extLst>
                <a:ext uri="{FF2B5EF4-FFF2-40B4-BE49-F238E27FC236}">
                  <a16:creationId xmlns:a16="http://schemas.microsoft.com/office/drawing/2014/main" id="{65FF22ED-F698-937A-FC7D-E884892CF4AA}"/>
                </a:ext>
              </a:extLst>
            </p:cNvPr>
            <p:cNvSpPr/>
            <p:nvPr/>
          </p:nvSpPr>
          <p:spPr bwMode="auto">
            <a:xfrm>
              <a:off x="1820863" y="2522538"/>
              <a:ext cx="657225" cy="406400"/>
            </a:xfrm>
            <a:custGeom>
              <a:avLst/>
              <a:gdLst/>
              <a:ahLst/>
              <a:cxnLst>
                <a:cxn ang="0">
                  <a:pos x="301" y="199"/>
                </a:cxn>
                <a:cxn ang="0">
                  <a:pos x="296" y="180"/>
                </a:cxn>
                <a:cxn ang="0">
                  <a:pos x="324" y="173"/>
                </a:cxn>
                <a:cxn ang="0">
                  <a:pos x="334" y="161"/>
                </a:cxn>
                <a:cxn ang="0">
                  <a:pos x="343" y="139"/>
                </a:cxn>
                <a:cxn ang="0">
                  <a:pos x="315" y="137"/>
                </a:cxn>
                <a:cxn ang="0">
                  <a:pos x="297" y="161"/>
                </a:cxn>
                <a:cxn ang="0">
                  <a:pos x="281" y="170"/>
                </a:cxn>
                <a:cxn ang="0">
                  <a:pos x="242" y="169"/>
                </a:cxn>
                <a:cxn ang="0">
                  <a:pos x="224" y="143"/>
                </a:cxn>
                <a:cxn ang="0">
                  <a:pos x="223" y="90"/>
                </a:cxn>
                <a:cxn ang="0">
                  <a:pos x="219" y="83"/>
                </a:cxn>
                <a:cxn ang="0">
                  <a:pos x="200" y="71"/>
                </a:cxn>
                <a:cxn ang="0">
                  <a:pos x="187" y="47"/>
                </a:cxn>
                <a:cxn ang="0">
                  <a:pos x="158" y="46"/>
                </a:cxn>
                <a:cxn ang="0">
                  <a:pos x="141" y="32"/>
                </a:cxn>
                <a:cxn ang="0">
                  <a:pos x="121" y="11"/>
                </a:cxn>
                <a:cxn ang="0">
                  <a:pos x="100" y="16"/>
                </a:cxn>
                <a:cxn ang="0">
                  <a:pos x="39" y="6"/>
                </a:cxn>
                <a:cxn ang="0">
                  <a:pos x="0" y="3"/>
                </a:cxn>
                <a:cxn ang="0">
                  <a:pos x="16" y="35"/>
                </a:cxn>
                <a:cxn ang="0">
                  <a:pos x="35" y="61"/>
                </a:cxn>
                <a:cxn ang="0">
                  <a:pos x="40" y="72"/>
                </a:cxn>
                <a:cxn ang="0">
                  <a:pos x="56" y="94"/>
                </a:cxn>
                <a:cxn ang="0">
                  <a:pos x="81" y="120"/>
                </a:cxn>
                <a:cxn ang="0">
                  <a:pos x="84" y="107"/>
                </a:cxn>
                <a:cxn ang="0">
                  <a:pos x="71" y="93"/>
                </a:cxn>
                <a:cxn ang="0">
                  <a:pos x="52" y="60"/>
                </a:cxn>
                <a:cxn ang="0">
                  <a:pos x="44" y="42"/>
                </a:cxn>
                <a:cxn ang="0">
                  <a:pos x="29" y="29"/>
                </a:cxn>
                <a:cxn ang="0">
                  <a:pos x="29" y="11"/>
                </a:cxn>
                <a:cxn ang="0">
                  <a:pos x="39" y="16"/>
                </a:cxn>
                <a:cxn ang="0">
                  <a:pos x="49" y="32"/>
                </a:cxn>
                <a:cxn ang="0">
                  <a:pos x="56" y="47"/>
                </a:cxn>
                <a:cxn ang="0">
                  <a:pos x="73" y="60"/>
                </a:cxn>
                <a:cxn ang="0">
                  <a:pos x="87" y="74"/>
                </a:cxn>
                <a:cxn ang="0">
                  <a:pos x="95" y="89"/>
                </a:cxn>
                <a:cxn ang="0">
                  <a:pos x="129" y="125"/>
                </a:cxn>
                <a:cxn ang="0">
                  <a:pos x="134" y="145"/>
                </a:cxn>
                <a:cxn ang="0">
                  <a:pos x="139" y="163"/>
                </a:cxn>
                <a:cxn ang="0">
                  <a:pos x="174" y="180"/>
                </a:cxn>
                <a:cxn ang="0">
                  <a:pos x="221" y="202"/>
                </a:cxn>
                <a:cxn ang="0">
                  <a:pos x="265" y="204"/>
                </a:cxn>
                <a:cxn ang="0">
                  <a:pos x="286" y="201"/>
                </a:cxn>
              </a:cxnLst>
              <a:rect l="0" t="0" r="r" b="b"/>
              <a:pathLst>
                <a:path w="344" h="213">
                  <a:moveTo>
                    <a:pt x="286" y="201"/>
                  </a:moveTo>
                  <a:cubicBezTo>
                    <a:pt x="287" y="201"/>
                    <a:pt x="300" y="202"/>
                    <a:pt x="301" y="199"/>
                  </a:cubicBezTo>
                  <a:cubicBezTo>
                    <a:pt x="302" y="196"/>
                    <a:pt x="292" y="189"/>
                    <a:pt x="293" y="188"/>
                  </a:cubicBezTo>
                  <a:cubicBezTo>
                    <a:pt x="294" y="188"/>
                    <a:pt x="294" y="180"/>
                    <a:pt x="296" y="180"/>
                  </a:cubicBezTo>
                  <a:cubicBezTo>
                    <a:pt x="298" y="180"/>
                    <a:pt x="316" y="181"/>
                    <a:pt x="317" y="180"/>
                  </a:cubicBezTo>
                  <a:cubicBezTo>
                    <a:pt x="318" y="180"/>
                    <a:pt x="321" y="173"/>
                    <a:pt x="324" y="173"/>
                  </a:cubicBezTo>
                  <a:cubicBezTo>
                    <a:pt x="325" y="173"/>
                    <a:pt x="327" y="175"/>
                    <a:pt x="329" y="176"/>
                  </a:cubicBezTo>
                  <a:cubicBezTo>
                    <a:pt x="333" y="173"/>
                    <a:pt x="334" y="167"/>
                    <a:pt x="334" y="161"/>
                  </a:cubicBezTo>
                  <a:cubicBezTo>
                    <a:pt x="335" y="154"/>
                    <a:pt x="333" y="152"/>
                    <a:pt x="336" y="148"/>
                  </a:cubicBezTo>
                  <a:cubicBezTo>
                    <a:pt x="340" y="145"/>
                    <a:pt x="344" y="144"/>
                    <a:pt x="343" y="139"/>
                  </a:cubicBezTo>
                  <a:cubicBezTo>
                    <a:pt x="342" y="134"/>
                    <a:pt x="337" y="139"/>
                    <a:pt x="333" y="137"/>
                  </a:cubicBezTo>
                  <a:cubicBezTo>
                    <a:pt x="329" y="134"/>
                    <a:pt x="325" y="136"/>
                    <a:pt x="315" y="137"/>
                  </a:cubicBezTo>
                  <a:cubicBezTo>
                    <a:pt x="305" y="139"/>
                    <a:pt x="300" y="143"/>
                    <a:pt x="301" y="150"/>
                  </a:cubicBezTo>
                  <a:cubicBezTo>
                    <a:pt x="301" y="158"/>
                    <a:pt x="297" y="154"/>
                    <a:pt x="297" y="161"/>
                  </a:cubicBezTo>
                  <a:cubicBezTo>
                    <a:pt x="298" y="167"/>
                    <a:pt x="289" y="167"/>
                    <a:pt x="290" y="171"/>
                  </a:cubicBezTo>
                  <a:cubicBezTo>
                    <a:pt x="290" y="175"/>
                    <a:pt x="283" y="171"/>
                    <a:pt x="281" y="170"/>
                  </a:cubicBezTo>
                  <a:cubicBezTo>
                    <a:pt x="279" y="168"/>
                    <a:pt x="258" y="175"/>
                    <a:pt x="255" y="175"/>
                  </a:cubicBezTo>
                  <a:cubicBezTo>
                    <a:pt x="252" y="176"/>
                    <a:pt x="246" y="169"/>
                    <a:pt x="242" y="169"/>
                  </a:cubicBezTo>
                  <a:cubicBezTo>
                    <a:pt x="238" y="170"/>
                    <a:pt x="236" y="163"/>
                    <a:pt x="236" y="158"/>
                  </a:cubicBezTo>
                  <a:cubicBezTo>
                    <a:pt x="235" y="153"/>
                    <a:pt x="227" y="148"/>
                    <a:pt x="224" y="143"/>
                  </a:cubicBezTo>
                  <a:cubicBezTo>
                    <a:pt x="220" y="138"/>
                    <a:pt x="220" y="128"/>
                    <a:pt x="219" y="121"/>
                  </a:cubicBezTo>
                  <a:cubicBezTo>
                    <a:pt x="219" y="114"/>
                    <a:pt x="218" y="103"/>
                    <a:pt x="223" y="90"/>
                  </a:cubicBezTo>
                  <a:cubicBezTo>
                    <a:pt x="224" y="88"/>
                    <a:pt x="224" y="86"/>
                    <a:pt x="224" y="85"/>
                  </a:cubicBezTo>
                  <a:cubicBezTo>
                    <a:pt x="222" y="84"/>
                    <a:pt x="221" y="83"/>
                    <a:pt x="219" y="83"/>
                  </a:cubicBezTo>
                  <a:cubicBezTo>
                    <a:pt x="215" y="83"/>
                    <a:pt x="206" y="77"/>
                    <a:pt x="204" y="77"/>
                  </a:cubicBezTo>
                  <a:cubicBezTo>
                    <a:pt x="202" y="77"/>
                    <a:pt x="202" y="73"/>
                    <a:pt x="200" y="71"/>
                  </a:cubicBezTo>
                  <a:cubicBezTo>
                    <a:pt x="199" y="68"/>
                    <a:pt x="200" y="64"/>
                    <a:pt x="198" y="62"/>
                  </a:cubicBezTo>
                  <a:cubicBezTo>
                    <a:pt x="196" y="60"/>
                    <a:pt x="189" y="54"/>
                    <a:pt x="187" y="47"/>
                  </a:cubicBezTo>
                  <a:cubicBezTo>
                    <a:pt x="185" y="39"/>
                    <a:pt x="172" y="36"/>
                    <a:pt x="167" y="35"/>
                  </a:cubicBezTo>
                  <a:cubicBezTo>
                    <a:pt x="162" y="35"/>
                    <a:pt x="160" y="45"/>
                    <a:pt x="158" y="46"/>
                  </a:cubicBezTo>
                  <a:cubicBezTo>
                    <a:pt x="157" y="46"/>
                    <a:pt x="148" y="40"/>
                    <a:pt x="145" y="39"/>
                  </a:cubicBezTo>
                  <a:cubicBezTo>
                    <a:pt x="143" y="38"/>
                    <a:pt x="141" y="35"/>
                    <a:pt x="141" y="32"/>
                  </a:cubicBezTo>
                  <a:cubicBezTo>
                    <a:pt x="141" y="29"/>
                    <a:pt x="136" y="24"/>
                    <a:pt x="134" y="23"/>
                  </a:cubicBezTo>
                  <a:cubicBezTo>
                    <a:pt x="132" y="22"/>
                    <a:pt x="121" y="11"/>
                    <a:pt x="121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43" y="7"/>
                    <a:pt x="39" y="6"/>
                  </a:cubicBezTo>
                  <a:cubicBezTo>
                    <a:pt x="34" y="5"/>
                    <a:pt x="26" y="0"/>
                    <a:pt x="26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6"/>
                    <a:pt x="3" y="9"/>
                    <a:pt x="6" y="13"/>
                  </a:cubicBezTo>
                  <a:cubicBezTo>
                    <a:pt x="11" y="19"/>
                    <a:pt x="15" y="31"/>
                    <a:pt x="16" y="35"/>
                  </a:cubicBezTo>
                  <a:cubicBezTo>
                    <a:pt x="16" y="39"/>
                    <a:pt x="23" y="42"/>
                    <a:pt x="30" y="46"/>
                  </a:cubicBezTo>
                  <a:cubicBezTo>
                    <a:pt x="36" y="50"/>
                    <a:pt x="36" y="59"/>
                    <a:pt x="35" y="61"/>
                  </a:cubicBezTo>
                  <a:cubicBezTo>
                    <a:pt x="34" y="63"/>
                    <a:pt x="27" y="59"/>
                    <a:pt x="26" y="62"/>
                  </a:cubicBezTo>
                  <a:cubicBezTo>
                    <a:pt x="26" y="64"/>
                    <a:pt x="36" y="73"/>
                    <a:pt x="40" y="72"/>
                  </a:cubicBezTo>
                  <a:cubicBezTo>
                    <a:pt x="44" y="72"/>
                    <a:pt x="46" y="74"/>
                    <a:pt x="52" y="80"/>
                  </a:cubicBezTo>
                  <a:cubicBezTo>
                    <a:pt x="59" y="85"/>
                    <a:pt x="58" y="92"/>
                    <a:pt x="56" y="94"/>
                  </a:cubicBezTo>
                  <a:cubicBezTo>
                    <a:pt x="53" y="96"/>
                    <a:pt x="61" y="100"/>
                    <a:pt x="69" y="105"/>
                  </a:cubicBezTo>
                  <a:cubicBezTo>
                    <a:pt x="77" y="110"/>
                    <a:pt x="80" y="117"/>
                    <a:pt x="81" y="120"/>
                  </a:cubicBezTo>
                  <a:cubicBezTo>
                    <a:pt x="81" y="122"/>
                    <a:pt x="85" y="120"/>
                    <a:pt x="86" y="116"/>
                  </a:cubicBezTo>
                  <a:cubicBezTo>
                    <a:pt x="87" y="112"/>
                    <a:pt x="84" y="111"/>
                    <a:pt x="84" y="107"/>
                  </a:cubicBezTo>
                  <a:cubicBezTo>
                    <a:pt x="84" y="103"/>
                    <a:pt x="77" y="104"/>
                    <a:pt x="74" y="103"/>
                  </a:cubicBezTo>
                  <a:cubicBezTo>
                    <a:pt x="71" y="103"/>
                    <a:pt x="74" y="96"/>
                    <a:pt x="71" y="93"/>
                  </a:cubicBezTo>
                  <a:cubicBezTo>
                    <a:pt x="68" y="90"/>
                    <a:pt x="66" y="83"/>
                    <a:pt x="64" y="77"/>
                  </a:cubicBezTo>
                  <a:cubicBezTo>
                    <a:pt x="63" y="72"/>
                    <a:pt x="55" y="66"/>
                    <a:pt x="52" y="60"/>
                  </a:cubicBezTo>
                  <a:cubicBezTo>
                    <a:pt x="48" y="54"/>
                    <a:pt x="45" y="49"/>
                    <a:pt x="43" y="48"/>
                  </a:cubicBezTo>
                  <a:cubicBezTo>
                    <a:pt x="40" y="46"/>
                    <a:pt x="46" y="44"/>
                    <a:pt x="44" y="42"/>
                  </a:cubicBezTo>
                  <a:cubicBezTo>
                    <a:pt x="42" y="40"/>
                    <a:pt x="39" y="40"/>
                    <a:pt x="35" y="38"/>
                  </a:cubicBezTo>
                  <a:cubicBezTo>
                    <a:pt x="31" y="36"/>
                    <a:pt x="29" y="33"/>
                    <a:pt x="29" y="29"/>
                  </a:cubicBezTo>
                  <a:cubicBezTo>
                    <a:pt x="29" y="25"/>
                    <a:pt x="26" y="16"/>
                    <a:pt x="25" y="13"/>
                  </a:cubicBezTo>
                  <a:cubicBezTo>
                    <a:pt x="24" y="9"/>
                    <a:pt x="28" y="10"/>
                    <a:pt x="29" y="11"/>
                  </a:cubicBezTo>
                  <a:cubicBezTo>
                    <a:pt x="30" y="13"/>
                    <a:pt x="31" y="14"/>
                    <a:pt x="33" y="13"/>
                  </a:cubicBezTo>
                  <a:cubicBezTo>
                    <a:pt x="35" y="12"/>
                    <a:pt x="38" y="13"/>
                    <a:pt x="39" y="16"/>
                  </a:cubicBezTo>
                  <a:cubicBezTo>
                    <a:pt x="40" y="19"/>
                    <a:pt x="45" y="16"/>
                    <a:pt x="47" y="17"/>
                  </a:cubicBezTo>
                  <a:cubicBezTo>
                    <a:pt x="49" y="19"/>
                    <a:pt x="42" y="20"/>
                    <a:pt x="49" y="32"/>
                  </a:cubicBezTo>
                  <a:cubicBezTo>
                    <a:pt x="55" y="43"/>
                    <a:pt x="51" y="37"/>
                    <a:pt x="51" y="44"/>
                  </a:cubicBezTo>
                  <a:cubicBezTo>
                    <a:pt x="51" y="52"/>
                    <a:pt x="55" y="49"/>
                    <a:pt x="56" y="47"/>
                  </a:cubicBezTo>
                  <a:cubicBezTo>
                    <a:pt x="57" y="46"/>
                    <a:pt x="61" y="50"/>
                    <a:pt x="64" y="54"/>
                  </a:cubicBezTo>
                  <a:cubicBezTo>
                    <a:pt x="67" y="58"/>
                    <a:pt x="73" y="58"/>
                    <a:pt x="73" y="60"/>
                  </a:cubicBezTo>
                  <a:cubicBezTo>
                    <a:pt x="73" y="63"/>
                    <a:pt x="75" y="67"/>
                    <a:pt x="79" y="68"/>
                  </a:cubicBezTo>
                  <a:cubicBezTo>
                    <a:pt x="83" y="69"/>
                    <a:pt x="84" y="73"/>
                    <a:pt x="87" y="74"/>
                  </a:cubicBezTo>
                  <a:cubicBezTo>
                    <a:pt x="89" y="74"/>
                    <a:pt x="90" y="77"/>
                    <a:pt x="88" y="81"/>
                  </a:cubicBezTo>
                  <a:cubicBezTo>
                    <a:pt x="87" y="84"/>
                    <a:pt x="88" y="87"/>
                    <a:pt x="95" y="89"/>
                  </a:cubicBezTo>
                  <a:cubicBezTo>
                    <a:pt x="102" y="92"/>
                    <a:pt x="99" y="93"/>
                    <a:pt x="105" y="98"/>
                  </a:cubicBezTo>
                  <a:cubicBezTo>
                    <a:pt x="110" y="103"/>
                    <a:pt x="126" y="120"/>
                    <a:pt x="129" y="125"/>
                  </a:cubicBezTo>
                  <a:cubicBezTo>
                    <a:pt x="132" y="130"/>
                    <a:pt x="133" y="134"/>
                    <a:pt x="134" y="137"/>
                  </a:cubicBezTo>
                  <a:cubicBezTo>
                    <a:pt x="136" y="141"/>
                    <a:pt x="132" y="142"/>
                    <a:pt x="134" y="145"/>
                  </a:cubicBezTo>
                  <a:cubicBezTo>
                    <a:pt x="136" y="148"/>
                    <a:pt x="130" y="147"/>
                    <a:pt x="130" y="149"/>
                  </a:cubicBezTo>
                  <a:cubicBezTo>
                    <a:pt x="131" y="152"/>
                    <a:pt x="134" y="163"/>
                    <a:pt x="139" y="163"/>
                  </a:cubicBezTo>
                  <a:cubicBezTo>
                    <a:pt x="145" y="164"/>
                    <a:pt x="151" y="171"/>
                    <a:pt x="156" y="174"/>
                  </a:cubicBezTo>
                  <a:cubicBezTo>
                    <a:pt x="160" y="178"/>
                    <a:pt x="167" y="177"/>
                    <a:pt x="174" y="180"/>
                  </a:cubicBezTo>
                  <a:cubicBezTo>
                    <a:pt x="180" y="182"/>
                    <a:pt x="186" y="188"/>
                    <a:pt x="196" y="191"/>
                  </a:cubicBezTo>
                  <a:cubicBezTo>
                    <a:pt x="206" y="194"/>
                    <a:pt x="215" y="198"/>
                    <a:pt x="221" y="202"/>
                  </a:cubicBezTo>
                  <a:cubicBezTo>
                    <a:pt x="228" y="206"/>
                    <a:pt x="235" y="204"/>
                    <a:pt x="244" y="201"/>
                  </a:cubicBezTo>
                  <a:cubicBezTo>
                    <a:pt x="253" y="197"/>
                    <a:pt x="260" y="202"/>
                    <a:pt x="265" y="204"/>
                  </a:cubicBezTo>
                  <a:cubicBezTo>
                    <a:pt x="267" y="205"/>
                    <a:pt x="272" y="209"/>
                    <a:pt x="277" y="213"/>
                  </a:cubicBezTo>
                  <a:cubicBezTo>
                    <a:pt x="281" y="207"/>
                    <a:pt x="285" y="201"/>
                    <a:pt x="286" y="201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30" name="Freeform 101">
              <a:extLst>
                <a:ext uri="{FF2B5EF4-FFF2-40B4-BE49-F238E27FC236}">
                  <a16:creationId xmlns:a16="http://schemas.microsoft.com/office/drawing/2014/main" id="{0ABF2961-5C37-997C-FB6C-6E6BFCF0F5E9}"/>
                </a:ext>
              </a:extLst>
            </p:cNvPr>
            <p:cNvSpPr/>
            <p:nvPr/>
          </p:nvSpPr>
          <p:spPr bwMode="auto">
            <a:xfrm>
              <a:off x="2349500" y="2865438"/>
              <a:ext cx="92075" cy="90488"/>
            </a:xfrm>
            <a:custGeom>
              <a:avLst/>
              <a:gdLst/>
              <a:ahLst/>
              <a:cxnLst>
                <a:cxn ang="0">
                  <a:pos x="42" y="31"/>
                </a:cxn>
                <a:cxn ang="0">
                  <a:pos x="48" y="25"/>
                </a:cxn>
                <a:cxn ang="0">
                  <a:pos x="43" y="22"/>
                </a:cxn>
                <a:cxn ang="0">
                  <a:pos x="38" y="23"/>
                </a:cxn>
                <a:cxn ang="0">
                  <a:pos x="38" y="0"/>
                </a:cxn>
                <a:cxn ang="0">
                  <a:pos x="19" y="0"/>
                </a:cxn>
                <a:cxn ang="0">
                  <a:pos x="16" y="8"/>
                </a:cxn>
                <a:cxn ang="0">
                  <a:pos x="24" y="19"/>
                </a:cxn>
                <a:cxn ang="0">
                  <a:pos x="9" y="21"/>
                </a:cxn>
                <a:cxn ang="0">
                  <a:pos x="0" y="33"/>
                </a:cxn>
                <a:cxn ang="0">
                  <a:pos x="12" y="44"/>
                </a:cxn>
                <a:cxn ang="0">
                  <a:pos x="28" y="47"/>
                </a:cxn>
                <a:cxn ang="0">
                  <a:pos x="28" y="47"/>
                </a:cxn>
                <a:cxn ang="0">
                  <a:pos x="36" y="40"/>
                </a:cxn>
                <a:cxn ang="0">
                  <a:pos x="42" y="31"/>
                </a:cxn>
              </a:cxnLst>
              <a:rect l="0" t="0" r="r" b="b"/>
              <a:pathLst>
                <a:path w="48" h="47">
                  <a:moveTo>
                    <a:pt x="42" y="31"/>
                  </a:moveTo>
                  <a:cubicBezTo>
                    <a:pt x="44" y="29"/>
                    <a:pt x="46" y="27"/>
                    <a:pt x="48" y="25"/>
                  </a:cubicBezTo>
                  <a:cubicBezTo>
                    <a:pt x="44" y="27"/>
                    <a:pt x="43" y="25"/>
                    <a:pt x="43" y="22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4" y="0"/>
                    <a:pt x="21" y="0"/>
                    <a:pt x="19" y="0"/>
                  </a:cubicBezTo>
                  <a:cubicBezTo>
                    <a:pt x="17" y="0"/>
                    <a:pt x="17" y="8"/>
                    <a:pt x="16" y="8"/>
                  </a:cubicBezTo>
                  <a:cubicBezTo>
                    <a:pt x="15" y="9"/>
                    <a:pt x="25" y="16"/>
                    <a:pt x="24" y="19"/>
                  </a:cubicBezTo>
                  <a:cubicBezTo>
                    <a:pt x="23" y="22"/>
                    <a:pt x="10" y="21"/>
                    <a:pt x="9" y="21"/>
                  </a:cubicBezTo>
                  <a:cubicBezTo>
                    <a:pt x="8" y="21"/>
                    <a:pt x="4" y="27"/>
                    <a:pt x="0" y="33"/>
                  </a:cubicBezTo>
                  <a:cubicBezTo>
                    <a:pt x="5" y="38"/>
                    <a:pt x="10" y="42"/>
                    <a:pt x="12" y="44"/>
                  </a:cubicBezTo>
                  <a:cubicBezTo>
                    <a:pt x="17" y="47"/>
                    <a:pt x="25" y="44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32" y="44"/>
                    <a:pt x="35" y="40"/>
                    <a:pt x="36" y="40"/>
                  </a:cubicBezTo>
                  <a:cubicBezTo>
                    <a:pt x="39" y="39"/>
                    <a:pt x="37" y="35"/>
                    <a:pt x="42" y="31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31" name="Freeform 102">
              <a:extLst>
                <a:ext uri="{FF2B5EF4-FFF2-40B4-BE49-F238E27FC236}">
                  <a16:creationId xmlns:a16="http://schemas.microsoft.com/office/drawing/2014/main" id="{00D7653D-3E33-7C32-1C1F-FDB5AFD30A7A}"/>
                </a:ext>
              </a:extLst>
            </p:cNvPr>
            <p:cNvSpPr/>
            <p:nvPr/>
          </p:nvSpPr>
          <p:spPr bwMode="auto">
            <a:xfrm>
              <a:off x="2422525" y="2852738"/>
              <a:ext cx="26988" cy="57150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0" y="7"/>
                </a:cxn>
                <a:cxn ang="0">
                  <a:pos x="0" y="30"/>
                </a:cxn>
                <a:cxn ang="0">
                  <a:pos x="5" y="29"/>
                </a:cxn>
                <a:cxn ang="0">
                  <a:pos x="9" y="24"/>
                </a:cxn>
                <a:cxn ang="0">
                  <a:pos x="12" y="5"/>
                </a:cxn>
                <a:cxn ang="0">
                  <a:pos x="14" y="3"/>
                </a:cxn>
                <a:cxn ang="0">
                  <a:pos x="9" y="0"/>
                </a:cxn>
                <a:cxn ang="0">
                  <a:pos x="2" y="7"/>
                </a:cxn>
              </a:cxnLst>
              <a:rect l="0" t="0" r="r" b="b"/>
              <a:pathLst>
                <a:path w="14" h="30">
                  <a:moveTo>
                    <a:pt x="2" y="7"/>
                  </a:moveTo>
                  <a:cubicBezTo>
                    <a:pt x="2" y="7"/>
                    <a:pt x="1" y="7"/>
                    <a:pt x="0" y="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7"/>
                    <a:pt x="7" y="25"/>
                    <a:pt x="9" y="24"/>
                  </a:cubicBezTo>
                  <a:cubicBezTo>
                    <a:pt x="13" y="20"/>
                    <a:pt x="7" y="6"/>
                    <a:pt x="12" y="5"/>
                  </a:cubicBezTo>
                  <a:cubicBezTo>
                    <a:pt x="13" y="5"/>
                    <a:pt x="14" y="4"/>
                    <a:pt x="14" y="3"/>
                  </a:cubicBezTo>
                  <a:cubicBezTo>
                    <a:pt x="12" y="2"/>
                    <a:pt x="10" y="0"/>
                    <a:pt x="9" y="0"/>
                  </a:cubicBezTo>
                  <a:cubicBezTo>
                    <a:pt x="6" y="0"/>
                    <a:pt x="3" y="7"/>
                    <a:pt x="2" y="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32" name="Freeform 103">
              <a:extLst>
                <a:ext uri="{FF2B5EF4-FFF2-40B4-BE49-F238E27FC236}">
                  <a16:creationId xmlns:a16="http://schemas.microsoft.com/office/drawing/2014/main" id="{E11DAA8A-1E15-E721-EA86-A437FC72E384}"/>
                </a:ext>
              </a:extLst>
            </p:cNvPr>
            <p:cNvSpPr/>
            <p:nvPr/>
          </p:nvSpPr>
          <p:spPr bwMode="auto">
            <a:xfrm>
              <a:off x="2738438" y="2809875"/>
              <a:ext cx="65088" cy="55563"/>
            </a:xfrm>
            <a:custGeom>
              <a:avLst/>
              <a:gdLst/>
              <a:ahLst/>
              <a:cxnLst>
                <a:cxn ang="0">
                  <a:pos x="16" y="3"/>
                </a:cxn>
                <a:cxn ang="0">
                  <a:pos x="23" y="19"/>
                </a:cxn>
                <a:cxn ang="0">
                  <a:pos x="1" y="23"/>
                </a:cxn>
                <a:cxn ang="0">
                  <a:pos x="16" y="26"/>
                </a:cxn>
                <a:cxn ang="0">
                  <a:pos x="31" y="28"/>
                </a:cxn>
                <a:cxn ang="0">
                  <a:pos x="34" y="6"/>
                </a:cxn>
                <a:cxn ang="0">
                  <a:pos x="16" y="3"/>
                </a:cxn>
              </a:cxnLst>
              <a:rect l="0" t="0" r="r" b="b"/>
              <a:pathLst>
                <a:path w="34" h="29">
                  <a:moveTo>
                    <a:pt x="16" y="3"/>
                  </a:moveTo>
                  <a:cubicBezTo>
                    <a:pt x="11" y="7"/>
                    <a:pt x="23" y="14"/>
                    <a:pt x="23" y="19"/>
                  </a:cubicBezTo>
                  <a:cubicBezTo>
                    <a:pt x="23" y="23"/>
                    <a:pt x="3" y="18"/>
                    <a:pt x="1" y="23"/>
                  </a:cubicBezTo>
                  <a:cubicBezTo>
                    <a:pt x="0" y="25"/>
                    <a:pt x="8" y="29"/>
                    <a:pt x="16" y="26"/>
                  </a:cubicBezTo>
                  <a:cubicBezTo>
                    <a:pt x="23" y="24"/>
                    <a:pt x="28" y="26"/>
                    <a:pt x="31" y="28"/>
                  </a:cubicBezTo>
                  <a:cubicBezTo>
                    <a:pt x="32" y="21"/>
                    <a:pt x="33" y="12"/>
                    <a:pt x="34" y="6"/>
                  </a:cubicBezTo>
                  <a:cubicBezTo>
                    <a:pt x="27" y="5"/>
                    <a:pt x="19" y="0"/>
                    <a:pt x="16" y="3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33" name="Freeform 104">
              <a:extLst>
                <a:ext uri="{FF2B5EF4-FFF2-40B4-BE49-F238E27FC236}">
                  <a16:creationId xmlns:a16="http://schemas.microsoft.com/office/drawing/2014/main" id="{3AA7D09F-8FF7-34C1-BA72-11EC0C4D6A68}"/>
                </a:ext>
              </a:extLst>
            </p:cNvPr>
            <p:cNvSpPr/>
            <p:nvPr/>
          </p:nvSpPr>
          <p:spPr bwMode="auto">
            <a:xfrm>
              <a:off x="2797175" y="2819400"/>
              <a:ext cx="74613" cy="50800"/>
            </a:xfrm>
            <a:custGeom>
              <a:avLst/>
              <a:gdLst/>
              <a:ahLst/>
              <a:cxnLst>
                <a:cxn ang="0">
                  <a:pos x="15" y="19"/>
                </a:cxn>
                <a:cxn ang="0">
                  <a:pos x="39" y="14"/>
                </a:cxn>
                <a:cxn ang="0">
                  <a:pos x="9" y="2"/>
                </a:cxn>
                <a:cxn ang="0">
                  <a:pos x="3" y="1"/>
                </a:cxn>
                <a:cxn ang="0">
                  <a:pos x="0" y="23"/>
                </a:cxn>
                <a:cxn ang="0">
                  <a:pos x="1" y="24"/>
                </a:cxn>
                <a:cxn ang="0">
                  <a:pos x="15" y="19"/>
                </a:cxn>
              </a:cxnLst>
              <a:rect l="0" t="0" r="r" b="b"/>
              <a:pathLst>
                <a:path w="39" h="26">
                  <a:moveTo>
                    <a:pt x="15" y="19"/>
                  </a:moveTo>
                  <a:cubicBezTo>
                    <a:pt x="24" y="16"/>
                    <a:pt x="39" y="21"/>
                    <a:pt x="39" y="14"/>
                  </a:cubicBezTo>
                  <a:cubicBezTo>
                    <a:pt x="39" y="7"/>
                    <a:pt x="15" y="0"/>
                    <a:pt x="9" y="2"/>
                  </a:cubicBezTo>
                  <a:cubicBezTo>
                    <a:pt x="7" y="2"/>
                    <a:pt x="5" y="2"/>
                    <a:pt x="3" y="1"/>
                  </a:cubicBezTo>
                  <a:cubicBezTo>
                    <a:pt x="2" y="7"/>
                    <a:pt x="1" y="16"/>
                    <a:pt x="0" y="23"/>
                  </a:cubicBezTo>
                  <a:cubicBezTo>
                    <a:pt x="1" y="23"/>
                    <a:pt x="1" y="23"/>
                    <a:pt x="1" y="24"/>
                  </a:cubicBezTo>
                  <a:cubicBezTo>
                    <a:pt x="5" y="26"/>
                    <a:pt x="6" y="22"/>
                    <a:pt x="15" y="19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34" name="Freeform 105">
              <a:extLst>
                <a:ext uri="{FF2B5EF4-FFF2-40B4-BE49-F238E27FC236}">
                  <a16:creationId xmlns:a16="http://schemas.microsoft.com/office/drawing/2014/main" id="{C63F802D-69C1-A670-5268-AF8F5B3F2904}"/>
                </a:ext>
              </a:extLst>
            </p:cNvPr>
            <p:cNvSpPr/>
            <p:nvPr/>
          </p:nvSpPr>
          <p:spPr bwMode="auto">
            <a:xfrm>
              <a:off x="2460625" y="2928938"/>
              <a:ext cx="92075" cy="93663"/>
            </a:xfrm>
            <a:custGeom>
              <a:avLst/>
              <a:gdLst/>
              <a:ahLst/>
              <a:cxnLst>
                <a:cxn ang="0">
                  <a:pos x="26" y="46"/>
                </a:cxn>
                <a:cxn ang="0">
                  <a:pos x="37" y="48"/>
                </a:cxn>
                <a:cxn ang="0">
                  <a:pos x="42" y="49"/>
                </a:cxn>
                <a:cxn ang="0">
                  <a:pos x="41" y="47"/>
                </a:cxn>
                <a:cxn ang="0">
                  <a:pos x="44" y="32"/>
                </a:cxn>
                <a:cxn ang="0">
                  <a:pos x="45" y="13"/>
                </a:cxn>
                <a:cxn ang="0">
                  <a:pos x="48" y="1"/>
                </a:cxn>
                <a:cxn ang="0">
                  <a:pos x="48" y="0"/>
                </a:cxn>
                <a:cxn ang="0">
                  <a:pos x="34" y="5"/>
                </a:cxn>
                <a:cxn ang="0">
                  <a:pos x="24" y="8"/>
                </a:cxn>
                <a:cxn ang="0">
                  <a:pos x="11" y="13"/>
                </a:cxn>
                <a:cxn ang="0">
                  <a:pos x="8" y="20"/>
                </a:cxn>
                <a:cxn ang="0">
                  <a:pos x="4" y="23"/>
                </a:cxn>
                <a:cxn ang="0">
                  <a:pos x="0" y="24"/>
                </a:cxn>
                <a:cxn ang="0">
                  <a:pos x="2" y="28"/>
                </a:cxn>
                <a:cxn ang="0">
                  <a:pos x="16" y="42"/>
                </a:cxn>
                <a:cxn ang="0">
                  <a:pos x="19" y="46"/>
                </a:cxn>
                <a:cxn ang="0">
                  <a:pos x="26" y="46"/>
                </a:cxn>
              </a:cxnLst>
              <a:rect l="0" t="0" r="r" b="b"/>
              <a:pathLst>
                <a:path w="48" h="49">
                  <a:moveTo>
                    <a:pt x="26" y="46"/>
                  </a:moveTo>
                  <a:cubicBezTo>
                    <a:pt x="28" y="48"/>
                    <a:pt x="34" y="46"/>
                    <a:pt x="37" y="48"/>
                  </a:cubicBezTo>
                  <a:cubicBezTo>
                    <a:pt x="38" y="49"/>
                    <a:pt x="40" y="49"/>
                    <a:pt x="42" y="49"/>
                  </a:cubicBezTo>
                  <a:cubicBezTo>
                    <a:pt x="42" y="48"/>
                    <a:pt x="41" y="47"/>
                    <a:pt x="41" y="47"/>
                  </a:cubicBezTo>
                  <a:cubicBezTo>
                    <a:pt x="39" y="43"/>
                    <a:pt x="42" y="37"/>
                    <a:pt x="44" y="32"/>
                  </a:cubicBezTo>
                  <a:cubicBezTo>
                    <a:pt x="45" y="27"/>
                    <a:pt x="42" y="16"/>
                    <a:pt x="45" y="13"/>
                  </a:cubicBezTo>
                  <a:cubicBezTo>
                    <a:pt x="48" y="10"/>
                    <a:pt x="46" y="8"/>
                    <a:pt x="48" y="1"/>
                  </a:cubicBezTo>
                  <a:cubicBezTo>
                    <a:pt x="48" y="1"/>
                    <a:pt x="48" y="0"/>
                    <a:pt x="48" y="0"/>
                  </a:cubicBezTo>
                  <a:cubicBezTo>
                    <a:pt x="42" y="0"/>
                    <a:pt x="36" y="5"/>
                    <a:pt x="34" y="5"/>
                  </a:cubicBezTo>
                  <a:cubicBezTo>
                    <a:pt x="32" y="5"/>
                    <a:pt x="25" y="3"/>
                    <a:pt x="24" y="8"/>
                  </a:cubicBezTo>
                  <a:cubicBezTo>
                    <a:pt x="23" y="12"/>
                    <a:pt x="18" y="12"/>
                    <a:pt x="11" y="13"/>
                  </a:cubicBezTo>
                  <a:cubicBezTo>
                    <a:pt x="5" y="13"/>
                    <a:pt x="8" y="19"/>
                    <a:pt x="8" y="20"/>
                  </a:cubicBezTo>
                  <a:cubicBezTo>
                    <a:pt x="7" y="21"/>
                    <a:pt x="4" y="23"/>
                    <a:pt x="4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0" y="27"/>
                    <a:pt x="2" y="28"/>
                  </a:cubicBezTo>
                  <a:cubicBezTo>
                    <a:pt x="6" y="31"/>
                    <a:pt x="11" y="39"/>
                    <a:pt x="16" y="42"/>
                  </a:cubicBezTo>
                  <a:cubicBezTo>
                    <a:pt x="18" y="43"/>
                    <a:pt x="19" y="44"/>
                    <a:pt x="19" y="46"/>
                  </a:cubicBezTo>
                  <a:cubicBezTo>
                    <a:pt x="22" y="46"/>
                    <a:pt x="24" y="46"/>
                    <a:pt x="26" y="46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35" name="Freeform 106">
              <a:extLst>
                <a:ext uri="{FF2B5EF4-FFF2-40B4-BE49-F238E27FC236}">
                  <a16:creationId xmlns:a16="http://schemas.microsoft.com/office/drawing/2014/main" id="{2246950C-E69B-29AE-1D71-435B2C1BBF15}"/>
                </a:ext>
              </a:extLst>
            </p:cNvPr>
            <p:cNvSpPr/>
            <p:nvPr/>
          </p:nvSpPr>
          <p:spPr bwMode="auto">
            <a:xfrm>
              <a:off x="2751138" y="3143250"/>
              <a:ext cx="860425" cy="877888"/>
            </a:xfrm>
            <a:custGeom>
              <a:avLst/>
              <a:gdLst/>
              <a:ahLst/>
              <a:cxnLst>
                <a:cxn ang="0">
                  <a:pos x="253" y="427"/>
                </a:cxn>
                <a:cxn ang="0">
                  <a:pos x="260" y="429"/>
                </a:cxn>
                <a:cxn ang="0">
                  <a:pos x="289" y="379"/>
                </a:cxn>
                <a:cxn ang="0">
                  <a:pos x="307" y="343"/>
                </a:cxn>
                <a:cxn ang="0">
                  <a:pos x="337" y="326"/>
                </a:cxn>
                <a:cxn ang="0">
                  <a:pos x="372" y="316"/>
                </a:cxn>
                <a:cxn ang="0">
                  <a:pos x="386" y="290"/>
                </a:cxn>
                <a:cxn ang="0">
                  <a:pos x="397" y="264"/>
                </a:cxn>
                <a:cxn ang="0">
                  <a:pos x="401" y="211"/>
                </a:cxn>
                <a:cxn ang="0">
                  <a:pos x="409" y="206"/>
                </a:cxn>
                <a:cxn ang="0">
                  <a:pos x="445" y="158"/>
                </a:cxn>
                <a:cxn ang="0">
                  <a:pos x="406" y="104"/>
                </a:cxn>
                <a:cxn ang="0">
                  <a:pos x="336" y="96"/>
                </a:cxn>
                <a:cxn ang="0">
                  <a:pos x="295" y="74"/>
                </a:cxn>
                <a:cxn ang="0">
                  <a:pos x="291" y="67"/>
                </a:cxn>
                <a:cxn ang="0">
                  <a:pos x="264" y="60"/>
                </a:cxn>
                <a:cxn ang="0">
                  <a:pos x="258" y="13"/>
                </a:cxn>
                <a:cxn ang="0">
                  <a:pos x="222" y="32"/>
                </a:cxn>
                <a:cxn ang="0">
                  <a:pos x="191" y="39"/>
                </a:cxn>
                <a:cxn ang="0">
                  <a:pos x="165" y="40"/>
                </a:cxn>
                <a:cxn ang="0">
                  <a:pos x="157" y="1"/>
                </a:cxn>
                <a:cxn ang="0">
                  <a:pos x="129" y="17"/>
                </a:cxn>
                <a:cxn ang="0">
                  <a:pos x="107" y="15"/>
                </a:cxn>
                <a:cxn ang="0">
                  <a:pos x="120" y="32"/>
                </a:cxn>
                <a:cxn ang="0">
                  <a:pos x="105" y="46"/>
                </a:cxn>
                <a:cxn ang="0">
                  <a:pos x="84" y="49"/>
                </a:cxn>
                <a:cxn ang="0">
                  <a:pos x="48" y="42"/>
                </a:cxn>
                <a:cxn ang="0">
                  <a:pos x="45" y="59"/>
                </a:cxn>
                <a:cxn ang="0">
                  <a:pos x="46" y="108"/>
                </a:cxn>
                <a:cxn ang="0">
                  <a:pos x="12" y="120"/>
                </a:cxn>
                <a:cxn ang="0">
                  <a:pos x="2" y="144"/>
                </a:cxn>
                <a:cxn ang="0">
                  <a:pos x="15" y="168"/>
                </a:cxn>
                <a:cxn ang="0">
                  <a:pos x="38" y="172"/>
                </a:cxn>
                <a:cxn ang="0">
                  <a:pos x="65" y="184"/>
                </a:cxn>
                <a:cxn ang="0">
                  <a:pos x="99" y="174"/>
                </a:cxn>
                <a:cxn ang="0">
                  <a:pos x="124" y="206"/>
                </a:cxn>
                <a:cxn ang="0">
                  <a:pos x="150" y="217"/>
                </a:cxn>
                <a:cxn ang="0">
                  <a:pos x="158" y="242"/>
                </a:cxn>
                <a:cxn ang="0">
                  <a:pos x="186" y="265"/>
                </a:cxn>
                <a:cxn ang="0">
                  <a:pos x="182" y="293"/>
                </a:cxn>
                <a:cxn ang="0">
                  <a:pos x="199" y="317"/>
                </a:cxn>
                <a:cxn ang="0">
                  <a:pos x="222" y="337"/>
                </a:cxn>
                <a:cxn ang="0">
                  <a:pos x="230" y="375"/>
                </a:cxn>
                <a:cxn ang="0">
                  <a:pos x="187" y="415"/>
                </a:cxn>
                <a:cxn ang="0">
                  <a:pos x="205" y="426"/>
                </a:cxn>
                <a:cxn ang="0">
                  <a:pos x="232" y="443"/>
                </a:cxn>
              </a:cxnLst>
              <a:rect l="0" t="0" r="r" b="b"/>
              <a:pathLst>
                <a:path w="450" h="460">
                  <a:moveTo>
                    <a:pt x="238" y="455"/>
                  </a:moveTo>
                  <a:cubicBezTo>
                    <a:pt x="245" y="450"/>
                    <a:pt x="244" y="447"/>
                    <a:pt x="247" y="441"/>
                  </a:cubicBezTo>
                  <a:cubicBezTo>
                    <a:pt x="250" y="435"/>
                    <a:pt x="247" y="432"/>
                    <a:pt x="253" y="427"/>
                  </a:cubicBezTo>
                  <a:cubicBezTo>
                    <a:pt x="258" y="422"/>
                    <a:pt x="252" y="418"/>
                    <a:pt x="259" y="415"/>
                  </a:cubicBezTo>
                  <a:cubicBezTo>
                    <a:pt x="266" y="412"/>
                    <a:pt x="265" y="418"/>
                    <a:pt x="259" y="425"/>
                  </a:cubicBezTo>
                  <a:cubicBezTo>
                    <a:pt x="253" y="432"/>
                    <a:pt x="252" y="434"/>
                    <a:pt x="260" y="429"/>
                  </a:cubicBezTo>
                  <a:cubicBezTo>
                    <a:pt x="267" y="423"/>
                    <a:pt x="270" y="416"/>
                    <a:pt x="274" y="407"/>
                  </a:cubicBezTo>
                  <a:cubicBezTo>
                    <a:pt x="279" y="398"/>
                    <a:pt x="282" y="395"/>
                    <a:pt x="286" y="395"/>
                  </a:cubicBezTo>
                  <a:cubicBezTo>
                    <a:pt x="289" y="394"/>
                    <a:pt x="289" y="385"/>
                    <a:pt x="289" y="379"/>
                  </a:cubicBezTo>
                  <a:cubicBezTo>
                    <a:pt x="288" y="372"/>
                    <a:pt x="286" y="366"/>
                    <a:pt x="289" y="362"/>
                  </a:cubicBezTo>
                  <a:cubicBezTo>
                    <a:pt x="292" y="358"/>
                    <a:pt x="289" y="354"/>
                    <a:pt x="293" y="354"/>
                  </a:cubicBezTo>
                  <a:cubicBezTo>
                    <a:pt x="296" y="354"/>
                    <a:pt x="301" y="348"/>
                    <a:pt x="307" y="343"/>
                  </a:cubicBezTo>
                  <a:cubicBezTo>
                    <a:pt x="312" y="337"/>
                    <a:pt x="316" y="337"/>
                    <a:pt x="322" y="336"/>
                  </a:cubicBezTo>
                  <a:cubicBezTo>
                    <a:pt x="327" y="336"/>
                    <a:pt x="324" y="334"/>
                    <a:pt x="328" y="333"/>
                  </a:cubicBezTo>
                  <a:cubicBezTo>
                    <a:pt x="332" y="332"/>
                    <a:pt x="334" y="328"/>
                    <a:pt x="337" y="326"/>
                  </a:cubicBezTo>
                  <a:cubicBezTo>
                    <a:pt x="339" y="324"/>
                    <a:pt x="349" y="326"/>
                    <a:pt x="355" y="326"/>
                  </a:cubicBezTo>
                  <a:cubicBezTo>
                    <a:pt x="361" y="326"/>
                    <a:pt x="365" y="327"/>
                    <a:pt x="365" y="323"/>
                  </a:cubicBezTo>
                  <a:cubicBezTo>
                    <a:pt x="365" y="319"/>
                    <a:pt x="368" y="316"/>
                    <a:pt x="372" y="316"/>
                  </a:cubicBezTo>
                  <a:cubicBezTo>
                    <a:pt x="375" y="316"/>
                    <a:pt x="377" y="315"/>
                    <a:pt x="377" y="310"/>
                  </a:cubicBezTo>
                  <a:cubicBezTo>
                    <a:pt x="377" y="305"/>
                    <a:pt x="378" y="302"/>
                    <a:pt x="381" y="300"/>
                  </a:cubicBezTo>
                  <a:cubicBezTo>
                    <a:pt x="384" y="298"/>
                    <a:pt x="385" y="293"/>
                    <a:pt x="386" y="290"/>
                  </a:cubicBezTo>
                  <a:cubicBezTo>
                    <a:pt x="387" y="286"/>
                    <a:pt x="390" y="288"/>
                    <a:pt x="390" y="284"/>
                  </a:cubicBezTo>
                  <a:cubicBezTo>
                    <a:pt x="390" y="279"/>
                    <a:pt x="392" y="274"/>
                    <a:pt x="392" y="270"/>
                  </a:cubicBezTo>
                  <a:cubicBezTo>
                    <a:pt x="392" y="266"/>
                    <a:pt x="396" y="267"/>
                    <a:pt x="397" y="264"/>
                  </a:cubicBezTo>
                  <a:cubicBezTo>
                    <a:pt x="399" y="261"/>
                    <a:pt x="396" y="258"/>
                    <a:pt x="399" y="250"/>
                  </a:cubicBezTo>
                  <a:cubicBezTo>
                    <a:pt x="401" y="242"/>
                    <a:pt x="399" y="235"/>
                    <a:pt x="399" y="228"/>
                  </a:cubicBezTo>
                  <a:cubicBezTo>
                    <a:pt x="399" y="221"/>
                    <a:pt x="399" y="214"/>
                    <a:pt x="401" y="211"/>
                  </a:cubicBezTo>
                  <a:cubicBezTo>
                    <a:pt x="404" y="209"/>
                    <a:pt x="402" y="208"/>
                    <a:pt x="400" y="207"/>
                  </a:cubicBezTo>
                  <a:cubicBezTo>
                    <a:pt x="398" y="206"/>
                    <a:pt x="401" y="203"/>
                    <a:pt x="402" y="204"/>
                  </a:cubicBezTo>
                  <a:cubicBezTo>
                    <a:pt x="404" y="204"/>
                    <a:pt x="406" y="208"/>
                    <a:pt x="409" y="206"/>
                  </a:cubicBezTo>
                  <a:cubicBezTo>
                    <a:pt x="413" y="204"/>
                    <a:pt x="416" y="195"/>
                    <a:pt x="418" y="188"/>
                  </a:cubicBezTo>
                  <a:cubicBezTo>
                    <a:pt x="421" y="181"/>
                    <a:pt x="426" y="182"/>
                    <a:pt x="429" y="180"/>
                  </a:cubicBezTo>
                  <a:cubicBezTo>
                    <a:pt x="433" y="179"/>
                    <a:pt x="440" y="170"/>
                    <a:pt x="445" y="158"/>
                  </a:cubicBezTo>
                  <a:cubicBezTo>
                    <a:pt x="450" y="146"/>
                    <a:pt x="445" y="134"/>
                    <a:pt x="443" y="125"/>
                  </a:cubicBezTo>
                  <a:cubicBezTo>
                    <a:pt x="441" y="117"/>
                    <a:pt x="438" y="118"/>
                    <a:pt x="433" y="119"/>
                  </a:cubicBezTo>
                  <a:cubicBezTo>
                    <a:pt x="428" y="119"/>
                    <a:pt x="418" y="118"/>
                    <a:pt x="406" y="104"/>
                  </a:cubicBezTo>
                  <a:cubicBezTo>
                    <a:pt x="393" y="91"/>
                    <a:pt x="381" y="92"/>
                    <a:pt x="373" y="94"/>
                  </a:cubicBezTo>
                  <a:cubicBezTo>
                    <a:pt x="365" y="96"/>
                    <a:pt x="356" y="90"/>
                    <a:pt x="351" y="89"/>
                  </a:cubicBezTo>
                  <a:cubicBezTo>
                    <a:pt x="345" y="87"/>
                    <a:pt x="340" y="94"/>
                    <a:pt x="336" y="96"/>
                  </a:cubicBezTo>
                  <a:cubicBezTo>
                    <a:pt x="332" y="97"/>
                    <a:pt x="338" y="90"/>
                    <a:pt x="338" y="85"/>
                  </a:cubicBezTo>
                  <a:cubicBezTo>
                    <a:pt x="338" y="80"/>
                    <a:pt x="323" y="74"/>
                    <a:pt x="312" y="69"/>
                  </a:cubicBezTo>
                  <a:cubicBezTo>
                    <a:pt x="300" y="65"/>
                    <a:pt x="295" y="67"/>
                    <a:pt x="295" y="74"/>
                  </a:cubicBezTo>
                  <a:cubicBezTo>
                    <a:pt x="295" y="81"/>
                    <a:pt x="291" y="72"/>
                    <a:pt x="287" y="80"/>
                  </a:cubicBezTo>
                  <a:cubicBezTo>
                    <a:pt x="284" y="87"/>
                    <a:pt x="277" y="82"/>
                    <a:pt x="281" y="80"/>
                  </a:cubicBezTo>
                  <a:cubicBezTo>
                    <a:pt x="286" y="77"/>
                    <a:pt x="290" y="72"/>
                    <a:pt x="291" y="67"/>
                  </a:cubicBezTo>
                  <a:cubicBezTo>
                    <a:pt x="293" y="62"/>
                    <a:pt x="275" y="58"/>
                    <a:pt x="268" y="61"/>
                  </a:cubicBezTo>
                  <a:cubicBezTo>
                    <a:pt x="262" y="63"/>
                    <a:pt x="266" y="72"/>
                    <a:pt x="261" y="70"/>
                  </a:cubicBezTo>
                  <a:cubicBezTo>
                    <a:pt x="256" y="67"/>
                    <a:pt x="260" y="60"/>
                    <a:pt x="264" y="60"/>
                  </a:cubicBezTo>
                  <a:cubicBezTo>
                    <a:pt x="268" y="61"/>
                    <a:pt x="273" y="52"/>
                    <a:pt x="275" y="46"/>
                  </a:cubicBezTo>
                  <a:cubicBezTo>
                    <a:pt x="278" y="40"/>
                    <a:pt x="271" y="39"/>
                    <a:pt x="266" y="34"/>
                  </a:cubicBezTo>
                  <a:cubicBezTo>
                    <a:pt x="262" y="29"/>
                    <a:pt x="263" y="15"/>
                    <a:pt x="258" y="13"/>
                  </a:cubicBezTo>
                  <a:cubicBezTo>
                    <a:pt x="253" y="17"/>
                    <a:pt x="247" y="25"/>
                    <a:pt x="245" y="31"/>
                  </a:cubicBezTo>
                  <a:cubicBezTo>
                    <a:pt x="242" y="38"/>
                    <a:pt x="239" y="34"/>
                    <a:pt x="233" y="36"/>
                  </a:cubicBezTo>
                  <a:cubicBezTo>
                    <a:pt x="226" y="38"/>
                    <a:pt x="223" y="35"/>
                    <a:pt x="222" y="32"/>
                  </a:cubicBezTo>
                  <a:cubicBezTo>
                    <a:pt x="220" y="30"/>
                    <a:pt x="214" y="32"/>
                    <a:pt x="209" y="32"/>
                  </a:cubicBezTo>
                  <a:cubicBezTo>
                    <a:pt x="205" y="32"/>
                    <a:pt x="207" y="37"/>
                    <a:pt x="204" y="39"/>
                  </a:cubicBezTo>
                  <a:cubicBezTo>
                    <a:pt x="201" y="41"/>
                    <a:pt x="194" y="36"/>
                    <a:pt x="191" y="39"/>
                  </a:cubicBezTo>
                  <a:cubicBezTo>
                    <a:pt x="188" y="42"/>
                    <a:pt x="186" y="39"/>
                    <a:pt x="185" y="41"/>
                  </a:cubicBezTo>
                  <a:cubicBezTo>
                    <a:pt x="184" y="44"/>
                    <a:pt x="179" y="42"/>
                    <a:pt x="178" y="44"/>
                  </a:cubicBezTo>
                  <a:cubicBezTo>
                    <a:pt x="176" y="46"/>
                    <a:pt x="172" y="47"/>
                    <a:pt x="165" y="40"/>
                  </a:cubicBezTo>
                  <a:cubicBezTo>
                    <a:pt x="159" y="33"/>
                    <a:pt x="160" y="22"/>
                    <a:pt x="163" y="20"/>
                  </a:cubicBezTo>
                  <a:cubicBezTo>
                    <a:pt x="166" y="18"/>
                    <a:pt x="166" y="12"/>
                    <a:pt x="162" y="11"/>
                  </a:cubicBezTo>
                  <a:cubicBezTo>
                    <a:pt x="158" y="9"/>
                    <a:pt x="162" y="2"/>
                    <a:pt x="157" y="1"/>
                  </a:cubicBezTo>
                  <a:cubicBezTo>
                    <a:pt x="153" y="0"/>
                    <a:pt x="153" y="7"/>
                    <a:pt x="150" y="8"/>
                  </a:cubicBezTo>
                  <a:cubicBezTo>
                    <a:pt x="147" y="9"/>
                    <a:pt x="140" y="14"/>
                    <a:pt x="136" y="13"/>
                  </a:cubicBezTo>
                  <a:cubicBezTo>
                    <a:pt x="133" y="12"/>
                    <a:pt x="129" y="14"/>
                    <a:pt x="129" y="17"/>
                  </a:cubicBezTo>
                  <a:cubicBezTo>
                    <a:pt x="129" y="21"/>
                    <a:pt x="125" y="20"/>
                    <a:pt x="124" y="17"/>
                  </a:cubicBezTo>
                  <a:cubicBezTo>
                    <a:pt x="124" y="14"/>
                    <a:pt x="116" y="16"/>
                    <a:pt x="114" y="14"/>
                  </a:cubicBezTo>
                  <a:cubicBezTo>
                    <a:pt x="112" y="12"/>
                    <a:pt x="103" y="13"/>
                    <a:pt x="107" y="15"/>
                  </a:cubicBezTo>
                  <a:cubicBezTo>
                    <a:pt x="111" y="17"/>
                    <a:pt x="111" y="20"/>
                    <a:pt x="111" y="23"/>
                  </a:cubicBezTo>
                  <a:cubicBezTo>
                    <a:pt x="111" y="27"/>
                    <a:pt x="114" y="26"/>
                    <a:pt x="114" y="31"/>
                  </a:cubicBezTo>
                  <a:cubicBezTo>
                    <a:pt x="114" y="35"/>
                    <a:pt x="118" y="32"/>
                    <a:pt x="120" y="32"/>
                  </a:cubicBezTo>
                  <a:cubicBezTo>
                    <a:pt x="123" y="32"/>
                    <a:pt x="123" y="36"/>
                    <a:pt x="119" y="37"/>
                  </a:cubicBezTo>
                  <a:cubicBezTo>
                    <a:pt x="115" y="37"/>
                    <a:pt x="113" y="39"/>
                    <a:pt x="112" y="43"/>
                  </a:cubicBezTo>
                  <a:cubicBezTo>
                    <a:pt x="111" y="46"/>
                    <a:pt x="108" y="44"/>
                    <a:pt x="105" y="46"/>
                  </a:cubicBezTo>
                  <a:cubicBezTo>
                    <a:pt x="102" y="49"/>
                    <a:pt x="99" y="52"/>
                    <a:pt x="97" y="51"/>
                  </a:cubicBezTo>
                  <a:cubicBezTo>
                    <a:pt x="95" y="49"/>
                    <a:pt x="93" y="50"/>
                    <a:pt x="91" y="52"/>
                  </a:cubicBezTo>
                  <a:cubicBezTo>
                    <a:pt x="89" y="53"/>
                    <a:pt x="88" y="52"/>
                    <a:pt x="84" y="49"/>
                  </a:cubicBezTo>
                  <a:cubicBezTo>
                    <a:pt x="82" y="47"/>
                    <a:pt x="80" y="42"/>
                    <a:pt x="76" y="37"/>
                  </a:cubicBezTo>
                  <a:cubicBezTo>
                    <a:pt x="73" y="39"/>
                    <a:pt x="68" y="41"/>
                    <a:pt x="65" y="41"/>
                  </a:cubicBezTo>
                  <a:cubicBezTo>
                    <a:pt x="61" y="41"/>
                    <a:pt x="48" y="40"/>
                    <a:pt x="48" y="42"/>
                  </a:cubicBezTo>
                  <a:cubicBezTo>
                    <a:pt x="47" y="44"/>
                    <a:pt x="49" y="48"/>
                    <a:pt x="51" y="48"/>
                  </a:cubicBezTo>
                  <a:cubicBezTo>
                    <a:pt x="53" y="49"/>
                    <a:pt x="57" y="50"/>
                    <a:pt x="53" y="53"/>
                  </a:cubicBezTo>
                  <a:cubicBezTo>
                    <a:pt x="49" y="56"/>
                    <a:pt x="45" y="52"/>
                    <a:pt x="45" y="59"/>
                  </a:cubicBezTo>
                  <a:cubicBezTo>
                    <a:pt x="45" y="66"/>
                    <a:pt x="54" y="71"/>
                    <a:pt x="52" y="77"/>
                  </a:cubicBezTo>
                  <a:cubicBezTo>
                    <a:pt x="51" y="81"/>
                    <a:pt x="50" y="89"/>
                    <a:pt x="50" y="93"/>
                  </a:cubicBezTo>
                  <a:cubicBezTo>
                    <a:pt x="50" y="96"/>
                    <a:pt x="49" y="107"/>
                    <a:pt x="46" y="108"/>
                  </a:cubicBezTo>
                  <a:cubicBezTo>
                    <a:pt x="43" y="109"/>
                    <a:pt x="40" y="105"/>
                    <a:pt x="36" y="109"/>
                  </a:cubicBezTo>
                  <a:cubicBezTo>
                    <a:pt x="32" y="112"/>
                    <a:pt x="27" y="110"/>
                    <a:pt x="22" y="114"/>
                  </a:cubicBezTo>
                  <a:cubicBezTo>
                    <a:pt x="18" y="117"/>
                    <a:pt x="13" y="116"/>
                    <a:pt x="12" y="120"/>
                  </a:cubicBezTo>
                  <a:cubicBezTo>
                    <a:pt x="12" y="125"/>
                    <a:pt x="8" y="127"/>
                    <a:pt x="9" y="131"/>
                  </a:cubicBezTo>
                  <a:cubicBezTo>
                    <a:pt x="10" y="135"/>
                    <a:pt x="7" y="134"/>
                    <a:pt x="4" y="137"/>
                  </a:cubicBezTo>
                  <a:cubicBezTo>
                    <a:pt x="1" y="140"/>
                    <a:pt x="4" y="142"/>
                    <a:pt x="2" y="144"/>
                  </a:cubicBezTo>
                  <a:cubicBezTo>
                    <a:pt x="0" y="147"/>
                    <a:pt x="3" y="150"/>
                    <a:pt x="5" y="154"/>
                  </a:cubicBezTo>
                  <a:cubicBezTo>
                    <a:pt x="7" y="158"/>
                    <a:pt x="10" y="160"/>
                    <a:pt x="10" y="164"/>
                  </a:cubicBezTo>
                  <a:cubicBezTo>
                    <a:pt x="9" y="167"/>
                    <a:pt x="12" y="168"/>
                    <a:pt x="15" y="168"/>
                  </a:cubicBezTo>
                  <a:cubicBezTo>
                    <a:pt x="19" y="168"/>
                    <a:pt x="16" y="174"/>
                    <a:pt x="21" y="174"/>
                  </a:cubicBezTo>
                  <a:cubicBezTo>
                    <a:pt x="27" y="174"/>
                    <a:pt x="32" y="176"/>
                    <a:pt x="33" y="173"/>
                  </a:cubicBezTo>
                  <a:cubicBezTo>
                    <a:pt x="35" y="170"/>
                    <a:pt x="38" y="167"/>
                    <a:pt x="38" y="172"/>
                  </a:cubicBezTo>
                  <a:cubicBezTo>
                    <a:pt x="38" y="176"/>
                    <a:pt x="37" y="188"/>
                    <a:pt x="41" y="186"/>
                  </a:cubicBezTo>
                  <a:cubicBezTo>
                    <a:pt x="45" y="185"/>
                    <a:pt x="52" y="185"/>
                    <a:pt x="56" y="187"/>
                  </a:cubicBezTo>
                  <a:cubicBezTo>
                    <a:pt x="59" y="188"/>
                    <a:pt x="63" y="187"/>
                    <a:pt x="65" y="184"/>
                  </a:cubicBezTo>
                  <a:cubicBezTo>
                    <a:pt x="68" y="182"/>
                    <a:pt x="70" y="182"/>
                    <a:pt x="75" y="179"/>
                  </a:cubicBezTo>
                  <a:cubicBezTo>
                    <a:pt x="80" y="177"/>
                    <a:pt x="84" y="173"/>
                    <a:pt x="88" y="173"/>
                  </a:cubicBezTo>
                  <a:cubicBezTo>
                    <a:pt x="93" y="173"/>
                    <a:pt x="100" y="171"/>
                    <a:pt x="99" y="174"/>
                  </a:cubicBezTo>
                  <a:cubicBezTo>
                    <a:pt x="98" y="177"/>
                    <a:pt x="97" y="190"/>
                    <a:pt x="103" y="196"/>
                  </a:cubicBezTo>
                  <a:cubicBezTo>
                    <a:pt x="108" y="202"/>
                    <a:pt x="111" y="205"/>
                    <a:pt x="116" y="204"/>
                  </a:cubicBezTo>
                  <a:cubicBezTo>
                    <a:pt x="121" y="203"/>
                    <a:pt x="120" y="206"/>
                    <a:pt x="124" y="206"/>
                  </a:cubicBezTo>
                  <a:cubicBezTo>
                    <a:pt x="128" y="205"/>
                    <a:pt x="125" y="210"/>
                    <a:pt x="129" y="210"/>
                  </a:cubicBezTo>
                  <a:cubicBezTo>
                    <a:pt x="132" y="210"/>
                    <a:pt x="138" y="210"/>
                    <a:pt x="138" y="214"/>
                  </a:cubicBezTo>
                  <a:cubicBezTo>
                    <a:pt x="138" y="218"/>
                    <a:pt x="148" y="215"/>
                    <a:pt x="150" y="217"/>
                  </a:cubicBezTo>
                  <a:cubicBezTo>
                    <a:pt x="153" y="219"/>
                    <a:pt x="155" y="220"/>
                    <a:pt x="155" y="224"/>
                  </a:cubicBezTo>
                  <a:cubicBezTo>
                    <a:pt x="154" y="228"/>
                    <a:pt x="160" y="231"/>
                    <a:pt x="156" y="233"/>
                  </a:cubicBezTo>
                  <a:cubicBezTo>
                    <a:pt x="153" y="235"/>
                    <a:pt x="157" y="238"/>
                    <a:pt x="158" y="242"/>
                  </a:cubicBezTo>
                  <a:cubicBezTo>
                    <a:pt x="158" y="247"/>
                    <a:pt x="163" y="248"/>
                    <a:pt x="170" y="248"/>
                  </a:cubicBezTo>
                  <a:cubicBezTo>
                    <a:pt x="177" y="248"/>
                    <a:pt x="179" y="248"/>
                    <a:pt x="179" y="254"/>
                  </a:cubicBezTo>
                  <a:cubicBezTo>
                    <a:pt x="179" y="259"/>
                    <a:pt x="184" y="260"/>
                    <a:pt x="186" y="265"/>
                  </a:cubicBezTo>
                  <a:cubicBezTo>
                    <a:pt x="188" y="270"/>
                    <a:pt x="184" y="275"/>
                    <a:pt x="185" y="279"/>
                  </a:cubicBezTo>
                  <a:cubicBezTo>
                    <a:pt x="185" y="282"/>
                    <a:pt x="183" y="286"/>
                    <a:pt x="181" y="287"/>
                  </a:cubicBezTo>
                  <a:cubicBezTo>
                    <a:pt x="184" y="290"/>
                    <a:pt x="184" y="292"/>
                    <a:pt x="182" y="293"/>
                  </a:cubicBezTo>
                  <a:cubicBezTo>
                    <a:pt x="179" y="295"/>
                    <a:pt x="185" y="299"/>
                    <a:pt x="184" y="307"/>
                  </a:cubicBezTo>
                  <a:cubicBezTo>
                    <a:pt x="182" y="314"/>
                    <a:pt x="182" y="316"/>
                    <a:pt x="190" y="316"/>
                  </a:cubicBezTo>
                  <a:cubicBezTo>
                    <a:pt x="197" y="316"/>
                    <a:pt x="197" y="319"/>
                    <a:pt x="199" y="317"/>
                  </a:cubicBezTo>
                  <a:cubicBezTo>
                    <a:pt x="202" y="315"/>
                    <a:pt x="206" y="323"/>
                    <a:pt x="207" y="326"/>
                  </a:cubicBezTo>
                  <a:cubicBezTo>
                    <a:pt x="208" y="330"/>
                    <a:pt x="211" y="339"/>
                    <a:pt x="213" y="339"/>
                  </a:cubicBezTo>
                  <a:cubicBezTo>
                    <a:pt x="214" y="339"/>
                    <a:pt x="218" y="335"/>
                    <a:pt x="222" y="337"/>
                  </a:cubicBezTo>
                  <a:cubicBezTo>
                    <a:pt x="226" y="339"/>
                    <a:pt x="221" y="351"/>
                    <a:pt x="221" y="357"/>
                  </a:cubicBezTo>
                  <a:cubicBezTo>
                    <a:pt x="224" y="357"/>
                    <a:pt x="227" y="357"/>
                    <a:pt x="228" y="358"/>
                  </a:cubicBezTo>
                  <a:cubicBezTo>
                    <a:pt x="230" y="359"/>
                    <a:pt x="231" y="372"/>
                    <a:pt x="230" y="375"/>
                  </a:cubicBezTo>
                  <a:cubicBezTo>
                    <a:pt x="229" y="377"/>
                    <a:pt x="221" y="380"/>
                    <a:pt x="217" y="382"/>
                  </a:cubicBezTo>
                  <a:cubicBezTo>
                    <a:pt x="212" y="385"/>
                    <a:pt x="202" y="395"/>
                    <a:pt x="197" y="403"/>
                  </a:cubicBezTo>
                  <a:cubicBezTo>
                    <a:pt x="194" y="408"/>
                    <a:pt x="190" y="411"/>
                    <a:pt x="187" y="415"/>
                  </a:cubicBezTo>
                  <a:cubicBezTo>
                    <a:pt x="189" y="415"/>
                    <a:pt x="190" y="415"/>
                    <a:pt x="191" y="415"/>
                  </a:cubicBezTo>
                  <a:cubicBezTo>
                    <a:pt x="193" y="413"/>
                    <a:pt x="196" y="413"/>
                    <a:pt x="200" y="418"/>
                  </a:cubicBezTo>
                  <a:cubicBezTo>
                    <a:pt x="204" y="423"/>
                    <a:pt x="204" y="426"/>
                    <a:pt x="205" y="426"/>
                  </a:cubicBezTo>
                  <a:cubicBezTo>
                    <a:pt x="207" y="426"/>
                    <a:pt x="209" y="420"/>
                    <a:pt x="212" y="424"/>
                  </a:cubicBezTo>
                  <a:cubicBezTo>
                    <a:pt x="215" y="428"/>
                    <a:pt x="223" y="432"/>
                    <a:pt x="224" y="434"/>
                  </a:cubicBezTo>
                  <a:cubicBezTo>
                    <a:pt x="226" y="436"/>
                    <a:pt x="232" y="437"/>
                    <a:pt x="232" y="443"/>
                  </a:cubicBezTo>
                  <a:cubicBezTo>
                    <a:pt x="232" y="446"/>
                    <a:pt x="230" y="454"/>
                    <a:pt x="233" y="460"/>
                  </a:cubicBezTo>
                  <a:cubicBezTo>
                    <a:pt x="235" y="458"/>
                    <a:pt x="236" y="456"/>
                    <a:pt x="238" y="455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36" name="Freeform 107">
              <a:extLst>
                <a:ext uri="{FF2B5EF4-FFF2-40B4-BE49-F238E27FC236}">
                  <a16:creationId xmlns:a16="http://schemas.microsoft.com/office/drawing/2014/main" id="{76880F30-20CE-7DCA-664D-27B9F1DCA2D7}"/>
                </a:ext>
              </a:extLst>
            </p:cNvPr>
            <p:cNvSpPr/>
            <p:nvPr/>
          </p:nvSpPr>
          <p:spPr bwMode="auto">
            <a:xfrm>
              <a:off x="3090863" y="3932238"/>
              <a:ext cx="106363" cy="117475"/>
            </a:xfrm>
            <a:custGeom>
              <a:avLst/>
              <a:gdLst/>
              <a:ahLst/>
              <a:cxnLst>
                <a:cxn ang="0">
                  <a:pos x="55" y="30"/>
                </a:cxn>
                <a:cxn ang="0">
                  <a:pos x="47" y="21"/>
                </a:cxn>
                <a:cxn ang="0">
                  <a:pos x="35" y="11"/>
                </a:cxn>
                <a:cxn ang="0">
                  <a:pos x="28" y="13"/>
                </a:cxn>
                <a:cxn ang="0">
                  <a:pos x="23" y="5"/>
                </a:cxn>
                <a:cxn ang="0">
                  <a:pos x="14" y="2"/>
                </a:cxn>
                <a:cxn ang="0">
                  <a:pos x="10" y="2"/>
                </a:cxn>
                <a:cxn ang="0">
                  <a:pos x="7" y="8"/>
                </a:cxn>
                <a:cxn ang="0">
                  <a:pos x="3" y="27"/>
                </a:cxn>
                <a:cxn ang="0">
                  <a:pos x="0" y="42"/>
                </a:cxn>
                <a:cxn ang="0">
                  <a:pos x="3" y="49"/>
                </a:cxn>
                <a:cxn ang="0">
                  <a:pos x="2" y="54"/>
                </a:cxn>
                <a:cxn ang="0">
                  <a:pos x="7" y="56"/>
                </a:cxn>
                <a:cxn ang="0">
                  <a:pos x="21" y="60"/>
                </a:cxn>
                <a:cxn ang="0">
                  <a:pos x="30" y="60"/>
                </a:cxn>
                <a:cxn ang="0">
                  <a:pos x="47" y="57"/>
                </a:cxn>
                <a:cxn ang="0">
                  <a:pos x="56" y="47"/>
                </a:cxn>
                <a:cxn ang="0">
                  <a:pos x="55" y="30"/>
                </a:cxn>
              </a:cxnLst>
              <a:rect l="0" t="0" r="r" b="b"/>
              <a:pathLst>
                <a:path w="56" h="62">
                  <a:moveTo>
                    <a:pt x="55" y="30"/>
                  </a:moveTo>
                  <a:cubicBezTo>
                    <a:pt x="55" y="24"/>
                    <a:pt x="49" y="23"/>
                    <a:pt x="47" y="21"/>
                  </a:cubicBezTo>
                  <a:cubicBezTo>
                    <a:pt x="46" y="19"/>
                    <a:pt x="38" y="15"/>
                    <a:pt x="35" y="11"/>
                  </a:cubicBezTo>
                  <a:cubicBezTo>
                    <a:pt x="32" y="7"/>
                    <a:pt x="30" y="13"/>
                    <a:pt x="28" y="13"/>
                  </a:cubicBezTo>
                  <a:cubicBezTo>
                    <a:pt x="27" y="13"/>
                    <a:pt x="27" y="10"/>
                    <a:pt x="23" y="5"/>
                  </a:cubicBezTo>
                  <a:cubicBezTo>
                    <a:pt x="19" y="0"/>
                    <a:pt x="16" y="0"/>
                    <a:pt x="14" y="2"/>
                  </a:cubicBezTo>
                  <a:cubicBezTo>
                    <a:pt x="13" y="2"/>
                    <a:pt x="12" y="2"/>
                    <a:pt x="10" y="2"/>
                  </a:cubicBezTo>
                  <a:cubicBezTo>
                    <a:pt x="8" y="4"/>
                    <a:pt x="7" y="6"/>
                    <a:pt x="7" y="8"/>
                  </a:cubicBezTo>
                  <a:cubicBezTo>
                    <a:pt x="7" y="13"/>
                    <a:pt x="3" y="18"/>
                    <a:pt x="3" y="27"/>
                  </a:cubicBezTo>
                  <a:cubicBezTo>
                    <a:pt x="3" y="36"/>
                    <a:pt x="0" y="35"/>
                    <a:pt x="0" y="42"/>
                  </a:cubicBezTo>
                  <a:cubicBezTo>
                    <a:pt x="0" y="49"/>
                    <a:pt x="2" y="48"/>
                    <a:pt x="3" y="49"/>
                  </a:cubicBezTo>
                  <a:cubicBezTo>
                    <a:pt x="4" y="49"/>
                    <a:pt x="3" y="52"/>
                    <a:pt x="2" y="54"/>
                  </a:cubicBezTo>
                  <a:cubicBezTo>
                    <a:pt x="3" y="55"/>
                    <a:pt x="5" y="56"/>
                    <a:pt x="7" y="56"/>
                  </a:cubicBezTo>
                  <a:cubicBezTo>
                    <a:pt x="11" y="55"/>
                    <a:pt x="16" y="57"/>
                    <a:pt x="21" y="60"/>
                  </a:cubicBezTo>
                  <a:cubicBezTo>
                    <a:pt x="27" y="62"/>
                    <a:pt x="25" y="59"/>
                    <a:pt x="30" y="60"/>
                  </a:cubicBezTo>
                  <a:cubicBezTo>
                    <a:pt x="35" y="60"/>
                    <a:pt x="41" y="61"/>
                    <a:pt x="47" y="57"/>
                  </a:cubicBezTo>
                  <a:cubicBezTo>
                    <a:pt x="51" y="55"/>
                    <a:pt x="53" y="51"/>
                    <a:pt x="56" y="47"/>
                  </a:cubicBezTo>
                  <a:cubicBezTo>
                    <a:pt x="53" y="41"/>
                    <a:pt x="55" y="33"/>
                    <a:pt x="55" y="3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37" name="Freeform 108">
              <a:extLst>
                <a:ext uri="{FF2B5EF4-FFF2-40B4-BE49-F238E27FC236}">
                  <a16:creationId xmlns:a16="http://schemas.microsoft.com/office/drawing/2014/main" id="{3442718A-D66C-283C-78D1-F82CE06D7D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7488" y="3736975"/>
              <a:ext cx="436563" cy="860425"/>
            </a:xfrm>
            <a:custGeom>
              <a:avLst/>
              <a:gdLst/>
              <a:ahLst/>
              <a:cxnLst>
                <a:cxn ang="0">
                  <a:pos x="65" y="427"/>
                </a:cxn>
                <a:cxn ang="0">
                  <a:pos x="60" y="417"/>
                </a:cxn>
                <a:cxn ang="0">
                  <a:pos x="56" y="448"/>
                </a:cxn>
                <a:cxn ang="0">
                  <a:pos x="80" y="449"/>
                </a:cxn>
                <a:cxn ang="0">
                  <a:pos x="87" y="441"/>
                </a:cxn>
                <a:cxn ang="0">
                  <a:pos x="218" y="46"/>
                </a:cxn>
                <a:cxn ang="0">
                  <a:pos x="212" y="64"/>
                </a:cxn>
                <a:cxn ang="0">
                  <a:pos x="194" y="70"/>
                </a:cxn>
                <a:cxn ang="0">
                  <a:pos x="172" y="67"/>
                </a:cxn>
                <a:cxn ang="0">
                  <a:pos x="185" y="44"/>
                </a:cxn>
                <a:cxn ang="0">
                  <a:pos x="151" y="27"/>
                </a:cxn>
                <a:cxn ang="0">
                  <a:pos x="123" y="3"/>
                </a:cxn>
                <a:cxn ang="0">
                  <a:pos x="105" y="10"/>
                </a:cxn>
                <a:cxn ang="0">
                  <a:pos x="82" y="5"/>
                </a:cxn>
                <a:cxn ang="0">
                  <a:pos x="72" y="25"/>
                </a:cxn>
                <a:cxn ang="0">
                  <a:pos x="58" y="43"/>
                </a:cxn>
                <a:cxn ang="0">
                  <a:pos x="60" y="63"/>
                </a:cxn>
                <a:cxn ang="0">
                  <a:pos x="49" y="78"/>
                </a:cxn>
                <a:cxn ang="0">
                  <a:pos x="41" y="94"/>
                </a:cxn>
                <a:cxn ang="0">
                  <a:pos x="37" y="115"/>
                </a:cxn>
                <a:cxn ang="0">
                  <a:pos x="40" y="138"/>
                </a:cxn>
                <a:cxn ang="0">
                  <a:pos x="40" y="157"/>
                </a:cxn>
                <a:cxn ang="0">
                  <a:pos x="37" y="180"/>
                </a:cxn>
                <a:cxn ang="0">
                  <a:pos x="28" y="206"/>
                </a:cxn>
                <a:cxn ang="0">
                  <a:pos x="25" y="216"/>
                </a:cxn>
                <a:cxn ang="0">
                  <a:pos x="21" y="232"/>
                </a:cxn>
                <a:cxn ang="0">
                  <a:pos x="20" y="248"/>
                </a:cxn>
                <a:cxn ang="0">
                  <a:pos x="18" y="272"/>
                </a:cxn>
                <a:cxn ang="0">
                  <a:pos x="21" y="285"/>
                </a:cxn>
                <a:cxn ang="0">
                  <a:pos x="26" y="296"/>
                </a:cxn>
                <a:cxn ang="0">
                  <a:pos x="23" y="305"/>
                </a:cxn>
                <a:cxn ang="0">
                  <a:pos x="21" y="323"/>
                </a:cxn>
                <a:cxn ang="0">
                  <a:pos x="13" y="338"/>
                </a:cxn>
                <a:cxn ang="0">
                  <a:pos x="9" y="355"/>
                </a:cxn>
                <a:cxn ang="0">
                  <a:pos x="3" y="373"/>
                </a:cxn>
                <a:cxn ang="0">
                  <a:pos x="15" y="384"/>
                </a:cxn>
                <a:cxn ang="0">
                  <a:pos x="21" y="401"/>
                </a:cxn>
                <a:cxn ang="0">
                  <a:pos x="47" y="404"/>
                </a:cxn>
                <a:cxn ang="0">
                  <a:pos x="52" y="395"/>
                </a:cxn>
                <a:cxn ang="0">
                  <a:pos x="53" y="376"/>
                </a:cxn>
                <a:cxn ang="0">
                  <a:pos x="66" y="364"/>
                </a:cxn>
                <a:cxn ang="0">
                  <a:pos x="87" y="340"/>
                </a:cxn>
                <a:cxn ang="0">
                  <a:pos x="78" y="326"/>
                </a:cxn>
                <a:cxn ang="0">
                  <a:pos x="89" y="299"/>
                </a:cxn>
                <a:cxn ang="0">
                  <a:pos x="95" y="285"/>
                </a:cxn>
                <a:cxn ang="0">
                  <a:pos x="102" y="270"/>
                </a:cxn>
                <a:cxn ang="0">
                  <a:pos x="109" y="269"/>
                </a:cxn>
                <a:cxn ang="0">
                  <a:pos x="106" y="262"/>
                </a:cxn>
                <a:cxn ang="0">
                  <a:pos x="98" y="251"/>
                </a:cxn>
                <a:cxn ang="0">
                  <a:pos x="115" y="245"/>
                </a:cxn>
                <a:cxn ang="0">
                  <a:pos x="129" y="228"/>
                </a:cxn>
                <a:cxn ang="0">
                  <a:pos x="133" y="215"/>
                </a:cxn>
                <a:cxn ang="0">
                  <a:pos x="183" y="203"/>
                </a:cxn>
                <a:cxn ang="0">
                  <a:pos x="189" y="181"/>
                </a:cxn>
                <a:cxn ang="0">
                  <a:pos x="180" y="164"/>
                </a:cxn>
                <a:cxn ang="0">
                  <a:pos x="176" y="156"/>
                </a:cxn>
                <a:cxn ang="0">
                  <a:pos x="174" y="144"/>
                </a:cxn>
                <a:cxn ang="0">
                  <a:pos x="181" y="110"/>
                </a:cxn>
                <a:cxn ang="0">
                  <a:pos x="214" y="71"/>
                </a:cxn>
                <a:cxn ang="0">
                  <a:pos x="225" y="47"/>
                </a:cxn>
              </a:cxnLst>
              <a:rect l="0" t="0" r="r" b="b"/>
              <a:pathLst>
                <a:path w="228" h="450">
                  <a:moveTo>
                    <a:pt x="87" y="441"/>
                  </a:moveTo>
                  <a:cubicBezTo>
                    <a:pt x="81" y="441"/>
                    <a:pt x="68" y="430"/>
                    <a:pt x="65" y="427"/>
                  </a:cubicBezTo>
                  <a:cubicBezTo>
                    <a:pt x="61" y="424"/>
                    <a:pt x="64" y="421"/>
                    <a:pt x="59" y="421"/>
                  </a:cubicBezTo>
                  <a:cubicBezTo>
                    <a:pt x="55" y="422"/>
                    <a:pt x="58" y="418"/>
                    <a:pt x="60" y="417"/>
                  </a:cubicBezTo>
                  <a:cubicBezTo>
                    <a:pt x="62" y="415"/>
                    <a:pt x="59" y="411"/>
                    <a:pt x="56" y="410"/>
                  </a:cubicBezTo>
                  <a:cubicBezTo>
                    <a:pt x="56" y="417"/>
                    <a:pt x="54" y="447"/>
                    <a:pt x="56" y="448"/>
                  </a:cubicBezTo>
                  <a:cubicBezTo>
                    <a:pt x="58" y="448"/>
                    <a:pt x="71" y="446"/>
                    <a:pt x="75" y="449"/>
                  </a:cubicBezTo>
                  <a:cubicBezTo>
                    <a:pt x="77" y="449"/>
                    <a:pt x="79" y="450"/>
                    <a:pt x="80" y="449"/>
                  </a:cubicBezTo>
                  <a:cubicBezTo>
                    <a:pt x="83" y="446"/>
                    <a:pt x="90" y="447"/>
                    <a:pt x="94" y="445"/>
                  </a:cubicBezTo>
                  <a:cubicBezTo>
                    <a:pt x="98" y="442"/>
                    <a:pt x="93" y="442"/>
                    <a:pt x="87" y="441"/>
                  </a:cubicBezTo>
                  <a:close/>
                  <a:moveTo>
                    <a:pt x="225" y="47"/>
                  </a:moveTo>
                  <a:cubicBezTo>
                    <a:pt x="224" y="46"/>
                    <a:pt x="221" y="46"/>
                    <a:pt x="218" y="46"/>
                  </a:cubicBezTo>
                  <a:cubicBezTo>
                    <a:pt x="218" y="46"/>
                    <a:pt x="218" y="47"/>
                    <a:pt x="218" y="47"/>
                  </a:cubicBezTo>
                  <a:cubicBezTo>
                    <a:pt x="219" y="52"/>
                    <a:pt x="216" y="64"/>
                    <a:pt x="212" y="64"/>
                  </a:cubicBezTo>
                  <a:cubicBezTo>
                    <a:pt x="209" y="63"/>
                    <a:pt x="206" y="69"/>
                    <a:pt x="203" y="68"/>
                  </a:cubicBezTo>
                  <a:cubicBezTo>
                    <a:pt x="201" y="67"/>
                    <a:pt x="197" y="72"/>
                    <a:pt x="194" y="70"/>
                  </a:cubicBezTo>
                  <a:cubicBezTo>
                    <a:pt x="190" y="68"/>
                    <a:pt x="186" y="71"/>
                    <a:pt x="183" y="69"/>
                  </a:cubicBezTo>
                  <a:cubicBezTo>
                    <a:pt x="180" y="67"/>
                    <a:pt x="172" y="69"/>
                    <a:pt x="172" y="67"/>
                  </a:cubicBezTo>
                  <a:cubicBezTo>
                    <a:pt x="172" y="65"/>
                    <a:pt x="176" y="65"/>
                    <a:pt x="176" y="59"/>
                  </a:cubicBezTo>
                  <a:cubicBezTo>
                    <a:pt x="176" y="53"/>
                    <a:pt x="186" y="47"/>
                    <a:pt x="185" y="44"/>
                  </a:cubicBezTo>
                  <a:cubicBezTo>
                    <a:pt x="183" y="42"/>
                    <a:pt x="166" y="37"/>
                    <a:pt x="164" y="34"/>
                  </a:cubicBezTo>
                  <a:cubicBezTo>
                    <a:pt x="161" y="31"/>
                    <a:pt x="158" y="28"/>
                    <a:pt x="151" y="27"/>
                  </a:cubicBezTo>
                  <a:cubicBezTo>
                    <a:pt x="145" y="27"/>
                    <a:pt x="145" y="23"/>
                    <a:pt x="139" y="19"/>
                  </a:cubicBezTo>
                  <a:cubicBezTo>
                    <a:pt x="134" y="16"/>
                    <a:pt x="126" y="8"/>
                    <a:pt x="123" y="3"/>
                  </a:cubicBezTo>
                  <a:cubicBezTo>
                    <a:pt x="119" y="3"/>
                    <a:pt x="113" y="2"/>
                    <a:pt x="112" y="4"/>
                  </a:cubicBezTo>
                  <a:cubicBezTo>
                    <a:pt x="110" y="6"/>
                    <a:pt x="108" y="15"/>
                    <a:pt x="105" y="10"/>
                  </a:cubicBezTo>
                  <a:cubicBezTo>
                    <a:pt x="103" y="6"/>
                    <a:pt x="97" y="6"/>
                    <a:pt x="92" y="5"/>
                  </a:cubicBezTo>
                  <a:cubicBezTo>
                    <a:pt x="87" y="4"/>
                    <a:pt x="88" y="0"/>
                    <a:pt x="82" y="5"/>
                  </a:cubicBezTo>
                  <a:cubicBezTo>
                    <a:pt x="80" y="8"/>
                    <a:pt x="77" y="10"/>
                    <a:pt x="74" y="12"/>
                  </a:cubicBezTo>
                  <a:cubicBezTo>
                    <a:pt x="74" y="17"/>
                    <a:pt x="73" y="23"/>
                    <a:pt x="72" y="25"/>
                  </a:cubicBezTo>
                  <a:cubicBezTo>
                    <a:pt x="70" y="28"/>
                    <a:pt x="59" y="33"/>
                    <a:pt x="59" y="35"/>
                  </a:cubicBezTo>
                  <a:cubicBezTo>
                    <a:pt x="59" y="38"/>
                    <a:pt x="60" y="42"/>
                    <a:pt x="58" y="43"/>
                  </a:cubicBezTo>
                  <a:cubicBezTo>
                    <a:pt x="56" y="45"/>
                    <a:pt x="63" y="54"/>
                    <a:pt x="59" y="56"/>
                  </a:cubicBezTo>
                  <a:cubicBezTo>
                    <a:pt x="56" y="58"/>
                    <a:pt x="62" y="61"/>
                    <a:pt x="60" y="63"/>
                  </a:cubicBezTo>
                  <a:cubicBezTo>
                    <a:pt x="57" y="65"/>
                    <a:pt x="53" y="66"/>
                    <a:pt x="53" y="69"/>
                  </a:cubicBezTo>
                  <a:cubicBezTo>
                    <a:pt x="53" y="71"/>
                    <a:pt x="53" y="77"/>
                    <a:pt x="49" y="78"/>
                  </a:cubicBezTo>
                  <a:cubicBezTo>
                    <a:pt x="46" y="79"/>
                    <a:pt x="44" y="84"/>
                    <a:pt x="44" y="88"/>
                  </a:cubicBezTo>
                  <a:cubicBezTo>
                    <a:pt x="44" y="92"/>
                    <a:pt x="40" y="89"/>
                    <a:pt x="41" y="94"/>
                  </a:cubicBezTo>
                  <a:cubicBezTo>
                    <a:pt x="43" y="99"/>
                    <a:pt x="45" y="105"/>
                    <a:pt x="41" y="106"/>
                  </a:cubicBezTo>
                  <a:cubicBezTo>
                    <a:pt x="38" y="107"/>
                    <a:pt x="39" y="115"/>
                    <a:pt x="37" y="115"/>
                  </a:cubicBezTo>
                  <a:cubicBezTo>
                    <a:pt x="35" y="115"/>
                    <a:pt x="34" y="123"/>
                    <a:pt x="37" y="127"/>
                  </a:cubicBezTo>
                  <a:cubicBezTo>
                    <a:pt x="40" y="131"/>
                    <a:pt x="40" y="134"/>
                    <a:pt x="40" y="138"/>
                  </a:cubicBezTo>
                  <a:cubicBezTo>
                    <a:pt x="40" y="142"/>
                    <a:pt x="44" y="144"/>
                    <a:pt x="43" y="148"/>
                  </a:cubicBezTo>
                  <a:cubicBezTo>
                    <a:pt x="42" y="152"/>
                    <a:pt x="42" y="155"/>
                    <a:pt x="40" y="157"/>
                  </a:cubicBezTo>
                  <a:cubicBezTo>
                    <a:pt x="38" y="159"/>
                    <a:pt x="40" y="164"/>
                    <a:pt x="37" y="165"/>
                  </a:cubicBezTo>
                  <a:cubicBezTo>
                    <a:pt x="34" y="167"/>
                    <a:pt x="39" y="177"/>
                    <a:pt x="37" y="180"/>
                  </a:cubicBezTo>
                  <a:cubicBezTo>
                    <a:pt x="34" y="182"/>
                    <a:pt x="28" y="183"/>
                    <a:pt x="28" y="191"/>
                  </a:cubicBezTo>
                  <a:cubicBezTo>
                    <a:pt x="28" y="198"/>
                    <a:pt x="29" y="202"/>
                    <a:pt x="28" y="206"/>
                  </a:cubicBezTo>
                  <a:cubicBezTo>
                    <a:pt x="28" y="208"/>
                    <a:pt x="32" y="208"/>
                    <a:pt x="31" y="212"/>
                  </a:cubicBezTo>
                  <a:cubicBezTo>
                    <a:pt x="31" y="216"/>
                    <a:pt x="25" y="214"/>
                    <a:pt x="25" y="216"/>
                  </a:cubicBezTo>
                  <a:cubicBezTo>
                    <a:pt x="24" y="219"/>
                    <a:pt x="26" y="225"/>
                    <a:pt x="24" y="225"/>
                  </a:cubicBezTo>
                  <a:cubicBezTo>
                    <a:pt x="22" y="225"/>
                    <a:pt x="21" y="227"/>
                    <a:pt x="21" y="232"/>
                  </a:cubicBezTo>
                  <a:cubicBezTo>
                    <a:pt x="21" y="237"/>
                    <a:pt x="18" y="237"/>
                    <a:pt x="18" y="240"/>
                  </a:cubicBezTo>
                  <a:cubicBezTo>
                    <a:pt x="18" y="242"/>
                    <a:pt x="20" y="245"/>
                    <a:pt x="20" y="248"/>
                  </a:cubicBezTo>
                  <a:cubicBezTo>
                    <a:pt x="20" y="250"/>
                    <a:pt x="22" y="259"/>
                    <a:pt x="20" y="260"/>
                  </a:cubicBezTo>
                  <a:cubicBezTo>
                    <a:pt x="17" y="260"/>
                    <a:pt x="16" y="270"/>
                    <a:pt x="18" y="272"/>
                  </a:cubicBezTo>
                  <a:cubicBezTo>
                    <a:pt x="20" y="273"/>
                    <a:pt x="20" y="276"/>
                    <a:pt x="19" y="278"/>
                  </a:cubicBezTo>
                  <a:cubicBezTo>
                    <a:pt x="18" y="280"/>
                    <a:pt x="24" y="282"/>
                    <a:pt x="21" y="285"/>
                  </a:cubicBezTo>
                  <a:cubicBezTo>
                    <a:pt x="18" y="288"/>
                    <a:pt x="20" y="292"/>
                    <a:pt x="24" y="291"/>
                  </a:cubicBezTo>
                  <a:cubicBezTo>
                    <a:pt x="27" y="290"/>
                    <a:pt x="29" y="296"/>
                    <a:pt x="26" y="296"/>
                  </a:cubicBezTo>
                  <a:cubicBezTo>
                    <a:pt x="22" y="296"/>
                    <a:pt x="18" y="296"/>
                    <a:pt x="21" y="298"/>
                  </a:cubicBezTo>
                  <a:cubicBezTo>
                    <a:pt x="24" y="300"/>
                    <a:pt x="27" y="304"/>
                    <a:pt x="23" y="305"/>
                  </a:cubicBezTo>
                  <a:cubicBezTo>
                    <a:pt x="19" y="307"/>
                    <a:pt x="22" y="310"/>
                    <a:pt x="21" y="314"/>
                  </a:cubicBezTo>
                  <a:cubicBezTo>
                    <a:pt x="20" y="318"/>
                    <a:pt x="24" y="322"/>
                    <a:pt x="21" y="323"/>
                  </a:cubicBezTo>
                  <a:cubicBezTo>
                    <a:pt x="18" y="324"/>
                    <a:pt x="22" y="330"/>
                    <a:pt x="18" y="331"/>
                  </a:cubicBezTo>
                  <a:cubicBezTo>
                    <a:pt x="13" y="331"/>
                    <a:pt x="16" y="336"/>
                    <a:pt x="13" y="338"/>
                  </a:cubicBezTo>
                  <a:cubicBezTo>
                    <a:pt x="10" y="341"/>
                    <a:pt x="17" y="345"/>
                    <a:pt x="13" y="347"/>
                  </a:cubicBezTo>
                  <a:cubicBezTo>
                    <a:pt x="10" y="349"/>
                    <a:pt x="12" y="355"/>
                    <a:pt x="9" y="355"/>
                  </a:cubicBezTo>
                  <a:cubicBezTo>
                    <a:pt x="5" y="355"/>
                    <a:pt x="3" y="360"/>
                    <a:pt x="2" y="362"/>
                  </a:cubicBezTo>
                  <a:cubicBezTo>
                    <a:pt x="2" y="365"/>
                    <a:pt x="0" y="369"/>
                    <a:pt x="3" y="373"/>
                  </a:cubicBezTo>
                  <a:cubicBezTo>
                    <a:pt x="6" y="376"/>
                    <a:pt x="2" y="379"/>
                    <a:pt x="5" y="380"/>
                  </a:cubicBezTo>
                  <a:cubicBezTo>
                    <a:pt x="7" y="382"/>
                    <a:pt x="17" y="380"/>
                    <a:pt x="15" y="384"/>
                  </a:cubicBezTo>
                  <a:cubicBezTo>
                    <a:pt x="14" y="388"/>
                    <a:pt x="14" y="396"/>
                    <a:pt x="16" y="396"/>
                  </a:cubicBezTo>
                  <a:cubicBezTo>
                    <a:pt x="18" y="396"/>
                    <a:pt x="19" y="402"/>
                    <a:pt x="21" y="401"/>
                  </a:cubicBezTo>
                  <a:cubicBezTo>
                    <a:pt x="24" y="401"/>
                    <a:pt x="36" y="399"/>
                    <a:pt x="41" y="401"/>
                  </a:cubicBezTo>
                  <a:cubicBezTo>
                    <a:pt x="44" y="402"/>
                    <a:pt x="46" y="403"/>
                    <a:pt x="47" y="404"/>
                  </a:cubicBezTo>
                  <a:cubicBezTo>
                    <a:pt x="50" y="403"/>
                    <a:pt x="57" y="407"/>
                    <a:pt x="58" y="406"/>
                  </a:cubicBezTo>
                  <a:cubicBezTo>
                    <a:pt x="60" y="404"/>
                    <a:pt x="52" y="398"/>
                    <a:pt x="52" y="395"/>
                  </a:cubicBezTo>
                  <a:cubicBezTo>
                    <a:pt x="52" y="393"/>
                    <a:pt x="51" y="389"/>
                    <a:pt x="51" y="387"/>
                  </a:cubicBezTo>
                  <a:cubicBezTo>
                    <a:pt x="51" y="384"/>
                    <a:pt x="50" y="379"/>
                    <a:pt x="53" y="376"/>
                  </a:cubicBezTo>
                  <a:cubicBezTo>
                    <a:pt x="57" y="374"/>
                    <a:pt x="57" y="371"/>
                    <a:pt x="59" y="372"/>
                  </a:cubicBezTo>
                  <a:cubicBezTo>
                    <a:pt x="61" y="372"/>
                    <a:pt x="66" y="370"/>
                    <a:pt x="66" y="364"/>
                  </a:cubicBezTo>
                  <a:cubicBezTo>
                    <a:pt x="66" y="358"/>
                    <a:pt x="69" y="356"/>
                    <a:pt x="74" y="351"/>
                  </a:cubicBezTo>
                  <a:cubicBezTo>
                    <a:pt x="80" y="347"/>
                    <a:pt x="89" y="342"/>
                    <a:pt x="87" y="340"/>
                  </a:cubicBezTo>
                  <a:cubicBezTo>
                    <a:pt x="86" y="338"/>
                    <a:pt x="89" y="332"/>
                    <a:pt x="89" y="329"/>
                  </a:cubicBezTo>
                  <a:cubicBezTo>
                    <a:pt x="89" y="327"/>
                    <a:pt x="81" y="327"/>
                    <a:pt x="78" y="326"/>
                  </a:cubicBezTo>
                  <a:cubicBezTo>
                    <a:pt x="75" y="325"/>
                    <a:pt x="65" y="318"/>
                    <a:pt x="70" y="309"/>
                  </a:cubicBezTo>
                  <a:cubicBezTo>
                    <a:pt x="75" y="300"/>
                    <a:pt x="86" y="299"/>
                    <a:pt x="89" y="299"/>
                  </a:cubicBezTo>
                  <a:cubicBezTo>
                    <a:pt x="92" y="298"/>
                    <a:pt x="89" y="294"/>
                    <a:pt x="92" y="293"/>
                  </a:cubicBezTo>
                  <a:cubicBezTo>
                    <a:pt x="94" y="291"/>
                    <a:pt x="95" y="289"/>
                    <a:pt x="95" y="285"/>
                  </a:cubicBezTo>
                  <a:cubicBezTo>
                    <a:pt x="95" y="281"/>
                    <a:pt x="95" y="274"/>
                    <a:pt x="99" y="273"/>
                  </a:cubicBezTo>
                  <a:cubicBezTo>
                    <a:pt x="104" y="273"/>
                    <a:pt x="105" y="270"/>
                    <a:pt x="102" y="270"/>
                  </a:cubicBezTo>
                  <a:cubicBezTo>
                    <a:pt x="99" y="269"/>
                    <a:pt x="98" y="266"/>
                    <a:pt x="103" y="265"/>
                  </a:cubicBezTo>
                  <a:cubicBezTo>
                    <a:pt x="107" y="265"/>
                    <a:pt x="106" y="269"/>
                    <a:pt x="109" y="269"/>
                  </a:cubicBezTo>
                  <a:cubicBezTo>
                    <a:pt x="112" y="269"/>
                    <a:pt x="118" y="263"/>
                    <a:pt x="113" y="260"/>
                  </a:cubicBezTo>
                  <a:cubicBezTo>
                    <a:pt x="109" y="257"/>
                    <a:pt x="108" y="262"/>
                    <a:pt x="106" y="262"/>
                  </a:cubicBezTo>
                  <a:cubicBezTo>
                    <a:pt x="103" y="263"/>
                    <a:pt x="102" y="259"/>
                    <a:pt x="99" y="259"/>
                  </a:cubicBezTo>
                  <a:cubicBezTo>
                    <a:pt x="97" y="259"/>
                    <a:pt x="99" y="253"/>
                    <a:pt x="98" y="251"/>
                  </a:cubicBezTo>
                  <a:cubicBezTo>
                    <a:pt x="97" y="248"/>
                    <a:pt x="95" y="243"/>
                    <a:pt x="97" y="240"/>
                  </a:cubicBezTo>
                  <a:cubicBezTo>
                    <a:pt x="99" y="237"/>
                    <a:pt x="108" y="244"/>
                    <a:pt x="115" y="245"/>
                  </a:cubicBezTo>
                  <a:cubicBezTo>
                    <a:pt x="123" y="245"/>
                    <a:pt x="128" y="241"/>
                    <a:pt x="128" y="238"/>
                  </a:cubicBezTo>
                  <a:cubicBezTo>
                    <a:pt x="128" y="236"/>
                    <a:pt x="125" y="231"/>
                    <a:pt x="129" y="228"/>
                  </a:cubicBezTo>
                  <a:cubicBezTo>
                    <a:pt x="134" y="225"/>
                    <a:pt x="130" y="224"/>
                    <a:pt x="129" y="220"/>
                  </a:cubicBezTo>
                  <a:cubicBezTo>
                    <a:pt x="127" y="216"/>
                    <a:pt x="131" y="213"/>
                    <a:pt x="133" y="215"/>
                  </a:cubicBezTo>
                  <a:cubicBezTo>
                    <a:pt x="135" y="217"/>
                    <a:pt x="149" y="216"/>
                    <a:pt x="162" y="213"/>
                  </a:cubicBezTo>
                  <a:cubicBezTo>
                    <a:pt x="174" y="211"/>
                    <a:pt x="182" y="206"/>
                    <a:pt x="183" y="203"/>
                  </a:cubicBezTo>
                  <a:cubicBezTo>
                    <a:pt x="184" y="199"/>
                    <a:pt x="192" y="191"/>
                    <a:pt x="193" y="188"/>
                  </a:cubicBezTo>
                  <a:cubicBezTo>
                    <a:pt x="195" y="185"/>
                    <a:pt x="194" y="181"/>
                    <a:pt x="189" y="181"/>
                  </a:cubicBezTo>
                  <a:cubicBezTo>
                    <a:pt x="184" y="180"/>
                    <a:pt x="184" y="174"/>
                    <a:pt x="187" y="171"/>
                  </a:cubicBezTo>
                  <a:cubicBezTo>
                    <a:pt x="189" y="168"/>
                    <a:pt x="185" y="165"/>
                    <a:pt x="180" y="164"/>
                  </a:cubicBezTo>
                  <a:cubicBezTo>
                    <a:pt x="176" y="164"/>
                    <a:pt x="168" y="160"/>
                    <a:pt x="172" y="156"/>
                  </a:cubicBezTo>
                  <a:cubicBezTo>
                    <a:pt x="174" y="154"/>
                    <a:pt x="175" y="155"/>
                    <a:pt x="176" y="156"/>
                  </a:cubicBezTo>
                  <a:cubicBezTo>
                    <a:pt x="177" y="154"/>
                    <a:pt x="178" y="151"/>
                    <a:pt x="177" y="151"/>
                  </a:cubicBezTo>
                  <a:cubicBezTo>
                    <a:pt x="176" y="150"/>
                    <a:pt x="174" y="151"/>
                    <a:pt x="174" y="144"/>
                  </a:cubicBezTo>
                  <a:cubicBezTo>
                    <a:pt x="174" y="137"/>
                    <a:pt x="177" y="138"/>
                    <a:pt x="177" y="129"/>
                  </a:cubicBezTo>
                  <a:cubicBezTo>
                    <a:pt x="177" y="120"/>
                    <a:pt x="181" y="115"/>
                    <a:pt x="181" y="110"/>
                  </a:cubicBezTo>
                  <a:cubicBezTo>
                    <a:pt x="181" y="105"/>
                    <a:pt x="189" y="100"/>
                    <a:pt x="194" y="92"/>
                  </a:cubicBezTo>
                  <a:cubicBezTo>
                    <a:pt x="199" y="84"/>
                    <a:pt x="209" y="74"/>
                    <a:pt x="214" y="71"/>
                  </a:cubicBezTo>
                  <a:cubicBezTo>
                    <a:pt x="218" y="69"/>
                    <a:pt x="226" y="66"/>
                    <a:pt x="227" y="64"/>
                  </a:cubicBezTo>
                  <a:cubicBezTo>
                    <a:pt x="228" y="61"/>
                    <a:pt x="227" y="48"/>
                    <a:pt x="225" y="4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38" name="Freeform 109">
              <a:extLst>
                <a:ext uri="{FF2B5EF4-FFF2-40B4-BE49-F238E27FC236}">
                  <a16:creationId xmlns:a16="http://schemas.microsoft.com/office/drawing/2014/main" id="{8F450068-705E-5B92-4758-9B7D482B8EDD}"/>
                </a:ext>
              </a:extLst>
            </p:cNvPr>
            <p:cNvSpPr/>
            <p:nvPr/>
          </p:nvSpPr>
          <p:spPr bwMode="auto">
            <a:xfrm>
              <a:off x="2709863" y="3640138"/>
              <a:ext cx="190500" cy="973138"/>
            </a:xfrm>
            <a:custGeom>
              <a:avLst/>
              <a:gdLst/>
              <a:ahLst/>
              <a:cxnLst>
                <a:cxn ang="0">
                  <a:pos x="40" y="435"/>
                </a:cxn>
                <a:cxn ang="0">
                  <a:pos x="27" y="413"/>
                </a:cxn>
                <a:cxn ang="0">
                  <a:pos x="38" y="389"/>
                </a:cxn>
                <a:cxn ang="0">
                  <a:pos x="46" y="365"/>
                </a:cxn>
                <a:cxn ang="0">
                  <a:pos x="51" y="347"/>
                </a:cxn>
                <a:cxn ang="0">
                  <a:pos x="44" y="329"/>
                </a:cxn>
                <a:cxn ang="0">
                  <a:pos x="45" y="299"/>
                </a:cxn>
                <a:cxn ang="0">
                  <a:pos x="49" y="276"/>
                </a:cxn>
                <a:cxn ang="0">
                  <a:pos x="53" y="257"/>
                </a:cxn>
                <a:cxn ang="0">
                  <a:pos x="62" y="216"/>
                </a:cxn>
                <a:cxn ang="0">
                  <a:pos x="65" y="189"/>
                </a:cxn>
                <a:cxn ang="0">
                  <a:pos x="66" y="157"/>
                </a:cxn>
                <a:cxn ang="0">
                  <a:pos x="74" y="129"/>
                </a:cxn>
                <a:cxn ang="0">
                  <a:pos x="84" y="107"/>
                </a:cxn>
                <a:cxn ang="0">
                  <a:pos x="97" y="76"/>
                </a:cxn>
                <a:cxn ang="0">
                  <a:pos x="89" y="53"/>
                </a:cxn>
                <a:cxn ang="0">
                  <a:pos x="84" y="25"/>
                </a:cxn>
                <a:cxn ang="0">
                  <a:pos x="71" y="2"/>
                </a:cxn>
                <a:cxn ang="0">
                  <a:pos x="64" y="23"/>
                </a:cxn>
                <a:cxn ang="0">
                  <a:pos x="62" y="75"/>
                </a:cxn>
                <a:cxn ang="0">
                  <a:pos x="53" y="128"/>
                </a:cxn>
                <a:cxn ang="0">
                  <a:pos x="48" y="163"/>
                </a:cxn>
                <a:cxn ang="0">
                  <a:pos x="41" y="210"/>
                </a:cxn>
                <a:cxn ang="0">
                  <a:pos x="26" y="251"/>
                </a:cxn>
                <a:cxn ang="0">
                  <a:pos x="24" y="286"/>
                </a:cxn>
                <a:cxn ang="0">
                  <a:pos x="17" y="319"/>
                </a:cxn>
                <a:cxn ang="0">
                  <a:pos x="32" y="302"/>
                </a:cxn>
                <a:cxn ang="0">
                  <a:pos x="34" y="320"/>
                </a:cxn>
                <a:cxn ang="0">
                  <a:pos x="30" y="342"/>
                </a:cxn>
                <a:cxn ang="0">
                  <a:pos x="25" y="357"/>
                </a:cxn>
                <a:cxn ang="0">
                  <a:pos x="23" y="354"/>
                </a:cxn>
                <a:cxn ang="0">
                  <a:pos x="15" y="357"/>
                </a:cxn>
                <a:cxn ang="0">
                  <a:pos x="2" y="374"/>
                </a:cxn>
                <a:cxn ang="0">
                  <a:pos x="17" y="376"/>
                </a:cxn>
                <a:cxn ang="0">
                  <a:pos x="25" y="389"/>
                </a:cxn>
                <a:cxn ang="0">
                  <a:pos x="11" y="393"/>
                </a:cxn>
                <a:cxn ang="0">
                  <a:pos x="13" y="400"/>
                </a:cxn>
                <a:cxn ang="0">
                  <a:pos x="6" y="412"/>
                </a:cxn>
                <a:cxn ang="0">
                  <a:pos x="15" y="416"/>
                </a:cxn>
                <a:cxn ang="0">
                  <a:pos x="16" y="427"/>
                </a:cxn>
                <a:cxn ang="0">
                  <a:pos x="9" y="441"/>
                </a:cxn>
                <a:cxn ang="0">
                  <a:pos x="23" y="444"/>
                </a:cxn>
                <a:cxn ang="0">
                  <a:pos x="28" y="448"/>
                </a:cxn>
                <a:cxn ang="0">
                  <a:pos x="22" y="462"/>
                </a:cxn>
                <a:cxn ang="0">
                  <a:pos x="41" y="462"/>
                </a:cxn>
                <a:cxn ang="0">
                  <a:pos x="28" y="472"/>
                </a:cxn>
                <a:cxn ang="0">
                  <a:pos x="42" y="470"/>
                </a:cxn>
                <a:cxn ang="0">
                  <a:pos x="26" y="481"/>
                </a:cxn>
                <a:cxn ang="0">
                  <a:pos x="41" y="483"/>
                </a:cxn>
                <a:cxn ang="0">
                  <a:pos x="64" y="461"/>
                </a:cxn>
                <a:cxn ang="0">
                  <a:pos x="71" y="473"/>
                </a:cxn>
                <a:cxn ang="0">
                  <a:pos x="61" y="477"/>
                </a:cxn>
                <a:cxn ang="0">
                  <a:pos x="50" y="486"/>
                </a:cxn>
                <a:cxn ang="0">
                  <a:pos x="58" y="503"/>
                </a:cxn>
                <a:cxn ang="0">
                  <a:pos x="74" y="500"/>
                </a:cxn>
                <a:cxn ang="0">
                  <a:pos x="91" y="501"/>
                </a:cxn>
                <a:cxn ang="0">
                  <a:pos x="81" y="499"/>
                </a:cxn>
                <a:cxn ang="0">
                  <a:pos x="71" y="457"/>
                </a:cxn>
                <a:cxn ang="0">
                  <a:pos x="46" y="452"/>
                </a:cxn>
              </a:cxnLst>
              <a:rect l="0" t="0" r="r" b="b"/>
              <a:pathLst>
                <a:path w="100" h="510">
                  <a:moveTo>
                    <a:pt x="46" y="452"/>
                  </a:moveTo>
                  <a:cubicBezTo>
                    <a:pt x="44" y="453"/>
                    <a:pt x="43" y="447"/>
                    <a:pt x="41" y="447"/>
                  </a:cubicBezTo>
                  <a:cubicBezTo>
                    <a:pt x="39" y="447"/>
                    <a:pt x="39" y="439"/>
                    <a:pt x="40" y="435"/>
                  </a:cubicBezTo>
                  <a:cubicBezTo>
                    <a:pt x="42" y="431"/>
                    <a:pt x="32" y="433"/>
                    <a:pt x="30" y="431"/>
                  </a:cubicBezTo>
                  <a:cubicBezTo>
                    <a:pt x="27" y="430"/>
                    <a:pt x="31" y="427"/>
                    <a:pt x="28" y="424"/>
                  </a:cubicBezTo>
                  <a:cubicBezTo>
                    <a:pt x="25" y="420"/>
                    <a:pt x="27" y="416"/>
                    <a:pt x="27" y="413"/>
                  </a:cubicBezTo>
                  <a:cubicBezTo>
                    <a:pt x="28" y="411"/>
                    <a:pt x="30" y="406"/>
                    <a:pt x="34" y="406"/>
                  </a:cubicBezTo>
                  <a:cubicBezTo>
                    <a:pt x="37" y="406"/>
                    <a:pt x="35" y="400"/>
                    <a:pt x="38" y="398"/>
                  </a:cubicBezTo>
                  <a:cubicBezTo>
                    <a:pt x="42" y="396"/>
                    <a:pt x="35" y="392"/>
                    <a:pt x="38" y="389"/>
                  </a:cubicBezTo>
                  <a:cubicBezTo>
                    <a:pt x="41" y="387"/>
                    <a:pt x="38" y="382"/>
                    <a:pt x="43" y="382"/>
                  </a:cubicBezTo>
                  <a:cubicBezTo>
                    <a:pt x="47" y="381"/>
                    <a:pt x="43" y="375"/>
                    <a:pt x="46" y="374"/>
                  </a:cubicBezTo>
                  <a:cubicBezTo>
                    <a:pt x="49" y="373"/>
                    <a:pt x="45" y="369"/>
                    <a:pt x="46" y="365"/>
                  </a:cubicBezTo>
                  <a:cubicBezTo>
                    <a:pt x="47" y="361"/>
                    <a:pt x="44" y="358"/>
                    <a:pt x="48" y="356"/>
                  </a:cubicBezTo>
                  <a:cubicBezTo>
                    <a:pt x="52" y="355"/>
                    <a:pt x="49" y="351"/>
                    <a:pt x="46" y="349"/>
                  </a:cubicBezTo>
                  <a:cubicBezTo>
                    <a:pt x="43" y="347"/>
                    <a:pt x="47" y="347"/>
                    <a:pt x="51" y="347"/>
                  </a:cubicBezTo>
                  <a:cubicBezTo>
                    <a:pt x="54" y="347"/>
                    <a:pt x="52" y="341"/>
                    <a:pt x="49" y="342"/>
                  </a:cubicBezTo>
                  <a:cubicBezTo>
                    <a:pt x="45" y="343"/>
                    <a:pt x="43" y="339"/>
                    <a:pt x="46" y="336"/>
                  </a:cubicBezTo>
                  <a:cubicBezTo>
                    <a:pt x="49" y="333"/>
                    <a:pt x="43" y="331"/>
                    <a:pt x="44" y="329"/>
                  </a:cubicBezTo>
                  <a:cubicBezTo>
                    <a:pt x="45" y="327"/>
                    <a:pt x="45" y="324"/>
                    <a:pt x="43" y="323"/>
                  </a:cubicBezTo>
                  <a:cubicBezTo>
                    <a:pt x="41" y="321"/>
                    <a:pt x="42" y="311"/>
                    <a:pt x="45" y="311"/>
                  </a:cubicBezTo>
                  <a:cubicBezTo>
                    <a:pt x="47" y="310"/>
                    <a:pt x="45" y="301"/>
                    <a:pt x="45" y="299"/>
                  </a:cubicBezTo>
                  <a:cubicBezTo>
                    <a:pt x="45" y="296"/>
                    <a:pt x="43" y="293"/>
                    <a:pt x="43" y="291"/>
                  </a:cubicBezTo>
                  <a:cubicBezTo>
                    <a:pt x="43" y="288"/>
                    <a:pt x="46" y="288"/>
                    <a:pt x="46" y="283"/>
                  </a:cubicBezTo>
                  <a:cubicBezTo>
                    <a:pt x="46" y="278"/>
                    <a:pt x="47" y="276"/>
                    <a:pt x="49" y="276"/>
                  </a:cubicBezTo>
                  <a:cubicBezTo>
                    <a:pt x="51" y="276"/>
                    <a:pt x="49" y="270"/>
                    <a:pt x="50" y="267"/>
                  </a:cubicBezTo>
                  <a:cubicBezTo>
                    <a:pt x="50" y="265"/>
                    <a:pt x="56" y="267"/>
                    <a:pt x="56" y="263"/>
                  </a:cubicBezTo>
                  <a:cubicBezTo>
                    <a:pt x="57" y="259"/>
                    <a:pt x="53" y="259"/>
                    <a:pt x="53" y="257"/>
                  </a:cubicBezTo>
                  <a:cubicBezTo>
                    <a:pt x="54" y="253"/>
                    <a:pt x="53" y="249"/>
                    <a:pt x="53" y="242"/>
                  </a:cubicBezTo>
                  <a:cubicBezTo>
                    <a:pt x="53" y="234"/>
                    <a:pt x="59" y="233"/>
                    <a:pt x="62" y="231"/>
                  </a:cubicBezTo>
                  <a:cubicBezTo>
                    <a:pt x="64" y="228"/>
                    <a:pt x="59" y="218"/>
                    <a:pt x="62" y="216"/>
                  </a:cubicBezTo>
                  <a:cubicBezTo>
                    <a:pt x="65" y="215"/>
                    <a:pt x="63" y="210"/>
                    <a:pt x="65" y="208"/>
                  </a:cubicBezTo>
                  <a:cubicBezTo>
                    <a:pt x="67" y="206"/>
                    <a:pt x="67" y="203"/>
                    <a:pt x="68" y="199"/>
                  </a:cubicBezTo>
                  <a:cubicBezTo>
                    <a:pt x="69" y="195"/>
                    <a:pt x="65" y="193"/>
                    <a:pt x="65" y="189"/>
                  </a:cubicBezTo>
                  <a:cubicBezTo>
                    <a:pt x="65" y="185"/>
                    <a:pt x="65" y="182"/>
                    <a:pt x="62" y="178"/>
                  </a:cubicBezTo>
                  <a:cubicBezTo>
                    <a:pt x="59" y="174"/>
                    <a:pt x="60" y="166"/>
                    <a:pt x="62" y="166"/>
                  </a:cubicBezTo>
                  <a:cubicBezTo>
                    <a:pt x="64" y="166"/>
                    <a:pt x="63" y="158"/>
                    <a:pt x="66" y="157"/>
                  </a:cubicBezTo>
                  <a:cubicBezTo>
                    <a:pt x="70" y="156"/>
                    <a:pt x="68" y="150"/>
                    <a:pt x="66" y="145"/>
                  </a:cubicBezTo>
                  <a:cubicBezTo>
                    <a:pt x="65" y="140"/>
                    <a:pt x="69" y="143"/>
                    <a:pt x="69" y="139"/>
                  </a:cubicBezTo>
                  <a:cubicBezTo>
                    <a:pt x="69" y="135"/>
                    <a:pt x="71" y="130"/>
                    <a:pt x="74" y="129"/>
                  </a:cubicBezTo>
                  <a:cubicBezTo>
                    <a:pt x="78" y="128"/>
                    <a:pt x="78" y="122"/>
                    <a:pt x="78" y="120"/>
                  </a:cubicBezTo>
                  <a:cubicBezTo>
                    <a:pt x="78" y="117"/>
                    <a:pt x="82" y="116"/>
                    <a:pt x="85" y="114"/>
                  </a:cubicBezTo>
                  <a:cubicBezTo>
                    <a:pt x="87" y="112"/>
                    <a:pt x="81" y="109"/>
                    <a:pt x="84" y="107"/>
                  </a:cubicBezTo>
                  <a:cubicBezTo>
                    <a:pt x="88" y="105"/>
                    <a:pt x="81" y="96"/>
                    <a:pt x="83" y="94"/>
                  </a:cubicBezTo>
                  <a:cubicBezTo>
                    <a:pt x="85" y="93"/>
                    <a:pt x="84" y="89"/>
                    <a:pt x="84" y="86"/>
                  </a:cubicBezTo>
                  <a:cubicBezTo>
                    <a:pt x="84" y="84"/>
                    <a:pt x="95" y="79"/>
                    <a:pt x="97" y="76"/>
                  </a:cubicBezTo>
                  <a:cubicBezTo>
                    <a:pt x="98" y="74"/>
                    <a:pt x="99" y="68"/>
                    <a:pt x="99" y="63"/>
                  </a:cubicBezTo>
                  <a:cubicBezTo>
                    <a:pt x="96" y="65"/>
                    <a:pt x="93" y="66"/>
                    <a:pt x="92" y="65"/>
                  </a:cubicBezTo>
                  <a:cubicBezTo>
                    <a:pt x="91" y="63"/>
                    <a:pt x="92" y="56"/>
                    <a:pt x="89" y="53"/>
                  </a:cubicBezTo>
                  <a:cubicBezTo>
                    <a:pt x="86" y="50"/>
                    <a:pt x="88" y="44"/>
                    <a:pt x="85" y="43"/>
                  </a:cubicBezTo>
                  <a:cubicBezTo>
                    <a:pt x="82" y="41"/>
                    <a:pt x="79" y="35"/>
                    <a:pt x="81" y="33"/>
                  </a:cubicBezTo>
                  <a:cubicBezTo>
                    <a:pt x="84" y="31"/>
                    <a:pt x="81" y="27"/>
                    <a:pt x="84" y="25"/>
                  </a:cubicBezTo>
                  <a:cubicBezTo>
                    <a:pt x="86" y="23"/>
                    <a:pt x="82" y="23"/>
                    <a:pt x="79" y="19"/>
                  </a:cubicBezTo>
                  <a:cubicBezTo>
                    <a:pt x="76" y="15"/>
                    <a:pt x="80" y="10"/>
                    <a:pt x="76" y="7"/>
                  </a:cubicBezTo>
                  <a:cubicBezTo>
                    <a:pt x="72" y="4"/>
                    <a:pt x="72" y="0"/>
                    <a:pt x="71" y="2"/>
                  </a:cubicBezTo>
                  <a:cubicBezTo>
                    <a:pt x="70" y="4"/>
                    <a:pt x="70" y="9"/>
                    <a:pt x="67" y="11"/>
                  </a:cubicBezTo>
                  <a:cubicBezTo>
                    <a:pt x="66" y="11"/>
                    <a:pt x="65" y="12"/>
                    <a:pt x="64" y="13"/>
                  </a:cubicBezTo>
                  <a:cubicBezTo>
                    <a:pt x="64" y="15"/>
                    <a:pt x="63" y="20"/>
                    <a:pt x="64" y="23"/>
                  </a:cubicBezTo>
                  <a:cubicBezTo>
                    <a:pt x="66" y="27"/>
                    <a:pt x="67" y="45"/>
                    <a:pt x="65" y="52"/>
                  </a:cubicBezTo>
                  <a:cubicBezTo>
                    <a:pt x="64" y="59"/>
                    <a:pt x="62" y="65"/>
                    <a:pt x="61" y="69"/>
                  </a:cubicBezTo>
                  <a:cubicBezTo>
                    <a:pt x="59" y="73"/>
                    <a:pt x="64" y="73"/>
                    <a:pt x="62" y="75"/>
                  </a:cubicBezTo>
                  <a:cubicBezTo>
                    <a:pt x="60" y="77"/>
                    <a:pt x="61" y="82"/>
                    <a:pt x="61" y="90"/>
                  </a:cubicBezTo>
                  <a:cubicBezTo>
                    <a:pt x="61" y="98"/>
                    <a:pt x="56" y="112"/>
                    <a:pt x="56" y="116"/>
                  </a:cubicBezTo>
                  <a:cubicBezTo>
                    <a:pt x="56" y="120"/>
                    <a:pt x="52" y="123"/>
                    <a:pt x="53" y="128"/>
                  </a:cubicBezTo>
                  <a:cubicBezTo>
                    <a:pt x="53" y="133"/>
                    <a:pt x="51" y="135"/>
                    <a:pt x="48" y="138"/>
                  </a:cubicBezTo>
                  <a:cubicBezTo>
                    <a:pt x="45" y="140"/>
                    <a:pt x="52" y="147"/>
                    <a:pt x="52" y="151"/>
                  </a:cubicBezTo>
                  <a:cubicBezTo>
                    <a:pt x="52" y="155"/>
                    <a:pt x="47" y="157"/>
                    <a:pt x="48" y="163"/>
                  </a:cubicBezTo>
                  <a:cubicBezTo>
                    <a:pt x="49" y="171"/>
                    <a:pt x="48" y="185"/>
                    <a:pt x="48" y="188"/>
                  </a:cubicBezTo>
                  <a:cubicBezTo>
                    <a:pt x="48" y="191"/>
                    <a:pt x="45" y="191"/>
                    <a:pt x="45" y="196"/>
                  </a:cubicBezTo>
                  <a:cubicBezTo>
                    <a:pt x="46" y="201"/>
                    <a:pt x="42" y="202"/>
                    <a:pt x="41" y="210"/>
                  </a:cubicBezTo>
                  <a:cubicBezTo>
                    <a:pt x="41" y="217"/>
                    <a:pt x="35" y="228"/>
                    <a:pt x="33" y="234"/>
                  </a:cubicBezTo>
                  <a:cubicBezTo>
                    <a:pt x="30" y="240"/>
                    <a:pt x="30" y="243"/>
                    <a:pt x="27" y="243"/>
                  </a:cubicBezTo>
                  <a:cubicBezTo>
                    <a:pt x="24" y="243"/>
                    <a:pt x="24" y="246"/>
                    <a:pt x="26" y="251"/>
                  </a:cubicBezTo>
                  <a:cubicBezTo>
                    <a:pt x="28" y="256"/>
                    <a:pt x="24" y="260"/>
                    <a:pt x="27" y="265"/>
                  </a:cubicBezTo>
                  <a:cubicBezTo>
                    <a:pt x="30" y="270"/>
                    <a:pt x="29" y="272"/>
                    <a:pt x="28" y="277"/>
                  </a:cubicBezTo>
                  <a:cubicBezTo>
                    <a:pt x="26" y="282"/>
                    <a:pt x="24" y="282"/>
                    <a:pt x="24" y="286"/>
                  </a:cubicBezTo>
                  <a:cubicBezTo>
                    <a:pt x="24" y="291"/>
                    <a:pt x="21" y="295"/>
                    <a:pt x="23" y="300"/>
                  </a:cubicBezTo>
                  <a:cubicBezTo>
                    <a:pt x="25" y="305"/>
                    <a:pt x="24" y="306"/>
                    <a:pt x="22" y="306"/>
                  </a:cubicBezTo>
                  <a:cubicBezTo>
                    <a:pt x="19" y="306"/>
                    <a:pt x="18" y="310"/>
                    <a:pt x="17" y="319"/>
                  </a:cubicBezTo>
                  <a:cubicBezTo>
                    <a:pt x="16" y="327"/>
                    <a:pt x="16" y="327"/>
                    <a:pt x="22" y="326"/>
                  </a:cubicBezTo>
                  <a:cubicBezTo>
                    <a:pt x="28" y="326"/>
                    <a:pt x="24" y="306"/>
                    <a:pt x="27" y="306"/>
                  </a:cubicBezTo>
                  <a:cubicBezTo>
                    <a:pt x="31" y="306"/>
                    <a:pt x="28" y="303"/>
                    <a:pt x="32" y="302"/>
                  </a:cubicBezTo>
                  <a:cubicBezTo>
                    <a:pt x="35" y="301"/>
                    <a:pt x="32" y="305"/>
                    <a:pt x="35" y="306"/>
                  </a:cubicBezTo>
                  <a:cubicBezTo>
                    <a:pt x="37" y="307"/>
                    <a:pt x="39" y="309"/>
                    <a:pt x="35" y="311"/>
                  </a:cubicBezTo>
                  <a:cubicBezTo>
                    <a:pt x="32" y="313"/>
                    <a:pt x="36" y="318"/>
                    <a:pt x="34" y="320"/>
                  </a:cubicBezTo>
                  <a:cubicBezTo>
                    <a:pt x="33" y="323"/>
                    <a:pt x="30" y="326"/>
                    <a:pt x="32" y="329"/>
                  </a:cubicBezTo>
                  <a:cubicBezTo>
                    <a:pt x="33" y="333"/>
                    <a:pt x="30" y="332"/>
                    <a:pt x="30" y="337"/>
                  </a:cubicBezTo>
                  <a:cubicBezTo>
                    <a:pt x="29" y="341"/>
                    <a:pt x="32" y="341"/>
                    <a:pt x="30" y="342"/>
                  </a:cubicBezTo>
                  <a:cubicBezTo>
                    <a:pt x="28" y="343"/>
                    <a:pt x="32" y="346"/>
                    <a:pt x="30" y="347"/>
                  </a:cubicBezTo>
                  <a:cubicBezTo>
                    <a:pt x="27" y="347"/>
                    <a:pt x="29" y="351"/>
                    <a:pt x="30" y="354"/>
                  </a:cubicBezTo>
                  <a:cubicBezTo>
                    <a:pt x="32" y="357"/>
                    <a:pt x="27" y="355"/>
                    <a:pt x="25" y="357"/>
                  </a:cubicBezTo>
                  <a:cubicBezTo>
                    <a:pt x="22" y="359"/>
                    <a:pt x="27" y="362"/>
                    <a:pt x="26" y="364"/>
                  </a:cubicBezTo>
                  <a:cubicBezTo>
                    <a:pt x="24" y="367"/>
                    <a:pt x="20" y="363"/>
                    <a:pt x="18" y="361"/>
                  </a:cubicBezTo>
                  <a:cubicBezTo>
                    <a:pt x="17" y="360"/>
                    <a:pt x="21" y="357"/>
                    <a:pt x="23" y="354"/>
                  </a:cubicBezTo>
                  <a:cubicBezTo>
                    <a:pt x="26" y="351"/>
                    <a:pt x="21" y="344"/>
                    <a:pt x="17" y="346"/>
                  </a:cubicBezTo>
                  <a:cubicBezTo>
                    <a:pt x="14" y="347"/>
                    <a:pt x="21" y="351"/>
                    <a:pt x="21" y="355"/>
                  </a:cubicBezTo>
                  <a:cubicBezTo>
                    <a:pt x="21" y="358"/>
                    <a:pt x="15" y="354"/>
                    <a:pt x="15" y="357"/>
                  </a:cubicBezTo>
                  <a:cubicBezTo>
                    <a:pt x="15" y="361"/>
                    <a:pt x="11" y="360"/>
                    <a:pt x="9" y="362"/>
                  </a:cubicBezTo>
                  <a:cubicBezTo>
                    <a:pt x="6" y="365"/>
                    <a:pt x="12" y="367"/>
                    <a:pt x="9" y="368"/>
                  </a:cubicBezTo>
                  <a:cubicBezTo>
                    <a:pt x="7" y="368"/>
                    <a:pt x="2" y="372"/>
                    <a:pt x="2" y="374"/>
                  </a:cubicBezTo>
                  <a:cubicBezTo>
                    <a:pt x="2" y="377"/>
                    <a:pt x="5" y="377"/>
                    <a:pt x="5" y="375"/>
                  </a:cubicBezTo>
                  <a:cubicBezTo>
                    <a:pt x="5" y="372"/>
                    <a:pt x="9" y="372"/>
                    <a:pt x="10" y="375"/>
                  </a:cubicBezTo>
                  <a:cubicBezTo>
                    <a:pt x="11" y="378"/>
                    <a:pt x="13" y="375"/>
                    <a:pt x="17" y="376"/>
                  </a:cubicBezTo>
                  <a:cubicBezTo>
                    <a:pt x="20" y="376"/>
                    <a:pt x="20" y="382"/>
                    <a:pt x="18" y="381"/>
                  </a:cubicBezTo>
                  <a:cubicBezTo>
                    <a:pt x="16" y="381"/>
                    <a:pt x="14" y="385"/>
                    <a:pt x="14" y="388"/>
                  </a:cubicBezTo>
                  <a:cubicBezTo>
                    <a:pt x="15" y="392"/>
                    <a:pt x="22" y="388"/>
                    <a:pt x="25" y="389"/>
                  </a:cubicBezTo>
                  <a:cubicBezTo>
                    <a:pt x="28" y="390"/>
                    <a:pt x="27" y="396"/>
                    <a:pt x="25" y="394"/>
                  </a:cubicBezTo>
                  <a:cubicBezTo>
                    <a:pt x="23" y="392"/>
                    <a:pt x="19" y="389"/>
                    <a:pt x="17" y="392"/>
                  </a:cubicBezTo>
                  <a:cubicBezTo>
                    <a:pt x="16" y="395"/>
                    <a:pt x="13" y="394"/>
                    <a:pt x="11" y="393"/>
                  </a:cubicBezTo>
                  <a:cubicBezTo>
                    <a:pt x="8" y="392"/>
                    <a:pt x="0" y="397"/>
                    <a:pt x="3" y="399"/>
                  </a:cubicBezTo>
                  <a:cubicBezTo>
                    <a:pt x="6" y="401"/>
                    <a:pt x="6" y="404"/>
                    <a:pt x="7" y="404"/>
                  </a:cubicBezTo>
                  <a:cubicBezTo>
                    <a:pt x="9" y="404"/>
                    <a:pt x="12" y="402"/>
                    <a:pt x="13" y="400"/>
                  </a:cubicBezTo>
                  <a:cubicBezTo>
                    <a:pt x="14" y="398"/>
                    <a:pt x="17" y="396"/>
                    <a:pt x="18" y="401"/>
                  </a:cubicBezTo>
                  <a:cubicBezTo>
                    <a:pt x="18" y="405"/>
                    <a:pt x="13" y="403"/>
                    <a:pt x="12" y="406"/>
                  </a:cubicBezTo>
                  <a:cubicBezTo>
                    <a:pt x="11" y="408"/>
                    <a:pt x="9" y="410"/>
                    <a:pt x="6" y="412"/>
                  </a:cubicBezTo>
                  <a:cubicBezTo>
                    <a:pt x="3" y="415"/>
                    <a:pt x="6" y="418"/>
                    <a:pt x="8" y="417"/>
                  </a:cubicBezTo>
                  <a:cubicBezTo>
                    <a:pt x="11" y="416"/>
                    <a:pt x="8" y="420"/>
                    <a:pt x="11" y="421"/>
                  </a:cubicBezTo>
                  <a:cubicBezTo>
                    <a:pt x="14" y="421"/>
                    <a:pt x="15" y="419"/>
                    <a:pt x="15" y="416"/>
                  </a:cubicBezTo>
                  <a:cubicBezTo>
                    <a:pt x="14" y="414"/>
                    <a:pt x="16" y="408"/>
                    <a:pt x="19" y="411"/>
                  </a:cubicBezTo>
                  <a:cubicBezTo>
                    <a:pt x="22" y="414"/>
                    <a:pt x="18" y="416"/>
                    <a:pt x="18" y="419"/>
                  </a:cubicBezTo>
                  <a:cubicBezTo>
                    <a:pt x="18" y="421"/>
                    <a:pt x="16" y="425"/>
                    <a:pt x="16" y="427"/>
                  </a:cubicBezTo>
                  <a:cubicBezTo>
                    <a:pt x="16" y="430"/>
                    <a:pt x="13" y="429"/>
                    <a:pt x="13" y="432"/>
                  </a:cubicBezTo>
                  <a:cubicBezTo>
                    <a:pt x="13" y="435"/>
                    <a:pt x="6" y="433"/>
                    <a:pt x="9" y="435"/>
                  </a:cubicBezTo>
                  <a:cubicBezTo>
                    <a:pt x="13" y="437"/>
                    <a:pt x="7" y="439"/>
                    <a:pt x="9" y="441"/>
                  </a:cubicBezTo>
                  <a:cubicBezTo>
                    <a:pt x="11" y="443"/>
                    <a:pt x="12" y="439"/>
                    <a:pt x="15" y="440"/>
                  </a:cubicBezTo>
                  <a:cubicBezTo>
                    <a:pt x="18" y="441"/>
                    <a:pt x="17" y="441"/>
                    <a:pt x="21" y="440"/>
                  </a:cubicBezTo>
                  <a:cubicBezTo>
                    <a:pt x="24" y="438"/>
                    <a:pt x="26" y="443"/>
                    <a:pt x="23" y="444"/>
                  </a:cubicBezTo>
                  <a:cubicBezTo>
                    <a:pt x="20" y="445"/>
                    <a:pt x="16" y="448"/>
                    <a:pt x="18" y="449"/>
                  </a:cubicBezTo>
                  <a:cubicBezTo>
                    <a:pt x="19" y="449"/>
                    <a:pt x="24" y="446"/>
                    <a:pt x="25" y="450"/>
                  </a:cubicBezTo>
                  <a:cubicBezTo>
                    <a:pt x="26" y="453"/>
                    <a:pt x="28" y="452"/>
                    <a:pt x="28" y="448"/>
                  </a:cubicBezTo>
                  <a:cubicBezTo>
                    <a:pt x="29" y="445"/>
                    <a:pt x="35" y="448"/>
                    <a:pt x="36" y="451"/>
                  </a:cubicBezTo>
                  <a:cubicBezTo>
                    <a:pt x="37" y="454"/>
                    <a:pt x="29" y="456"/>
                    <a:pt x="26" y="455"/>
                  </a:cubicBezTo>
                  <a:cubicBezTo>
                    <a:pt x="22" y="454"/>
                    <a:pt x="20" y="458"/>
                    <a:pt x="22" y="462"/>
                  </a:cubicBezTo>
                  <a:cubicBezTo>
                    <a:pt x="25" y="465"/>
                    <a:pt x="28" y="462"/>
                    <a:pt x="31" y="459"/>
                  </a:cubicBezTo>
                  <a:cubicBezTo>
                    <a:pt x="33" y="456"/>
                    <a:pt x="47" y="457"/>
                    <a:pt x="48" y="460"/>
                  </a:cubicBezTo>
                  <a:cubicBezTo>
                    <a:pt x="49" y="463"/>
                    <a:pt x="42" y="460"/>
                    <a:pt x="41" y="462"/>
                  </a:cubicBezTo>
                  <a:cubicBezTo>
                    <a:pt x="40" y="464"/>
                    <a:pt x="35" y="465"/>
                    <a:pt x="34" y="463"/>
                  </a:cubicBezTo>
                  <a:cubicBezTo>
                    <a:pt x="33" y="461"/>
                    <a:pt x="28" y="464"/>
                    <a:pt x="28" y="467"/>
                  </a:cubicBezTo>
                  <a:cubicBezTo>
                    <a:pt x="27" y="471"/>
                    <a:pt x="23" y="471"/>
                    <a:pt x="28" y="472"/>
                  </a:cubicBezTo>
                  <a:cubicBezTo>
                    <a:pt x="32" y="473"/>
                    <a:pt x="31" y="467"/>
                    <a:pt x="38" y="468"/>
                  </a:cubicBezTo>
                  <a:cubicBezTo>
                    <a:pt x="45" y="468"/>
                    <a:pt x="49" y="461"/>
                    <a:pt x="51" y="465"/>
                  </a:cubicBezTo>
                  <a:cubicBezTo>
                    <a:pt x="53" y="469"/>
                    <a:pt x="45" y="472"/>
                    <a:pt x="42" y="470"/>
                  </a:cubicBezTo>
                  <a:cubicBezTo>
                    <a:pt x="40" y="467"/>
                    <a:pt x="36" y="472"/>
                    <a:pt x="37" y="475"/>
                  </a:cubicBezTo>
                  <a:cubicBezTo>
                    <a:pt x="37" y="479"/>
                    <a:pt x="29" y="474"/>
                    <a:pt x="25" y="474"/>
                  </a:cubicBezTo>
                  <a:cubicBezTo>
                    <a:pt x="21" y="473"/>
                    <a:pt x="22" y="478"/>
                    <a:pt x="26" y="481"/>
                  </a:cubicBezTo>
                  <a:cubicBezTo>
                    <a:pt x="29" y="485"/>
                    <a:pt x="31" y="481"/>
                    <a:pt x="36" y="484"/>
                  </a:cubicBezTo>
                  <a:cubicBezTo>
                    <a:pt x="40" y="486"/>
                    <a:pt x="40" y="489"/>
                    <a:pt x="43" y="487"/>
                  </a:cubicBezTo>
                  <a:cubicBezTo>
                    <a:pt x="46" y="484"/>
                    <a:pt x="43" y="484"/>
                    <a:pt x="41" y="483"/>
                  </a:cubicBezTo>
                  <a:cubicBezTo>
                    <a:pt x="39" y="482"/>
                    <a:pt x="41" y="477"/>
                    <a:pt x="45" y="480"/>
                  </a:cubicBezTo>
                  <a:cubicBezTo>
                    <a:pt x="50" y="482"/>
                    <a:pt x="56" y="478"/>
                    <a:pt x="54" y="472"/>
                  </a:cubicBezTo>
                  <a:cubicBezTo>
                    <a:pt x="53" y="466"/>
                    <a:pt x="58" y="463"/>
                    <a:pt x="64" y="461"/>
                  </a:cubicBezTo>
                  <a:cubicBezTo>
                    <a:pt x="70" y="459"/>
                    <a:pt x="67" y="465"/>
                    <a:pt x="63" y="466"/>
                  </a:cubicBezTo>
                  <a:cubicBezTo>
                    <a:pt x="58" y="468"/>
                    <a:pt x="58" y="469"/>
                    <a:pt x="61" y="473"/>
                  </a:cubicBezTo>
                  <a:cubicBezTo>
                    <a:pt x="64" y="476"/>
                    <a:pt x="68" y="471"/>
                    <a:pt x="71" y="473"/>
                  </a:cubicBezTo>
                  <a:cubicBezTo>
                    <a:pt x="74" y="476"/>
                    <a:pt x="66" y="476"/>
                    <a:pt x="65" y="478"/>
                  </a:cubicBezTo>
                  <a:cubicBezTo>
                    <a:pt x="64" y="481"/>
                    <a:pt x="70" y="484"/>
                    <a:pt x="65" y="486"/>
                  </a:cubicBezTo>
                  <a:cubicBezTo>
                    <a:pt x="61" y="488"/>
                    <a:pt x="63" y="478"/>
                    <a:pt x="61" y="477"/>
                  </a:cubicBezTo>
                  <a:cubicBezTo>
                    <a:pt x="58" y="476"/>
                    <a:pt x="56" y="478"/>
                    <a:pt x="58" y="484"/>
                  </a:cubicBezTo>
                  <a:cubicBezTo>
                    <a:pt x="61" y="490"/>
                    <a:pt x="55" y="485"/>
                    <a:pt x="53" y="482"/>
                  </a:cubicBezTo>
                  <a:cubicBezTo>
                    <a:pt x="50" y="479"/>
                    <a:pt x="47" y="483"/>
                    <a:pt x="50" y="486"/>
                  </a:cubicBezTo>
                  <a:cubicBezTo>
                    <a:pt x="53" y="489"/>
                    <a:pt x="44" y="486"/>
                    <a:pt x="44" y="491"/>
                  </a:cubicBezTo>
                  <a:cubicBezTo>
                    <a:pt x="44" y="496"/>
                    <a:pt x="48" y="492"/>
                    <a:pt x="52" y="493"/>
                  </a:cubicBezTo>
                  <a:cubicBezTo>
                    <a:pt x="57" y="494"/>
                    <a:pt x="55" y="500"/>
                    <a:pt x="58" y="503"/>
                  </a:cubicBezTo>
                  <a:cubicBezTo>
                    <a:pt x="61" y="505"/>
                    <a:pt x="59" y="495"/>
                    <a:pt x="62" y="494"/>
                  </a:cubicBezTo>
                  <a:cubicBezTo>
                    <a:pt x="66" y="493"/>
                    <a:pt x="62" y="502"/>
                    <a:pt x="70" y="504"/>
                  </a:cubicBezTo>
                  <a:cubicBezTo>
                    <a:pt x="78" y="507"/>
                    <a:pt x="71" y="503"/>
                    <a:pt x="74" y="500"/>
                  </a:cubicBezTo>
                  <a:cubicBezTo>
                    <a:pt x="78" y="498"/>
                    <a:pt x="82" y="508"/>
                    <a:pt x="86" y="509"/>
                  </a:cubicBezTo>
                  <a:cubicBezTo>
                    <a:pt x="90" y="510"/>
                    <a:pt x="87" y="504"/>
                    <a:pt x="84" y="501"/>
                  </a:cubicBezTo>
                  <a:cubicBezTo>
                    <a:pt x="82" y="498"/>
                    <a:pt x="87" y="500"/>
                    <a:pt x="91" y="501"/>
                  </a:cubicBezTo>
                  <a:cubicBezTo>
                    <a:pt x="95" y="503"/>
                    <a:pt x="98" y="503"/>
                    <a:pt x="98" y="500"/>
                  </a:cubicBezTo>
                  <a:cubicBezTo>
                    <a:pt x="99" y="499"/>
                    <a:pt x="99" y="499"/>
                    <a:pt x="100" y="500"/>
                  </a:cubicBezTo>
                  <a:cubicBezTo>
                    <a:pt x="96" y="497"/>
                    <a:pt x="83" y="499"/>
                    <a:pt x="81" y="499"/>
                  </a:cubicBezTo>
                  <a:cubicBezTo>
                    <a:pt x="79" y="498"/>
                    <a:pt x="81" y="468"/>
                    <a:pt x="81" y="461"/>
                  </a:cubicBezTo>
                  <a:cubicBezTo>
                    <a:pt x="81" y="461"/>
                    <a:pt x="81" y="461"/>
                    <a:pt x="80" y="461"/>
                  </a:cubicBezTo>
                  <a:cubicBezTo>
                    <a:pt x="77" y="461"/>
                    <a:pt x="70" y="462"/>
                    <a:pt x="71" y="457"/>
                  </a:cubicBezTo>
                  <a:cubicBezTo>
                    <a:pt x="71" y="456"/>
                    <a:pt x="72" y="456"/>
                    <a:pt x="72" y="455"/>
                  </a:cubicBezTo>
                  <a:cubicBezTo>
                    <a:pt x="71" y="454"/>
                    <a:pt x="69" y="453"/>
                    <a:pt x="66" y="452"/>
                  </a:cubicBezTo>
                  <a:cubicBezTo>
                    <a:pt x="61" y="450"/>
                    <a:pt x="49" y="452"/>
                    <a:pt x="46" y="452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39" name="Freeform 110">
              <a:extLst>
                <a:ext uri="{FF2B5EF4-FFF2-40B4-BE49-F238E27FC236}">
                  <a16:creationId xmlns:a16="http://schemas.microsoft.com/office/drawing/2014/main" id="{3DFDA217-0CDE-E268-B0FD-3FCA981E0AB8}"/>
                </a:ext>
              </a:extLst>
            </p:cNvPr>
            <p:cNvSpPr/>
            <p:nvPr/>
          </p:nvSpPr>
          <p:spPr bwMode="auto">
            <a:xfrm>
              <a:off x="2992438" y="3683000"/>
              <a:ext cx="192088" cy="192088"/>
            </a:xfrm>
            <a:custGeom>
              <a:avLst/>
              <a:gdLst/>
              <a:ahLst/>
              <a:cxnLst>
                <a:cxn ang="0">
                  <a:pos x="96" y="54"/>
                </a:cxn>
                <a:cxn ang="0">
                  <a:pos x="87" y="56"/>
                </a:cxn>
                <a:cxn ang="0">
                  <a:pos x="81" y="43"/>
                </a:cxn>
                <a:cxn ang="0">
                  <a:pos x="73" y="34"/>
                </a:cxn>
                <a:cxn ang="0">
                  <a:pos x="64" y="33"/>
                </a:cxn>
                <a:cxn ang="0">
                  <a:pos x="58" y="24"/>
                </a:cxn>
                <a:cxn ang="0">
                  <a:pos x="56" y="10"/>
                </a:cxn>
                <a:cxn ang="0">
                  <a:pos x="55" y="4"/>
                </a:cxn>
                <a:cxn ang="0">
                  <a:pos x="53" y="5"/>
                </a:cxn>
                <a:cxn ang="0">
                  <a:pos x="43" y="0"/>
                </a:cxn>
                <a:cxn ang="0">
                  <a:pos x="30" y="1"/>
                </a:cxn>
                <a:cxn ang="0">
                  <a:pos x="16" y="4"/>
                </a:cxn>
                <a:cxn ang="0">
                  <a:pos x="7" y="14"/>
                </a:cxn>
                <a:cxn ang="0">
                  <a:pos x="4" y="32"/>
                </a:cxn>
                <a:cxn ang="0">
                  <a:pos x="0" y="31"/>
                </a:cxn>
                <a:cxn ang="0">
                  <a:pos x="16" y="47"/>
                </a:cxn>
                <a:cxn ang="0">
                  <a:pos x="28" y="55"/>
                </a:cxn>
                <a:cxn ang="0">
                  <a:pos x="41" y="62"/>
                </a:cxn>
                <a:cxn ang="0">
                  <a:pos x="62" y="72"/>
                </a:cxn>
                <a:cxn ang="0">
                  <a:pos x="53" y="87"/>
                </a:cxn>
                <a:cxn ang="0">
                  <a:pos x="49" y="95"/>
                </a:cxn>
                <a:cxn ang="0">
                  <a:pos x="60" y="97"/>
                </a:cxn>
                <a:cxn ang="0">
                  <a:pos x="71" y="98"/>
                </a:cxn>
                <a:cxn ang="0">
                  <a:pos x="80" y="96"/>
                </a:cxn>
                <a:cxn ang="0">
                  <a:pos x="89" y="92"/>
                </a:cxn>
                <a:cxn ang="0">
                  <a:pos x="95" y="75"/>
                </a:cxn>
                <a:cxn ang="0">
                  <a:pos x="96" y="54"/>
                </a:cxn>
              </a:cxnLst>
              <a:rect l="0" t="0" r="r" b="b"/>
              <a:pathLst>
                <a:path w="100" h="100">
                  <a:moveTo>
                    <a:pt x="96" y="54"/>
                  </a:moveTo>
                  <a:cubicBezTo>
                    <a:pt x="92" y="52"/>
                    <a:pt x="88" y="56"/>
                    <a:pt x="87" y="56"/>
                  </a:cubicBezTo>
                  <a:cubicBezTo>
                    <a:pt x="85" y="56"/>
                    <a:pt x="82" y="47"/>
                    <a:pt x="81" y="43"/>
                  </a:cubicBezTo>
                  <a:cubicBezTo>
                    <a:pt x="80" y="40"/>
                    <a:pt x="76" y="32"/>
                    <a:pt x="73" y="34"/>
                  </a:cubicBezTo>
                  <a:cubicBezTo>
                    <a:pt x="71" y="36"/>
                    <a:pt x="71" y="33"/>
                    <a:pt x="64" y="33"/>
                  </a:cubicBezTo>
                  <a:cubicBezTo>
                    <a:pt x="56" y="33"/>
                    <a:pt x="56" y="31"/>
                    <a:pt x="58" y="24"/>
                  </a:cubicBezTo>
                  <a:cubicBezTo>
                    <a:pt x="59" y="16"/>
                    <a:pt x="53" y="12"/>
                    <a:pt x="56" y="10"/>
                  </a:cubicBezTo>
                  <a:cubicBezTo>
                    <a:pt x="58" y="9"/>
                    <a:pt x="58" y="7"/>
                    <a:pt x="55" y="4"/>
                  </a:cubicBezTo>
                  <a:cubicBezTo>
                    <a:pt x="55" y="4"/>
                    <a:pt x="54" y="5"/>
                    <a:pt x="53" y="5"/>
                  </a:cubicBezTo>
                  <a:cubicBezTo>
                    <a:pt x="51" y="5"/>
                    <a:pt x="47" y="0"/>
                    <a:pt x="43" y="0"/>
                  </a:cubicBezTo>
                  <a:cubicBezTo>
                    <a:pt x="38" y="0"/>
                    <a:pt x="33" y="0"/>
                    <a:pt x="30" y="1"/>
                  </a:cubicBezTo>
                  <a:cubicBezTo>
                    <a:pt x="26" y="3"/>
                    <a:pt x="20" y="1"/>
                    <a:pt x="16" y="4"/>
                  </a:cubicBezTo>
                  <a:cubicBezTo>
                    <a:pt x="12" y="6"/>
                    <a:pt x="7" y="12"/>
                    <a:pt x="7" y="14"/>
                  </a:cubicBezTo>
                  <a:cubicBezTo>
                    <a:pt x="8" y="17"/>
                    <a:pt x="6" y="31"/>
                    <a:pt x="4" y="32"/>
                  </a:cubicBezTo>
                  <a:cubicBezTo>
                    <a:pt x="3" y="32"/>
                    <a:pt x="2" y="32"/>
                    <a:pt x="0" y="31"/>
                  </a:cubicBezTo>
                  <a:cubicBezTo>
                    <a:pt x="3" y="36"/>
                    <a:pt x="11" y="44"/>
                    <a:pt x="16" y="47"/>
                  </a:cubicBezTo>
                  <a:cubicBezTo>
                    <a:pt x="22" y="51"/>
                    <a:pt x="22" y="55"/>
                    <a:pt x="28" y="55"/>
                  </a:cubicBezTo>
                  <a:cubicBezTo>
                    <a:pt x="35" y="56"/>
                    <a:pt x="38" y="59"/>
                    <a:pt x="41" y="62"/>
                  </a:cubicBezTo>
                  <a:cubicBezTo>
                    <a:pt x="43" y="65"/>
                    <a:pt x="60" y="70"/>
                    <a:pt x="62" y="72"/>
                  </a:cubicBezTo>
                  <a:cubicBezTo>
                    <a:pt x="63" y="75"/>
                    <a:pt x="53" y="81"/>
                    <a:pt x="53" y="87"/>
                  </a:cubicBezTo>
                  <a:cubicBezTo>
                    <a:pt x="53" y="93"/>
                    <a:pt x="49" y="93"/>
                    <a:pt x="49" y="95"/>
                  </a:cubicBezTo>
                  <a:cubicBezTo>
                    <a:pt x="49" y="97"/>
                    <a:pt x="57" y="95"/>
                    <a:pt x="60" y="97"/>
                  </a:cubicBezTo>
                  <a:cubicBezTo>
                    <a:pt x="63" y="99"/>
                    <a:pt x="67" y="96"/>
                    <a:pt x="71" y="98"/>
                  </a:cubicBezTo>
                  <a:cubicBezTo>
                    <a:pt x="74" y="100"/>
                    <a:pt x="78" y="95"/>
                    <a:pt x="80" y="96"/>
                  </a:cubicBezTo>
                  <a:cubicBezTo>
                    <a:pt x="83" y="97"/>
                    <a:pt x="86" y="91"/>
                    <a:pt x="89" y="92"/>
                  </a:cubicBezTo>
                  <a:cubicBezTo>
                    <a:pt x="93" y="92"/>
                    <a:pt x="96" y="80"/>
                    <a:pt x="95" y="75"/>
                  </a:cubicBezTo>
                  <a:cubicBezTo>
                    <a:pt x="94" y="70"/>
                    <a:pt x="100" y="56"/>
                    <a:pt x="96" y="5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40" name="Freeform 111">
              <a:extLst>
                <a:ext uri="{FF2B5EF4-FFF2-40B4-BE49-F238E27FC236}">
                  <a16:creationId xmlns:a16="http://schemas.microsoft.com/office/drawing/2014/main" id="{534AB0B5-CD24-A5D9-B0A6-6D53FAE08DB7}"/>
                </a:ext>
              </a:extLst>
            </p:cNvPr>
            <p:cNvSpPr/>
            <p:nvPr/>
          </p:nvSpPr>
          <p:spPr bwMode="auto">
            <a:xfrm>
              <a:off x="2492375" y="3016250"/>
              <a:ext cx="71438" cy="57150"/>
            </a:xfrm>
            <a:custGeom>
              <a:avLst/>
              <a:gdLst/>
              <a:ahLst/>
              <a:cxnLst>
                <a:cxn ang="0">
                  <a:pos x="36" y="24"/>
                </a:cxn>
                <a:cxn ang="0">
                  <a:pos x="38" y="17"/>
                </a:cxn>
                <a:cxn ang="0">
                  <a:pos x="26" y="3"/>
                </a:cxn>
                <a:cxn ang="0">
                  <a:pos x="21" y="2"/>
                </a:cxn>
                <a:cxn ang="0">
                  <a:pos x="10" y="0"/>
                </a:cxn>
                <a:cxn ang="0">
                  <a:pos x="3" y="0"/>
                </a:cxn>
                <a:cxn ang="0">
                  <a:pos x="3" y="5"/>
                </a:cxn>
                <a:cxn ang="0">
                  <a:pos x="6" y="14"/>
                </a:cxn>
                <a:cxn ang="0">
                  <a:pos x="12" y="13"/>
                </a:cxn>
                <a:cxn ang="0">
                  <a:pos x="17" y="17"/>
                </a:cxn>
                <a:cxn ang="0">
                  <a:pos x="25" y="24"/>
                </a:cxn>
                <a:cxn ang="0">
                  <a:pos x="32" y="30"/>
                </a:cxn>
                <a:cxn ang="0">
                  <a:pos x="34" y="30"/>
                </a:cxn>
                <a:cxn ang="0">
                  <a:pos x="36" y="24"/>
                </a:cxn>
              </a:cxnLst>
              <a:rect l="0" t="0" r="r" b="b"/>
              <a:pathLst>
                <a:path w="38" h="30">
                  <a:moveTo>
                    <a:pt x="36" y="24"/>
                  </a:moveTo>
                  <a:cubicBezTo>
                    <a:pt x="35" y="23"/>
                    <a:pt x="36" y="19"/>
                    <a:pt x="38" y="17"/>
                  </a:cubicBezTo>
                  <a:cubicBezTo>
                    <a:pt x="33" y="12"/>
                    <a:pt x="29" y="6"/>
                    <a:pt x="26" y="3"/>
                  </a:cubicBezTo>
                  <a:cubicBezTo>
                    <a:pt x="24" y="3"/>
                    <a:pt x="22" y="3"/>
                    <a:pt x="21" y="2"/>
                  </a:cubicBezTo>
                  <a:cubicBezTo>
                    <a:pt x="18" y="0"/>
                    <a:pt x="12" y="2"/>
                    <a:pt x="10" y="0"/>
                  </a:cubicBezTo>
                  <a:cubicBezTo>
                    <a:pt x="8" y="0"/>
                    <a:pt x="6" y="0"/>
                    <a:pt x="3" y="0"/>
                  </a:cubicBezTo>
                  <a:cubicBezTo>
                    <a:pt x="4" y="2"/>
                    <a:pt x="4" y="4"/>
                    <a:pt x="3" y="5"/>
                  </a:cubicBezTo>
                  <a:cubicBezTo>
                    <a:pt x="0" y="6"/>
                    <a:pt x="0" y="12"/>
                    <a:pt x="6" y="14"/>
                  </a:cubicBezTo>
                  <a:cubicBezTo>
                    <a:pt x="11" y="17"/>
                    <a:pt x="9" y="13"/>
                    <a:pt x="12" y="13"/>
                  </a:cubicBezTo>
                  <a:cubicBezTo>
                    <a:pt x="15" y="13"/>
                    <a:pt x="15" y="17"/>
                    <a:pt x="17" y="17"/>
                  </a:cubicBezTo>
                  <a:cubicBezTo>
                    <a:pt x="20" y="17"/>
                    <a:pt x="25" y="20"/>
                    <a:pt x="25" y="24"/>
                  </a:cubicBezTo>
                  <a:cubicBezTo>
                    <a:pt x="25" y="28"/>
                    <a:pt x="27" y="30"/>
                    <a:pt x="32" y="30"/>
                  </a:cubicBezTo>
                  <a:cubicBezTo>
                    <a:pt x="32" y="30"/>
                    <a:pt x="33" y="30"/>
                    <a:pt x="34" y="30"/>
                  </a:cubicBezTo>
                  <a:cubicBezTo>
                    <a:pt x="35" y="28"/>
                    <a:pt x="36" y="25"/>
                    <a:pt x="36" y="2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41" name="Freeform 112">
              <a:extLst>
                <a:ext uri="{FF2B5EF4-FFF2-40B4-BE49-F238E27FC236}">
                  <a16:creationId xmlns:a16="http://schemas.microsoft.com/office/drawing/2014/main" id="{F74F7F57-45EA-D247-7E71-5F901CD4C374}"/>
                </a:ext>
              </a:extLst>
            </p:cNvPr>
            <p:cNvSpPr/>
            <p:nvPr/>
          </p:nvSpPr>
          <p:spPr bwMode="auto">
            <a:xfrm>
              <a:off x="2557463" y="3044825"/>
              <a:ext cx="125413" cy="60325"/>
            </a:xfrm>
            <a:custGeom>
              <a:avLst/>
              <a:gdLst/>
              <a:ahLst/>
              <a:cxnLst>
                <a:cxn ang="0">
                  <a:pos x="59" y="9"/>
                </a:cxn>
                <a:cxn ang="0">
                  <a:pos x="43" y="2"/>
                </a:cxn>
                <a:cxn ang="0">
                  <a:pos x="27" y="8"/>
                </a:cxn>
                <a:cxn ang="0">
                  <a:pos x="9" y="7"/>
                </a:cxn>
                <a:cxn ang="0">
                  <a:pos x="4" y="2"/>
                </a:cxn>
                <a:cxn ang="0">
                  <a:pos x="2" y="9"/>
                </a:cxn>
                <a:cxn ang="0">
                  <a:pos x="0" y="15"/>
                </a:cxn>
                <a:cxn ang="0">
                  <a:pos x="15" y="22"/>
                </a:cxn>
                <a:cxn ang="0">
                  <a:pos x="23" y="27"/>
                </a:cxn>
                <a:cxn ang="0">
                  <a:pos x="32" y="25"/>
                </a:cxn>
                <a:cxn ang="0">
                  <a:pos x="29" y="19"/>
                </a:cxn>
                <a:cxn ang="0">
                  <a:pos x="35" y="13"/>
                </a:cxn>
                <a:cxn ang="0">
                  <a:pos x="47" y="9"/>
                </a:cxn>
                <a:cxn ang="0">
                  <a:pos x="50" y="17"/>
                </a:cxn>
                <a:cxn ang="0">
                  <a:pos x="57" y="29"/>
                </a:cxn>
                <a:cxn ang="0">
                  <a:pos x="65" y="21"/>
                </a:cxn>
                <a:cxn ang="0">
                  <a:pos x="66" y="18"/>
                </a:cxn>
                <a:cxn ang="0">
                  <a:pos x="59" y="9"/>
                </a:cxn>
              </a:cxnLst>
              <a:rect l="0" t="0" r="r" b="b"/>
              <a:pathLst>
                <a:path w="66" h="31">
                  <a:moveTo>
                    <a:pt x="59" y="9"/>
                  </a:moveTo>
                  <a:cubicBezTo>
                    <a:pt x="55" y="3"/>
                    <a:pt x="48" y="4"/>
                    <a:pt x="43" y="2"/>
                  </a:cubicBezTo>
                  <a:cubicBezTo>
                    <a:pt x="39" y="0"/>
                    <a:pt x="33" y="2"/>
                    <a:pt x="27" y="8"/>
                  </a:cubicBezTo>
                  <a:cubicBezTo>
                    <a:pt x="22" y="13"/>
                    <a:pt x="14" y="10"/>
                    <a:pt x="9" y="7"/>
                  </a:cubicBezTo>
                  <a:cubicBezTo>
                    <a:pt x="8" y="6"/>
                    <a:pt x="6" y="4"/>
                    <a:pt x="4" y="2"/>
                  </a:cubicBezTo>
                  <a:cubicBezTo>
                    <a:pt x="2" y="4"/>
                    <a:pt x="1" y="8"/>
                    <a:pt x="2" y="9"/>
                  </a:cubicBezTo>
                  <a:cubicBezTo>
                    <a:pt x="2" y="10"/>
                    <a:pt x="1" y="13"/>
                    <a:pt x="0" y="15"/>
                  </a:cubicBezTo>
                  <a:cubicBezTo>
                    <a:pt x="5" y="16"/>
                    <a:pt x="12" y="18"/>
                    <a:pt x="15" y="22"/>
                  </a:cubicBezTo>
                  <a:cubicBezTo>
                    <a:pt x="19" y="26"/>
                    <a:pt x="21" y="23"/>
                    <a:pt x="23" y="27"/>
                  </a:cubicBezTo>
                  <a:cubicBezTo>
                    <a:pt x="25" y="31"/>
                    <a:pt x="31" y="28"/>
                    <a:pt x="32" y="25"/>
                  </a:cubicBezTo>
                  <a:cubicBezTo>
                    <a:pt x="33" y="23"/>
                    <a:pt x="29" y="22"/>
                    <a:pt x="29" y="19"/>
                  </a:cubicBezTo>
                  <a:cubicBezTo>
                    <a:pt x="28" y="16"/>
                    <a:pt x="34" y="17"/>
                    <a:pt x="35" y="13"/>
                  </a:cubicBezTo>
                  <a:cubicBezTo>
                    <a:pt x="36" y="10"/>
                    <a:pt x="44" y="8"/>
                    <a:pt x="47" y="9"/>
                  </a:cubicBezTo>
                  <a:cubicBezTo>
                    <a:pt x="51" y="11"/>
                    <a:pt x="54" y="13"/>
                    <a:pt x="50" y="17"/>
                  </a:cubicBezTo>
                  <a:cubicBezTo>
                    <a:pt x="48" y="20"/>
                    <a:pt x="53" y="25"/>
                    <a:pt x="57" y="29"/>
                  </a:cubicBezTo>
                  <a:cubicBezTo>
                    <a:pt x="60" y="26"/>
                    <a:pt x="63" y="22"/>
                    <a:pt x="65" y="21"/>
                  </a:cubicBezTo>
                  <a:cubicBezTo>
                    <a:pt x="65" y="21"/>
                    <a:pt x="66" y="19"/>
                    <a:pt x="66" y="18"/>
                  </a:cubicBezTo>
                  <a:cubicBezTo>
                    <a:pt x="64" y="17"/>
                    <a:pt x="62" y="13"/>
                    <a:pt x="59" y="9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42" name="Freeform 113">
              <a:extLst>
                <a:ext uri="{FF2B5EF4-FFF2-40B4-BE49-F238E27FC236}">
                  <a16:creationId xmlns:a16="http://schemas.microsoft.com/office/drawing/2014/main" id="{7949A2AB-91C4-501E-1CE3-59434FA992DC}"/>
                </a:ext>
              </a:extLst>
            </p:cNvPr>
            <p:cNvSpPr/>
            <p:nvPr/>
          </p:nvSpPr>
          <p:spPr bwMode="auto">
            <a:xfrm>
              <a:off x="2643188" y="2982913"/>
              <a:ext cx="257175" cy="366713"/>
            </a:xfrm>
            <a:custGeom>
              <a:avLst/>
              <a:gdLst/>
              <a:ahLst/>
              <a:cxnLst>
                <a:cxn ang="0">
                  <a:pos x="21" y="140"/>
                </a:cxn>
                <a:cxn ang="0">
                  <a:pos x="30" y="140"/>
                </a:cxn>
                <a:cxn ang="0">
                  <a:pos x="38" y="146"/>
                </a:cxn>
                <a:cxn ang="0">
                  <a:pos x="38" y="147"/>
                </a:cxn>
                <a:cxn ang="0">
                  <a:pos x="48" y="147"/>
                </a:cxn>
                <a:cxn ang="0">
                  <a:pos x="55" y="156"/>
                </a:cxn>
                <a:cxn ang="0">
                  <a:pos x="62" y="163"/>
                </a:cxn>
                <a:cxn ang="0">
                  <a:pos x="66" y="170"/>
                </a:cxn>
                <a:cxn ang="0">
                  <a:pos x="79" y="172"/>
                </a:cxn>
                <a:cxn ang="0">
                  <a:pos x="86" y="171"/>
                </a:cxn>
                <a:cxn ang="0">
                  <a:pos x="93" y="170"/>
                </a:cxn>
                <a:cxn ang="0">
                  <a:pos x="101" y="177"/>
                </a:cxn>
                <a:cxn ang="0">
                  <a:pos x="95" y="187"/>
                </a:cxn>
                <a:cxn ang="0">
                  <a:pos x="102" y="192"/>
                </a:cxn>
                <a:cxn ang="0">
                  <a:pos x="103" y="192"/>
                </a:cxn>
                <a:cxn ang="0">
                  <a:pos x="107" y="177"/>
                </a:cxn>
                <a:cxn ang="0">
                  <a:pos x="109" y="161"/>
                </a:cxn>
                <a:cxn ang="0">
                  <a:pos x="102" y="143"/>
                </a:cxn>
                <a:cxn ang="0">
                  <a:pos x="110" y="137"/>
                </a:cxn>
                <a:cxn ang="0">
                  <a:pos x="108" y="132"/>
                </a:cxn>
                <a:cxn ang="0">
                  <a:pos x="105" y="126"/>
                </a:cxn>
                <a:cxn ang="0">
                  <a:pos x="122" y="125"/>
                </a:cxn>
                <a:cxn ang="0">
                  <a:pos x="134" y="121"/>
                </a:cxn>
                <a:cxn ang="0">
                  <a:pos x="132" y="115"/>
                </a:cxn>
                <a:cxn ang="0">
                  <a:pos x="133" y="106"/>
                </a:cxn>
                <a:cxn ang="0">
                  <a:pos x="128" y="98"/>
                </a:cxn>
                <a:cxn ang="0">
                  <a:pos x="131" y="77"/>
                </a:cxn>
                <a:cxn ang="0">
                  <a:pos x="118" y="74"/>
                </a:cxn>
                <a:cxn ang="0">
                  <a:pos x="102" y="67"/>
                </a:cxn>
                <a:cxn ang="0">
                  <a:pos x="83" y="65"/>
                </a:cxn>
                <a:cxn ang="0">
                  <a:pos x="75" y="50"/>
                </a:cxn>
                <a:cxn ang="0">
                  <a:pos x="70" y="43"/>
                </a:cxn>
                <a:cxn ang="0">
                  <a:pos x="65" y="40"/>
                </a:cxn>
                <a:cxn ang="0">
                  <a:pos x="67" y="35"/>
                </a:cxn>
                <a:cxn ang="0">
                  <a:pos x="69" y="27"/>
                </a:cxn>
                <a:cxn ang="0">
                  <a:pos x="78" y="14"/>
                </a:cxn>
                <a:cxn ang="0">
                  <a:pos x="82" y="12"/>
                </a:cxn>
                <a:cxn ang="0">
                  <a:pos x="85" y="10"/>
                </a:cxn>
                <a:cxn ang="0">
                  <a:pos x="87" y="3"/>
                </a:cxn>
                <a:cxn ang="0">
                  <a:pos x="75" y="9"/>
                </a:cxn>
                <a:cxn ang="0">
                  <a:pos x="65" y="14"/>
                </a:cxn>
                <a:cxn ang="0">
                  <a:pos x="55" y="18"/>
                </a:cxn>
                <a:cxn ang="0">
                  <a:pos x="49" y="17"/>
                </a:cxn>
                <a:cxn ang="0">
                  <a:pos x="39" y="27"/>
                </a:cxn>
                <a:cxn ang="0">
                  <a:pos x="35" y="37"/>
                </a:cxn>
                <a:cxn ang="0">
                  <a:pos x="24" y="50"/>
                </a:cxn>
                <a:cxn ang="0">
                  <a:pos x="21" y="51"/>
                </a:cxn>
                <a:cxn ang="0">
                  <a:pos x="20" y="54"/>
                </a:cxn>
                <a:cxn ang="0">
                  <a:pos x="12" y="62"/>
                </a:cxn>
                <a:cxn ang="0">
                  <a:pos x="16" y="65"/>
                </a:cxn>
                <a:cxn ang="0">
                  <a:pos x="18" y="74"/>
                </a:cxn>
                <a:cxn ang="0">
                  <a:pos x="18" y="80"/>
                </a:cxn>
                <a:cxn ang="0">
                  <a:pos x="20" y="98"/>
                </a:cxn>
                <a:cxn ang="0">
                  <a:pos x="17" y="108"/>
                </a:cxn>
                <a:cxn ang="0">
                  <a:pos x="8" y="115"/>
                </a:cxn>
                <a:cxn ang="0">
                  <a:pos x="2" y="122"/>
                </a:cxn>
                <a:cxn ang="0">
                  <a:pos x="0" y="127"/>
                </a:cxn>
                <a:cxn ang="0">
                  <a:pos x="14" y="135"/>
                </a:cxn>
                <a:cxn ang="0">
                  <a:pos x="21" y="140"/>
                </a:cxn>
              </a:cxnLst>
              <a:rect l="0" t="0" r="r" b="b"/>
              <a:pathLst>
                <a:path w="135" h="192">
                  <a:moveTo>
                    <a:pt x="21" y="140"/>
                  </a:moveTo>
                  <a:cubicBezTo>
                    <a:pt x="24" y="142"/>
                    <a:pt x="29" y="141"/>
                    <a:pt x="30" y="140"/>
                  </a:cubicBezTo>
                  <a:cubicBezTo>
                    <a:pt x="31" y="139"/>
                    <a:pt x="34" y="142"/>
                    <a:pt x="38" y="146"/>
                  </a:cubicBezTo>
                  <a:cubicBezTo>
                    <a:pt x="38" y="146"/>
                    <a:pt x="38" y="147"/>
                    <a:pt x="38" y="147"/>
                  </a:cubicBezTo>
                  <a:cubicBezTo>
                    <a:pt x="42" y="146"/>
                    <a:pt x="46" y="145"/>
                    <a:pt x="48" y="147"/>
                  </a:cubicBezTo>
                  <a:cubicBezTo>
                    <a:pt x="51" y="148"/>
                    <a:pt x="50" y="156"/>
                    <a:pt x="55" y="156"/>
                  </a:cubicBezTo>
                  <a:cubicBezTo>
                    <a:pt x="59" y="156"/>
                    <a:pt x="62" y="161"/>
                    <a:pt x="62" y="163"/>
                  </a:cubicBezTo>
                  <a:cubicBezTo>
                    <a:pt x="61" y="165"/>
                    <a:pt x="66" y="167"/>
                    <a:pt x="66" y="170"/>
                  </a:cubicBezTo>
                  <a:cubicBezTo>
                    <a:pt x="66" y="174"/>
                    <a:pt x="77" y="173"/>
                    <a:pt x="79" y="172"/>
                  </a:cubicBezTo>
                  <a:cubicBezTo>
                    <a:pt x="81" y="170"/>
                    <a:pt x="84" y="170"/>
                    <a:pt x="86" y="171"/>
                  </a:cubicBezTo>
                  <a:cubicBezTo>
                    <a:pt x="88" y="172"/>
                    <a:pt x="91" y="170"/>
                    <a:pt x="93" y="170"/>
                  </a:cubicBezTo>
                  <a:cubicBezTo>
                    <a:pt x="95" y="171"/>
                    <a:pt x="103" y="174"/>
                    <a:pt x="101" y="177"/>
                  </a:cubicBezTo>
                  <a:cubicBezTo>
                    <a:pt x="100" y="180"/>
                    <a:pt x="94" y="184"/>
                    <a:pt x="95" y="187"/>
                  </a:cubicBezTo>
                  <a:cubicBezTo>
                    <a:pt x="96" y="188"/>
                    <a:pt x="100" y="190"/>
                    <a:pt x="102" y="192"/>
                  </a:cubicBezTo>
                  <a:cubicBezTo>
                    <a:pt x="102" y="192"/>
                    <a:pt x="103" y="192"/>
                    <a:pt x="103" y="192"/>
                  </a:cubicBezTo>
                  <a:cubicBezTo>
                    <a:pt x="106" y="191"/>
                    <a:pt x="107" y="180"/>
                    <a:pt x="107" y="177"/>
                  </a:cubicBezTo>
                  <a:cubicBezTo>
                    <a:pt x="107" y="173"/>
                    <a:pt x="108" y="165"/>
                    <a:pt x="109" y="161"/>
                  </a:cubicBezTo>
                  <a:cubicBezTo>
                    <a:pt x="111" y="155"/>
                    <a:pt x="102" y="150"/>
                    <a:pt x="102" y="143"/>
                  </a:cubicBezTo>
                  <a:cubicBezTo>
                    <a:pt x="102" y="136"/>
                    <a:pt x="106" y="140"/>
                    <a:pt x="110" y="137"/>
                  </a:cubicBezTo>
                  <a:cubicBezTo>
                    <a:pt x="114" y="134"/>
                    <a:pt x="110" y="133"/>
                    <a:pt x="108" y="132"/>
                  </a:cubicBezTo>
                  <a:cubicBezTo>
                    <a:pt x="106" y="132"/>
                    <a:pt x="104" y="128"/>
                    <a:pt x="105" y="126"/>
                  </a:cubicBezTo>
                  <a:cubicBezTo>
                    <a:pt x="105" y="124"/>
                    <a:pt x="118" y="125"/>
                    <a:pt x="122" y="125"/>
                  </a:cubicBezTo>
                  <a:cubicBezTo>
                    <a:pt x="126" y="125"/>
                    <a:pt x="134" y="121"/>
                    <a:pt x="134" y="121"/>
                  </a:cubicBezTo>
                  <a:cubicBezTo>
                    <a:pt x="134" y="120"/>
                    <a:pt x="135" y="117"/>
                    <a:pt x="132" y="115"/>
                  </a:cubicBezTo>
                  <a:cubicBezTo>
                    <a:pt x="129" y="112"/>
                    <a:pt x="130" y="109"/>
                    <a:pt x="133" y="106"/>
                  </a:cubicBezTo>
                  <a:cubicBezTo>
                    <a:pt x="135" y="104"/>
                    <a:pt x="131" y="101"/>
                    <a:pt x="128" y="98"/>
                  </a:cubicBezTo>
                  <a:cubicBezTo>
                    <a:pt x="125" y="94"/>
                    <a:pt x="128" y="83"/>
                    <a:pt x="131" y="77"/>
                  </a:cubicBezTo>
                  <a:cubicBezTo>
                    <a:pt x="134" y="72"/>
                    <a:pt x="124" y="73"/>
                    <a:pt x="118" y="74"/>
                  </a:cubicBezTo>
                  <a:cubicBezTo>
                    <a:pt x="111" y="74"/>
                    <a:pt x="106" y="72"/>
                    <a:pt x="102" y="67"/>
                  </a:cubicBezTo>
                  <a:cubicBezTo>
                    <a:pt x="98" y="61"/>
                    <a:pt x="92" y="65"/>
                    <a:pt x="83" y="65"/>
                  </a:cubicBezTo>
                  <a:cubicBezTo>
                    <a:pt x="73" y="65"/>
                    <a:pt x="75" y="54"/>
                    <a:pt x="75" y="50"/>
                  </a:cubicBezTo>
                  <a:cubicBezTo>
                    <a:pt x="76" y="46"/>
                    <a:pt x="70" y="45"/>
                    <a:pt x="70" y="43"/>
                  </a:cubicBezTo>
                  <a:cubicBezTo>
                    <a:pt x="70" y="40"/>
                    <a:pt x="68" y="40"/>
                    <a:pt x="65" y="40"/>
                  </a:cubicBezTo>
                  <a:cubicBezTo>
                    <a:pt x="63" y="40"/>
                    <a:pt x="65" y="37"/>
                    <a:pt x="67" y="35"/>
                  </a:cubicBezTo>
                  <a:cubicBezTo>
                    <a:pt x="69" y="33"/>
                    <a:pt x="68" y="31"/>
                    <a:pt x="69" y="27"/>
                  </a:cubicBezTo>
                  <a:cubicBezTo>
                    <a:pt x="69" y="22"/>
                    <a:pt x="75" y="18"/>
                    <a:pt x="78" y="14"/>
                  </a:cubicBezTo>
                  <a:cubicBezTo>
                    <a:pt x="79" y="13"/>
                    <a:pt x="80" y="12"/>
                    <a:pt x="82" y="12"/>
                  </a:cubicBezTo>
                  <a:cubicBezTo>
                    <a:pt x="82" y="11"/>
                    <a:pt x="83" y="10"/>
                    <a:pt x="85" y="10"/>
                  </a:cubicBezTo>
                  <a:cubicBezTo>
                    <a:pt x="90" y="9"/>
                    <a:pt x="92" y="5"/>
                    <a:pt x="87" y="3"/>
                  </a:cubicBezTo>
                  <a:cubicBezTo>
                    <a:pt x="83" y="0"/>
                    <a:pt x="80" y="8"/>
                    <a:pt x="75" y="9"/>
                  </a:cubicBezTo>
                  <a:cubicBezTo>
                    <a:pt x="69" y="9"/>
                    <a:pt x="68" y="13"/>
                    <a:pt x="65" y="14"/>
                  </a:cubicBezTo>
                  <a:cubicBezTo>
                    <a:pt x="61" y="16"/>
                    <a:pt x="55" y="15"/>
                    <a:pt x="55" y="18"/>
                  </a:cubicBezTo>
                  <a:cubicBezTo>
                    <a:pt x="54" y="21"/>
                    <a:pt x="52" y="18"/>
                    <a:pt x="49" y="17"/>
                  </a:cubicBezTo>
                  <a:cubicBezTo>
                    <a:pt x="46" y="16"/>
                    <a:pt x="39" y="23"/>
                    <a:pt x="39" y="27"/>
                  </a:cubicBezTo>
                  <a:cubicBezTo>
                    <a:pt x="39" y="30"/>
                    <a:pt x="40" y="34"/>
                    <a:pt x="35" y="37"/>
                  </a:cubicBezTo>
                  <a:cubicBezTo>
                    <a:pt x="29" y="41"/>
                    <a:pt x="26" y="47"/>
                    <a:pt x="24" y="50"/>
                  </a:cubicBezTo>
                  <a:cubicBezTo>
                    <a:pt x="23" y="51"/>
                    <a:pt x="22" y="51"/>
                    <a:pt x="21" y="51"/>
                  </a:cubicBezTo>
                  <a:cubicBezTo>
                    <a:pt x="21" y="52"/>
                    <a:pt x="20" y="54"/>
                    <a:pt x="20" y="54"/>
                  </a:cubicBezTo>
                  <a:cubicBezTo>
                    <a:pt x="18" y="55"/>
                    <a:pt x="15" y="59"/>
                    <a:pt x="12" y="62"/>
                  </a:cubicBezTo>
                  <a:cubicBezTo>
                    <a:pt x="13" y="63"/>
                    <a:pt x="15" y="64"/>
                    <a:pt x="16" y="65"/>
                  </a:cubicBezTo>
                  <a:cubicBezTo>
                    <a:pt x="19" y="69"/>
                    <a:pt x="17" y="72"/>
                    <a:pt x="18" y="74"/>
                  </a:cubicBezTo>
                  <a:cubicBezTo>
                    <a:pt x="19" y="76"/>
                    <a:pt x="20" y="79"/>
                    <a:pt x="18" y="80"/>
                  </a:cubicBezTo>
                  <a:cubicBezTo>
                    <a:pt x="16" y="82"/>
                    <a:pt x="18" y="95"/>
                    <a:pt x="20" y="98"/>
                  </a:cubicBezTo>
                  <a:cubicBezTo>
                    <a:pt x="22" y="100"/>
                    <a:pt x="20" y="103"/>
                    <a:pt x="17" y="108"/>
                  </a:cubicBezTo>
                  <a:cubicBezTo>
                    <a:pt x="15" y="113"/>
                    <a:pt x="13" y="115"/>
                    <a:pt x="8" y="115"/>
                  </a:cubicBezTo>
                  <a:cubicBezTo>
                    <a:pt x="4" y="115"/>
                    <a:pt x="4" y="122"/>
                    <a:pt x="2" y="122"/>
                  </a:cubicBezTo>
                  <a:cubicBezTo>
                    <a:pt x="1" y="122"/>
                    <a:pt x="0" y="125"/>
                    <a:pt x="0" y="127"/>
                  </a:cubicBezTo>
                  <a:cubicBezTo>
                    <a:pt x="4" y="131"/>
                    <a:pt x="12" y="135"/>
                    <a:pt x="14" y="135"/>
                  </a:cubicBezTo>
                  <a:cubicBezTo>
                    <a:pt x="16" y="135"/>
                    <a:pt x="18" y="138"/>
                    <a:pt x="21" y="14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43" name="Freeform 114">
              <a:extLst>
                <a:ext uri="{FF2B5EF4-FFF2-40B4-BE49-F238E27FC236}">
                  <a16:creationId xmlns:a16="http://schemas.microsoft.com/office/drawing/2014/main" id="{39A771F4-E8F3-A6CD-DFED-EB71888E0A6E}"/>
                </a:ext>
              </a:extLst>
            </p:cNvPr>
            <p:cNvSpPr/>
            <p:nvPr/>
          </p:nvSpPr>
          <p:spPr bwMode="auto">
            <a:xfrm>
              <a:off x="2844800" y="3470275"/>
              <a:ext cx="266700" cy="300038"/>
            </a:xfrm>
            <a:custGeom>
              <a:avLst/>
              <a:gdLst/>
              <a:ahLst/>
              <a:cxnLst>
                <a:cxn ang="0">
                  <a:pos x="137" y="94"/>
                </a:cxn>
                <a:cxn ang="0">
                  <a:pos x="130" y="83"/>
                </a:cxn>
                <a:cxn ang="0">
                  <a:pos x="121" y="77"/>
                </a:cxn>
                <a:cxn ang="0">
                  <a:pos x="109" y="71"/>
                </a:cxn>
                <a:cxn ang="0">
                  <a:pos x="107" y="62"/>
                </a:cxn>
                <a:cxn ang="0">
                  <a:pos x="106" y="53"/>
                </a:cxn>
                <a:cxn ang="0">
                  <a:pos x="101" y="46"/>
                </a:cxn>
                <a:cxn ang="0">
                  <a:pos x="89" y="43"/>
                </a:cxn>
                <a:cxn ang="0">
                  <a:pos x="80" y="39"/>
                </a:cxn>
                <a:cxn ang="0">
                  <a:pos x="75" y="35"/>
                </a:cxn>
                <a:cxn ang="0">
                  <a:pos x="67" y="33"/>
                </a:cxn>
                <a:cxn ang="0">
                  <a:pos x="54" y="25"/>
                </a:cxn>
                <a:cxn ang="0">
                  <a:pos x="50" y="3"/>
                </a:cxn>
                <a:cxn ang="0">
                  <a:pos x="39" y="2"/>
                </a:cxn>
                <a:cxn ang="0">
                  <a:pos x="26" y="8"/>
                </a:cxn>
                <a:cxn ang="0">
                  <a:pos x="16" y="13"/>
                </a:cxn>
                <a:cxn ang="0">
                  <a:pos x="7" y="16"/>
                </a:cxn>
                <a:cxn ang="0">
                  <a:pos x="3" y="15"/>
                </a:cxn>
                <a:cxn ang="0">
                  <a:pos x="11" y="31"/>
                </a:cxn>
                <a:cxn ang="0">
                  <a:pos x="8" y="37"/>
                </a:cxn>
                <a:cxn ang="0">
                  <a:pos x="9" y="53"/>
                </a:cxn>
                <a:cxn ang="0">
                  <a:pos x="6" y="62"/>
                </a:cxn>
                <a:cxn ang="0">
                  <a:pos x="3" y="72"/>
                </a:cxn>
                <a:cxn ang="0">
                  <a:pos x="8" y="77"/>
                </a:cxn>
                <a:cxn ang="0">
                  <a:pos x="2" y="86"/>
                </a:cxn>
                <a:cxn ang="0">
                  <a:pos x="1" y="90"/>
                </a:cxn>
                <a:cxn ang="0">
                  <a:pos x="5" y="96"/>
                </a:cxn>
                <a:cxn ang="0">
                  <a:pos x="8" y="108"/>
                </a:cxn>
                <a:cxn ang="0">
                  <a:pos x="13" y="114"/>
                </a:cxn>
                <a:cxn ang="0">
                  <a:pos x="10" y="122"/>
                </a:cxn>
                <a:cxn ang="0">
                  <a:pos x="14" y="132"/>
                </a:cxn>
                <a:cxn ang="0">
                  <a:pos x="18" y="142"/>
                </a:cxn>
                <a:cxn ang="0">
                  <a:pos x="21" y="154"/>
                </a:cxn>
                <a:cxn ang="0">
                  <a:pos x="36" y="145"/>
                </a:cxn>
                <a:cxn ang="0">
                  <a:pos x="46" y="145"/>
                </a:cxn>
                <a:cxn ang="0">
                  <a:pos x="59" y="150"/>
                </a:cxn>
                <a:cxn ang="0">
                  <a:pos x="66" y="144"/>
                </a:cxn>
                <a:cxn ang="0">
                  <a:pos x="81" y="144"/>
                </a:cxn>
                <a:cxn ang="0">
                  <a:pos x="84" y="126"/>
                </a:cxn>
                <a:cxn ang="0">
                  <a:pos x="93" y="116"/>
                </a:cxn>
                <a:cxn ang="0">
                  <a:pos x="107" y="113"/>
                </a:cxn>
                <a:cxn ang="0">
                  <a:pos x="120" y="112"/>
                </a:cxn>
                <a:cxn ang="0">
                  <a:pos x="130" y="117"/>
                </a:cxn>
                <a:cxn ang="0">
                  <a:pos x="136" y="108"/>
                </a:cxn>
                <a:cxn ang="0">
                  <a:pos x="137" y="94"/>
                </a:cxn>
              </a:cxnLst>
              <a:rect l="0" t="0" r="r" b="b"/>
              <a:pathLst>
                <a:path w="139" h="157">
                  <a:moveTo>
                    <a:pt x="137" y="94"/>
                  </a:moveTo>
                  <a:cubicBezTo>
                    <a:pt x="135" y="89"/>
                    <a:pt x="130" y="88"/>
                    <a:pt x="130" y="83"/>
                  </a:cubicBezTo>
                  <a:cubicBezTo>
                    <a:pt x="130" y="77"/>
                    <a:pt x="128" y="77"/>
                    <a:pt x="121" y="77"/>
                  </a:cubicBezTo>
                  <a:cubicBezTo>
                    <a:pt x="114" y="77"/>
                    <a:pt x="109" y="76"/>
                    <a:pt x="109" y="71"/>
                  </a:cubicBezTo>
                  <a:cubicBezTo>
                    <a:pt x="108" y="67"/>
                    <a:pt x="104" y="64"/>
                    <a:pt x="107" y="62"/>
                  </a:cubicBezTo>
                  <a:cubicBezTo>
                    <a:pt x="111" y="60"/>
                    <a:pt x="105" y="57"/>
                    <a:pt x="106" y="53"/>
                  </a:cubicBezTo>
                  <a:cubicBezTo>
                    <a:pt x="106" y="49"/>
                    <a:pt x="104" y="48"/>
                    <a:pt x="101" y="46"/>
                  </a:cubicBezTo>
                  <a:cubicBezTo>
                    <a:pt x="99" y="44"/>
                    <a:pt x="89" y="47"/>
                    <a:pt x="89" y="43"/>
                  </a:cubicBezTo>
                  <a:cubicBezTo>
                    <a:pt x="89" y="39"/>
                    <a:pt x="83" y="39"/>
                    <a:pt x="80" y="39"/>
                  </a:cubicBezTo>
                  <a:cubicBezTo>
                    <a:pt x="76" y="39"/>
                    <a:pt x="79" y="34"/>
                    <a:pt x="75" y="35"/>
                  </a:cubicBezTo>
                  <a:cubicBezTo>
                    <a:pt x="71" y="35"/>
                    <a:pt x="72" y="32"/>
                    <a:pt x="67" y="33"/>
                  </a:cubicBezTo>
                  <a:cubicBezTo>
                    <a:pt x="62" y="34"/>
                    <a:pt x="59" y="31"/>
                    <a:pt x="54" y="25"/>
                  </a:cubicBezTo>
                  <a:cubicBezTo>
                    <a:pt x="48" y="19"/>
                    <a:pt x="49" y="6"/>
                    <a:pt x="50" y="3"/>
                  </a:cubicBezTo>
                  <a:cubicBezTo>
                    <a:pt x="51" y="0"/>
                    <a:pt x="44" y="2"/>
                    <a:pt x="39" y="2"/>
                  </a:cubicBezTo>
                  <a:cubicBezTo>
                    <a:pt x="35" y="2"/>
                    <a:pt x="31" y="6"/>
                    <a:pt x="26" y="8"/>
                  </a:cubicBezTo>
                  <a:cubicBezTo>
                    <a:pt x="21" y="11"/>
                    <a:pt x="19" y="11"/>
                    <a:pt x="16" y="13"/>
                  </a:cubicBezTo>
                  <a:cubicBezTo>
                    <a:pt x="14" y="16"/>
                    <a:pt x="10" y="17"/>
                    <a:pt x="7" y="16"/>
                  </a:cubicBezTo>
                  <a:cubicBezTo>
                    <a:pt x="6" y="15"/>
                    <a:pt x="4" y="15"/>
                    <a:pt x="3" y="15"/>
                  </a:cubicBezTo>
                  <a:cubicBezTo>
                    <a:pt x="5" y="20"/>
                    <a:pt x="10" y="28"/>
                    <a:pt x="11" y="31"/>
                  </a:cubicBezTo>
                  <a:cubicBezTo>
                    <a:pt x="12" y="34"/>
                    <a:pt x="9" y="35"/>
                    <a:pt x="8" y="37"/>
                  </a:cubicBezTo>
                  <a:cubicBezTo>
                    <a:pt x="6" y="38"/>
                    <a:pt x="8" y="50"/>
                    <a:pt x="9" y="53"/>
                  </a:cubicBezTo>
                  <a:cubicBezTo>
                    <a:pt x="9" y="55"/>
                    <a:pt x="4" y="60"/>
                    <a:pt x="6" y="62"/>
                  </a:cubicBezTo>
                  <a:cubicBezTo>
                    <a:pt x="8" y="64"/>
                    <a:pt x="3" y="69"/>
                    <a:pt x="3" y="72"/>
                  </a:cubicBezTo>
                  <a:cubicBezTo>
                    <a:pt x="3" y="75"/>
                    <a:pt x="8" y="75"/>
                    <a:pt x="8" y="77"/>
                  </a:cubicBezTo>
                  <a:cubicBezTo>
                    <a:pt x="8" y="79"/>
                    <a:pt x="4" y="85"/>
                    <a:pt x="2" y="86"/>
                  </a:cubicBezTo>
                  <a:cubicBezTo>
                    <a:pt x="0" y="87"/>
                    <a:pt x="0" y="88"/>
                    <a:pt x="1" y="90"/>
                  </a:cubicBezTo>
                  <a:cubicBezTo>
                    <a:pt x="1" y="90"/>
                    <a:pt x="2" y="93"/>
                    <a:pt x="5" y="96"/>
                  </a:cubicBezTo>
                  <a:cubicBezTo>
                    <a:pt x="9" y="99"/>
                    <a:pt x="5" y="104"/>
                    <a:pt x="8" y="108"/>
                  </a:cubicBezTo>
                  <a:cubicBezTo>
                    <a:pt x="11" y="112"/>
                    <a:pt x="15" y="112"/>
                    <a:pt x="13" y="114"/>
                  </a:cubicBezTo>
                  <a:cubicBezTo>
                    <a:pt x="10" y="116"/>
                    <a:pt x="13" y="120"/>
                    <a:pt x="10" y="122"/>
                  </a:cubicBezTo>
                  <a:cubicBezTo>
                    <a:pt x="8" y="124"/>
                    <a:pt x="11" y="130"/>
                    <a:pt x="14" y="132"/>
                  </a:cubicBezTo>
                  <a:cubicBezTo>
                    <a:pt x="17" y="133"/>
                    <a:pt x="15" y="139"/>
                    <a:pt x="18" y="142"/>
                  </a:cubicBezTo>
                  <a:cubicBezTo>
                    <a:pt x="21" y="145"/>
                    <a:pt x="20" y="152"/>
                    <a:pt x="21" y="154"/>
                  </a:cubicBezTo>
                  <a:cubicBezTo>
                    <a:pt x="22" y="157"/>
                    <a:pt x="31" y="151"/>
                    <a:pt x="36" y="145"/>
                  </a:cubicBezTo>
                  <a:cubicBezTo>
                    <a:pt x="42" y="140"/>
                    <a:pt x="41" y="144"/>
                    <a:pt x="46" y="145"/>
                  </a:cubicBezTo>
                  <a:cubicBezTo>
                    <a:pt x="51" y="146"/>
                    <a:pt x="57" y="146"/>
                    <a:pt x="59" y="150"/>
                  </a:cubicBezTo>
                  <a:cubicBezTo>
                    <a:pt x="62" y="155"/>
                    <a:pt x="64" y="146"/>
                    <a:pt x="66" y="144"/>
                  </a:cubicBezTo>
                  <a:cubicBezTo>
                    <a:pt x="68" y="142"/>
                    <a:pt x="79" y="144"/>
                    <a:pt x="81" y="144"/>
                  </a:cubicBezTo>
                  <a:cubicBezTo>
                    <a:pt x="83" y="143"/>
                    <a:pt x="85" y="129"/>
                    <a:pt x="84" y="126"/>
                  </a:cubicBezTo>
                  <a:cubicBezTo>
                    <a:pt x="84" y="124"/>
                    <a:pt x="89" y="118"/>
                    <a:pt x="93" y="116"/>
                  </a:cubicBezTo>
                  <a:cubicBezTo>
                    <a:pt x="97" y="113"/>
                    <a:pt x="103" y="115"/>
                    <a:pt x="107" y="113"/>
                  </a:cubicBezTo>
                  <a:cubicBezTo>
                    <a:pt x="110" y="112"/>
                    <a:pt x="115" y="112"/>
                    <a:pt x="120" y="112"/>
                  </a:cubicBezTo>
                  <a:cubicBezTo>
                    <a:pt x="124" y="112"/>
                    <a:pt x="128" y="117"/>
                    <a:pt x="130" y="117"/>
                  </a:cubicBezTo>
                  <a:cubicBezTo>
                    <a:pt x="133" y="117"/>
                    <a:pt x="136" y="112"/>
                    <a:pt x="136" y="108"/>
                  </a:cubicBezTo>
                  <a:cubicBezTo>
                    <a:pt x="135" y="104"/>
                    <a:pt x="139" y="99"/>
                    <a:pt x="137" y="9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44" name="Freeform 115">
              <a:extLst>
                <a:ext uri="{FF2B5EF4-FFF2-40B4-BE49-F238E27FC236}">
                  <a16:creationId xmlns:a16="http://schemas.microsoft.com/office/drawing/2014/main" id="{EA198DD0-2BC7-5285-35B7-7E1DB0C6BA25}"/>
                </a:ext>
              </a:extLst>
            </p:cNvPr>
            <p:cNvSpPr/>
            <p:nvPr/>
          </p:nvSpPr>
          <p:spPr bwMode="auto">
            <a:xfrm>
              <a:off x="2589213" y="3259138"/>
              <a:ext cx="279400" cy="404813"/>
            </a:xfrm>
            <a:custGeom>
              <a:avLst/>
              <a:gdLst/>
              <a:ahLst/>
              <a:cxnLst>
                <a:cxn ang="0">
                  <a:pos x="134" y="201"/>
                </a:cxn>
                <a:cxn ang="0">
                  <a:pos x="135" y="200"/>
                </a:cxn>
                <a:cxn ang="0">
                  <a:pos x="136" y="196"/>
                </a:cxn>
                <a:cxn ang="0">
                  <a:pos x="142" y="187"/>
                </a:cxn>
                <a:cxn ang="0">
                  <a:pos x="137" y="182"/>
                </a:cxn>
                <a:cxn ang="0">
                  <a:pos x="140" y="172"/>
                </a:cxn>
                <a:cxn ang="0">
                  <a:pos x="143" y="163"/>
                </a:cxn>
                <a:cxn ang="0">
                  <a:pos x="142" y="147"/>
                </a:cxn>
                <a:cxn ang="0">
                  <a:pos x="145" y="141"/>
                </a:cxn>
                <a:cxn ang="0">
                  <a:pos x="137" y="125"/>
                </a:cxn>
                <a:cxn ang="0">
                  <a:pos x="126" y="125"/>
                </a:cxn>
                <a:cxn ang="0">
                  <a:pos x="123" y="111"/>
                </a:cxn>
                <a:cxn ang="0">
                  <a:pos x="118" y="112"/>
                </a:cxn>
                <a:cxn ang="0">
                  <a:pos x="106" y="113"/>
                </a:cxn>
                <a:cxn ang="0">
                  <a:pos x="100" y="107"/>
                </a:cxn>
                <a:cxn ang="0">
                  <a:pos x="95" y="103"/>
                </a:cxn>
                <a:cxn ang="0">
                  <a:pos x="90" y="93"/>
                </a:cxn>
                <a:cxn ang="0">
                  <a:pos x="87" y="83"/>
                </a:cxn>
                <a:cxn ang="0">
                  <a:pos x="89" y="76"/>
                </a:cxn>
                <a:cxn ang="0">
                  <a:pos x="94" y="70"/>
                </a:cxn>
                <a:cxn ang="0">
                  <a:pos x="97" y="59"/>
                </a:cxn>
                <a:cxn ang="0">
                  <a:pos x="107" y="53"/>
                </a:cxn>
                <a:cxn ang="0">
                  <a:pos x="121" y="48"/>
                </a:cxn>
                <a:cxn ang="0">
                  <a:pos x="130" y="47"/>
                </a:cxn>
                <a:cxn ang="0">
                  <a:pos x="123" y="42"/>
                </a:cxn>
                <a:cxn ang="0">
                  <a:pos x="129" y="32"/>
                </a:cxn>
                <a:cxn ang="0">
                  <a:pos x="121" y="25"/>
                </a:cxn>
                <a:cxn ang="0">
                  <a:pos x="114" y="26"/>
                </a:cxn>
                <a:cxn ang="0">
                  <a:pos x="107" y="27"/>
                </a:cxn>
                <a:cxn ang="0">
                  <a:pos x="94" y="25"/>
                </a:cxn>
                <a:cxn ang="0">
                  <a:pos x="90" y="18"/>
                </a:cxn>
                <a:cxn ang="0">
                  <a:pos x="83" y="11"/>
                </a:cxn>
                <a:cxn ang="0">
                  <a:pos x="76" y="2"/>
                </a:cxn>
                <a:cxn ang="0">
                  <a:pos x="66" y="2"/>
                </a:cxn>
                <a:cxn ang="0">
                  <a:pos x="69" y="10"/>
                </a:cxn>
                <a:cxn ang="0">
                  <a:pos x="63" y="21"/>
                </a:cxn>
                <a:cxn ang="0">
                  <a:pos x="40" y="33"/>
                </a:cxn>
                <a:cxn ang="0">
                  <a:pos x="30" y="51"/>
                </a:cxn>
                <a:cxn ang="0">
                  <a:pos x="22" y="52"/>
                </a:cxn>
                <a:cxn ang="0">
                  <a:pos x="14" y="49"/>
                </a:cxn>
                <a:cxn ang="0">
                  <a:pos x="14" y="44"/>
                </a:cxn>
                <a:cxn ang="0">
                  <a:pos x="11" y="38"/>
                </a:cxn>
                <a:cxn ang="0">
                  <a:pos x="2" y="48"/>
                </a:cxn>
                <a:cxn ang="0">
                  <a:pos x="6" y="63"/>
                </a:cxn>
                <a:cxn ang="0">
                  <a:pos x="3" y="66"/>
                </a:cxn>
                <a:cxn ang="0">
                  <a:pos x="15" y="76"/>
                </a:cxn>
                <a:cxn ang="0">
                  <a:pos x="26" y="92"/>
                </a:cxn>
                <a:cxn ang="0">
                  <a:pos x="34" y="109"/>
                </a:cxn>
                <a:cxn ang="0">
                  <a:pos x="52" y="142"/>
                </a:cxn>
                <a:cxn ang="0">
                  <a:pos x="59" y="157"/>
                </a:cxn>
                <a:cxn ang="0">
                  <a:pos x="63" y="167"/>
                </a:cxn>
                <a:cxn ang="0">
                  <a:pos x="81" y="179"/>
                </a:cxn>
                <a:cxn ang="0">
                  <a:pos x="113" y="199"/>
                </a:cxn>
                <a:cxn ang="0">
                  <a:pos x="127" y="210"/>
                </a:cxn>
                <a:cxn ang="0">
                  <a:pos x="127" y="212"/>
                </a:cxn>
                <a:cxn ang="0">
                  <a:pos x="130" y="210"/>
                </a:cxn>
                <a:cxn ang="0">
                  <a:pos x="134" y="201"/>
                </a:cxn>
              </a:cxnLst>
              <a:rect l="0" t="0" r="r" b="b"/>
              <a:pathLst>
                <a:path w="146" h="212">
                  <a:moveTo>
                    <a:pt x="134" y="201"/>
                  </a:moveTo>
                  <a:cubicBezTo>
                    <a:pt x="134" y="201"/>
                    <a:pt x="135" y="201"/>
                    <a:pt x="135" y="200"/>
                  </a:cubicBezTo>
                  <a:cubicBezTo>
                    <a:pt x="134" y="198"/>
                    <a:pt x="134" y="197"/>
                    <a:pt x="136" y="196"/>
                  </a:cubicBezTo>
                  <a:cubicBezTo>
                    <a:pt x="138" y="195"/>
                    <a:pt x="142" y="189"/>
                    <a:pt x="142" y="187"/>
                  </a:cubicBezTo>
                  <a:cubicBezTo>
                    <a:pt x="142" y="185"/>
                    <a:pt x="137" y="185"/>
                    <a:pt x="137" y="182"/>
                  </a:cubicBezTo>
                  <a:cubicBezTo>
                    <a:pt x="137" y="179"/>
                    <a:pt x="142" y="174"/>
                    <a:pt x="140" y="172"/>
                  </a:cubicBezTo>
                  <a:cubicBezTo>
                    <a:pt x="138" y="170"/>
                    <a:pt x="143" y="165"/>
                    <a:pt x="143" y="163"/>
                  </a:cubicBezTo>
                  <a:cubicBezTo>
                    <a:pt x="142" y="160"/>
                    <a:pt x="140" y="148"/>
                    <a:pt x="142" y="147"/>
                  </a:cubicBezTo>
                  <a:cubicBezTo>
                    <a:pt x="143" y="145"/>
                    <a:pt x="146" y="144"/>
                    <a:pt x="145" y="141"/>
                  </a:cubicBezTo>
                  <a:cubicBezTo>
                    <a:pt x="144" y="138"/>
                    <a:pt x="139" y="130"/>
                    <a:pt x="137" y="125"/>
                  </a:cubicBezTo>
                  <a:cubicBezTo>
                    <a:pt x="133" y="124"/>
                    <a:pt x="129" y="124"/>
                    <a:pt x="126" y="125"/>
                  </a:cubicBezTo>
                  <a:cubicBezTo>
                    <a:pt x="122" y="127"/>
                    <a:pt x="123" y="115"/>
                    <a:pt x="123" y="111"/>
                  </a:cubicBezTo>
                  <a:cubicBezTo>
                    <a:pt x="123" y="106"/>
                    <a:pt x="120" y="109"/>
                    <a:pt x="118" y="112"/>
                  </a:cubicBezTo>
                  <a:cubicBezTo>
                    <a:pt x="117" y="115"/>
                    <a:pt x="112" y="113"/>
                    <a:pt x="106" y="113"/>
                  </a:cubicBezTo>
                  <a:cubicBezTo>
                    <a:pt x="101" y="113"/>
                    <a:pt x="104" y="107"/>
                    <a:pt x="100" y="107"/>
                  </a:cubicBezTo>
                  <a:cubicBezTo>
                    <a:pt x="97" y="107"/>
                    <a:pt x="94" y="106"/>
                    <a:pt x="95" y="103"/>
                  </a:cubicBezTo>
                  <a:cubicBezTo>
                    <a:pt x="95" y="99"/>
                    <a:pt x="92" y="97"/>
                    <a:pt x="90" y="93"/>
                  </a:cubicBezTo>
                  <a:cubicBezTo>
                    <a:pt x="88" y="89"/>
                    <a:pt x="85" y="86"/>
                    <a:pt x="87" y="83"/>
                  </a:cubicBezTo>
                  <a:cubicBezTo>
                    <a:pt x="89" y="81"/>
                    <a:pt x="86" y="79"/>
                    <a:pt x="89" y="76"/>
                  </a:cubicBezTo>
                  <a:cubicBezTo>
                    <a:pt x="92" y="73"/>
                    <a:pt x="95" y="74"/>
                    <a:pt x="94" y="70"/>
                  </a:cubicBezTo>
                  <a:cubicBezTo>
                    <a:pt x="93" y="66"/>
                    <a:pt x="97" y="64"/>
                    <a:pt x="97" y="59"/>
                  </a:cubicBezTo>
                  <a:cubicBezTo>
                    <a:pt x="98" y="55"/>
                    <a:pt x="103" y="56"/>
                    <a:pt x="107" y="53"/>
                  </a:cubicBezTo>
                  <a:cubicBezTo>
                    <a:pt x="112" y="49"/>
                    <a:pt x="117" y="51"/>
                    <a:pt x="121" y="48"/>
                  </a:cubicBezTo>
                  <a:cubicBezTo>
                    <a:pt x="125" y="44"/>
                    <a:pt x="127" y="47"/>
                    <a:pt x="130" y="47"/>
                  </a:cubicBezTo>
                  <a:cubicBezTo>
                    <a:pt x="128" y="45"/>
                    <a:pt x="124" y="43"/>
                    <a:pt x="123" y="42"/>
                  </a:cubicBezTo>
                  <a:cubicBezTo>
                    <a:pt x="122" y="39"/>
                    <a:pt x="128" y="35"/>
                    <a:pt x="129" y="32"/>
                  </a:cubicBezTo>
                  <a:cubicBezTo>
                    <a:pt x="131" y="29"/>
                    <a:pt x="123" y="26"/>
                    <a:pt x="121" y="25"/>
                  </a:cubicBezTo>
                  <a:cubicBezTo>
                    <a:pt x="119" y="25"/>
                    <a:pt x="116" y="27"/>
                    <a:pt x="114" y="26"/>
                  </a:cubicBezTo>
                  <a:cubicBezTo>
                    <a:pt x="112" y="25"/>
                    <a:pt x="109" y="25"/>
                    <a:pt x="107" y="27"/>
                  </a:cubicBezTo>
                  <a:cubicBezTo>
                    <a:pt x="105" y="28"/>
                    <a:pt x="94" y="29"/>
                    <a:pt x="94" y="25"/>
                  </a:cubicBezTo>
                  <a:cubicBezTo>
                    <a:pt x="94" y="22"/>
                    <a:pt x="89" y="20"/>
                    <a:pt x="90" y="18"/>
                  </a:cubicBezTo>
                  <a:cubicBezTo>
                    <a:pt x="90" y="16"/>
                    <a:pt x="87" y="11"/>
                    <a:pt x="83" y="11"/>
                  </a:cubicBezTo>
                  <a:cubicBezTo>
                    <a:pt x="78" y="11"/>
                    <a:pt x="79" y="3"/>
                    <a:pt x="76" y="2"/>
                  </a:cubicBezTo>
                  <a:cubicBezTo>
                    <a:pt x="74" y="0"/>
                    <a:pt x="70" y="1"/>
                    <a:pt x="66" y="2"/>
                  </a:cubicBezTo>
                  <a:cubicBezTo>
                    <a:pt x="70" y="6"/>
                    <a:pt x="71" y="8"/>
                    <a:pt x="69" y="10"/>
                  </a:cubicBezTo>
                  <a:cubicBezTo>
                    <a:pt x="66" y="12"/>
                    <a:pt x="69" y="13"/>
                    <a:pt x="63" y="21"/>
                  </a:cubicBezTo>
                  <a:cubicBezTo>
                    <a:pt x="56" y="30"/>
                    <a:pt x="46" y="32"/>
                    <a:pt x="40" y="33"/>
                  </a:cubicBezTo>
                  <a:cubicBezTo>
                    <a:pt x="35" y="35"/>
                    <a:pt x="33" y="45"/>
                    <a:pt x="30" y="51"/>
                  </a:cubicBezTo>
                  <a:cubicBezTo>
                    <a:pt x="27" y="58"/>
                    <a:pt x="25" y="56"/>
                    <a:pt x="22" y="52"/>
                  </a:cubicBezTo>
                  <a:cubicBezTo>
                    <a:pt x="19" y="48"/>
                    <a:pt x="17" y="53"/>
                    <a:pt x="14" y="49"/>
                  </a:cubicBezTo>
                  <a:cubicBezTo>
                    <a:pt x="10" y="46"/>
                    <a:pt x="12" y="46"/>
                    <a:pt x="14" y="44"/>
                  </a:cubicBezTo>
                  <a:cubicBezTo>
                    <a:pt x="15" y="42"/>
                    <a:pt x="14" y="40"/>
                    <a:pt x="11" y="38"/>
                  </a:cubicBezTo>
                  <a:cubicBezTo>
                    <a:pt x="8" y="39"/>
                    <a:pt x="4" y="44"/>
                    <a:pt x="2" y="48"/>
                  </a:cubicBezTo>
                  <a:cubicBezTo>
                    <a:pt x="0" y="52"/>
                    <a:pt x="6" y="60"/>
                    <a:pt x="6" y="63"/>
                  </a:cubicBezTo>
                  <a:cubicBezTo>
                    <a:pt x="7" y="66"/>
                    <a:pt x="3" y="64"/>
                    <a:pt x="3" y="66"/>
                  </a:cubicBezTo>
                  <a:cubicBezTo>
                    <a:pt x="2" y="69"/>
                    <a:pt x="11" y="73"/>
                    <a:pt x="15" y="76"/>
                  </a:cubicBezTo>
                  <a:cubicBezTo>
                    <a:pt x="19" y="79"/>
                    <a:pt x="23" y="88"/>
                    <a:pt x="26" y="92"/>
                  </a:cubicBezTo>
                  <a:cubicBezTo>
                    <a:pt x="30" y="96"/>
                    <a:pt x="30" y="99"/>
                    <a:pt x="34" y="109"/>
                  </a:cubicBezTo>
                  <a:cubicBezTo>
                    <a:pt x="38" y="119"/>
                    <a:pt x="46" y="135"/>
                    <a:pt x="52" y="142"/>
                  </a:cubicBezTo>
                  <a:cubicBezTo>
                    <a:pt x="57" y="149"/>
                    <a:pt x="60" y="155"/>
                    <a:pt x="59" y="157"/>
                  </a:cubicBezTo>
                  <a:cubicBezTo>
                    <a:pt x="57" y="159"/>
                    <a:pt x="59" y="164"/>
                    <a:pt x="63" y="167"/>
                  </a:cubicBezTo>
                  <a:cubicBezTo>
                    <a:pt x="67" y="170"/>
                    <a:pt x="70" y="174"/>
                    <a:pt x="81" y="179"/>
                  </a:cubicBezTo>
                  <a:cubicBezTo>
                    <a:pt x="91" y="185"/>
                    <a:pt x="110" y="195"/>
                    <a:pt x="113" y="199"/>
                  </a:cubicBezTo>
                  <a:cubicBezTo>
                    <a:pt x="116" y="204"/>
                    <a:pt x="125" y="209"/>
                    <a:pt x="127" y="210"/>
                  </a:cubicBezTo>
                  <a:cubicBezTo>
                    <a:pt x="127" y="210"/>
                    <a:pt x="127" y="211"/>
                    <a:pt x="127" y="212"/>
                  </a:cubicBezTo>
                  <a:cubicBezTo>
                    <a:pt x="128" y="211"/>
                    <a:pt x="129" y="210"/>
                    <a:pt x="130" y="210"/>
                  </a:cubicBezTo>
                  <a:cubicBezTo>
                    <a:pt x="133" y="208"/>
                    <a:pt x="133" y="203"/>
                    <a:pt x="134" y="201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45" name="Freeform 116">
              <a:extLst>
                <a:ext uri="{FF2B5EF4-FFF2-40B4-BE49-F238E27FC236}">
                  <a16:creationId xmlns:a16="http://schemas.microsoft.com/office/drawing/2014/main" id="{B7A1DA7C-332F-837B-8828-5C313E26F00D}"/>
                </a:ext>
              </a:extLst>
            </p:cNvPr>
            <p:cNvSpPr/>
            <p:nvPr/>
          </p:nvSpPr>
          <p:spPr bwMode="auto">
            <a:xfrm>
              <a:off x="2763838" y="2994025"/>
              <a:ext cx="296863" cy="250825"/>
            </a:xfrm>
            <a:custGeom>
              <a:avLst/>
              <a:gdLst/>
              <a:ahLst/>
              <a:cxnLst>
                <a:cxn ang="0">
                  <a:pos x="15" y="8"/>
                </a:cxn>
                <a:cxn ang="0">
                  <a:pos x="6" y="21"/>
                </a:cxn>
                <a:cxn ang="0">
                  <a:pos x="4" y="29"/>
                </a:cxn>
                <a:cxn ang="0">
                  <a:pos x="2" y="34"/>
                </a:cxn>
                <a:cxn ang="0">
                  <a:pos x="7" y="37"/>
                </a:cxn>
                <a:cxn ang="0">
                  <a:pos x="12" y="44"/>
                </a:cxn>
                <a:cxn ang="0">
                  <a:pos x="20" y="59"/>
                </a:cxn>
                <a:cxn ang="0">
                  <a:pos x="39" y="61"/>
                </a:cxn>
                <a:cxn ang="0">
                  <a:pos x="55" y="68"/>
                </a:cxn>
                <a:cxn ang="0">
                  <a:pos x="68" y="71"/>
                </a:cxn>
                <a:cxn ang="0">
                  <a:pos x="65" y="92"/>
                </a:cxn>
                <a:cxn ang="0">
                  <a:pos x="70" y="100"/>
                </a:cxn>
                <a:cxn ang="0">
                  <a:pos x="69" y="109"/>
                </a:cxn>
                <a:cxn ang="0">
                  <a:pos x="71" y="115"/>
                </a:cxn>
                <a:cxn ang="0">
                  <a:pos x="70" y="115"/>
                </a:cxn>
                <a:cxn ang="0">
                  <a:pos x="78" y="127"/>
                </a:cxn>
                <a:cxn ang="0">
                  <a:pos x="85" y="130"/>
                </a:cxn>
                <a:cxn ang="0">
                  <a:pos x="91" y="129"/>
                </a:cxn>
                <a:cxn ang="0">
                  <a:pos x="99" y="124"/>
                </a:cxn>
                <a:cxn ang="0">
                  <a:pos x="106" y="121"/>
                </a:cxn>
                <a:cxn ang="0">
                  <a:pos x="113" y="115"/>
                </a:cxn>
                <a:cxn ang="0">
                  <a:pos x="114" y="110"/>
                </a:cxn>
                <a:cxn ang="0">
                  <a:pos x="108" y="109"/>
                </a:cxn>
                <a:cxn ang="0">
                  <a:pos x="105" y="101"/>
                </a:cxn>
                <a:cxn ang="0">
                  <a:pos x="101" y="93"/>
                </a:cxn>
                <a:cxn ang="0">
                  <a:pos x="108" y="92"/>
                </a:cxn>
                <a:cxn ang="0">
                  <a:pos x="118" y="95"/>
                </a:cxn>
                <a:cxn ang="0">
                  <a:pos x="123" y="95"/>
                </a:cxn>
                <a:cxn ang="0">
                  <a:pos x="130" y="91"/>
                </a:cxn>
                <a:cxn ang="0">
                  <a:pos x="144" y="86"/>
                </a:cxn>
                <a:cxn ang="0">
                  <a:pos x="147" y="82"/>
                </a:cxn>
                <a:cxn ang="0">
                  <a:pos x="140" y="72"/>
                </a:cxn>
                <a:cxn ang="0">
                  <a:pos x="141" y="66"/>
                </a:cxn>
                <a:cxn ang="0">
                  <a:pos x="146" y="61"/>
                </a:cxn>
                <a:cxn ang="0">
                  <a:pos x="148" y="55"/>
                </a:cxn>
                <a:cxn ang="0">
                  <a:pos x="152" y="47"/>
                </a:cxn>
                <a:cxn ang="0">
                  <a:pos x="156" y="42"/>
                </a:cxn>
                <a:cxn ang="0">
                  <a:pos x="140" y="40"/>
                </a:cxn>
                <a:cxn ang="0">
                  <a:pos x="143" y="31"/>
                </a:cxn>
                <a:cxn ang="0">
                  <a:pos x="126" y="25"/>
                </a:cxn>
                <a:cxn ang="0">
                  <a:pos x="128" y="19"/>
                </a:cxn>
                <a:cxn ang="0">
                  <a:pos x="118" y="16"/>
                </a:cxn>
                <a:cxn ang="0">
                  <a:pos x="96" y="24"/>
                </a:cxn>
                <a:cxn ang="0">
                  <a:pos x="75" y="17"/>
                </a:cxn>
                <a:cxn ang="0">
                  <a:pos x="60" y="15"/>
                </a:cxn>
                <a:cxn ang="0">
                  <a:pos x="52" y="6"/>
                </a:cxn>
                <a:cxn ang="0">
                  <a:pos x="42" y="0"/>
                </a:cxn>
                <a:cxn ang="0">
                  <a:pos x="39" y="7"/>
                </a:cxn>
                <a:cxn ang="0">
                  <a:pos x="24" y="16"/>
                </a:cxn>
                <a:cxn ang="0">
                  <a:pos x="27" y="32"/>
                </a:cxn>
                <a:cxn ang="0">
                  <a:pos x="15" y="28"/>
                </a:cxn>
                <a:cxn ang="0">
                  <a:pos x="20" y="14"/>
                </a:cxn>
                <a:cxn ang="0">
                  <a:pos x="19" y="6"/>
                </a:cxn>
                <a:cxn ang="0">
                  <a:pos x="15" y="8"/>
                </a:cxn>
              </a:cxnLst>
              <a:rect l="0" t="0" r="r" b="b"/>
              <a:pathLst>
                <a:path w="156" h="131">
                  <a:moveTo>
                    <a:pt x="15" y="8"/>
                  </a:moveTo>
                  <a:cubicBezTo>
                    <a:pt x="12" y="12"/>
                    <a:pt x="6" y="16"/>
                    <a:pt x="6" y="21"/>
                  </a:cubicBezTo>
                  <a:cubicBezTo>
                    <a:pt x="5" y="25"/>
                    <a:pt x="6" y="27"/>
                    <a:pt x="4" y="29"/>
                  </a:cubicBezTo>
                  <a:cubicBezTo>
                    <a:pt x="2" y="31"/>
                    <a:pt x="0" y="34"/>
                    <a:pt x="2" y="34"/>
                  </a:cubicBezTo>
                  <a:cubicBezTo>
                    <a:pt x="5" y="34"/>
                    <a:pt x="7" y="34"/>
                    <a:pt x="7" y="37"/>
                  </a:cubicBezTo>
                  <a:cubicBezTo>
                    <a:pt x="7" y="39"/>
                    <a:pt x="13" y="40"/>
                    <a:pt x="12" y="44"/>
                  </a:cubicBezTo>
                  <a:cubicBezTo>
                    <a:pt x="12" y="48"/>
                    <a:pt x="10" y="59"/>
                    <a:pt x="20" y="59"/>
                  </a:cubicBezTo>
                  <a:cubicBezTo>
                    <a:pt x="29" y="59"/>
                    <a:pt x="35" y="55"/>
                    <a:pt x="39" y="61"/>
                  </a:cubicBezTo>
                  <a:cubicBezTo>
                    <a:pt x="43" y="66"/>
                    <a:pt x="48" y="68"/>
                    <a:pt x="55" y="68"/>
                  </a:cubicBezTo>
                  <a:cubicBezTo>
                    <a:pt x="61" y="67"/>
                    <a:pt x="71" y="66"/>
                    <a:pt x="68" y="71"/>
                  </a:cubicBezTo>
                  <a:cubicBezTo>
                    <a:pt x="65" y="77"/>
                    <a:pt x="62" y="88"/>
                    <a:pt x="65" y="92"/>
                  </a:cubicBezTo>
                  <a:cubicBezTo>
                    <a:pt x="68" y="95"/>
                    <a:pt x="72" y="98"/>
                    <a:pt x="70" y="100"/>
                  </a:cubicBezTo>
                  <a:cubicBezTo>
                    <a:pt x="67" y="103"/>
                    <a:pt x="66" y="106"/>
                    <a:pt x="69" y="109"/>
                  </a:cubicBezTo>
                  <a:cubicBezTo>
                    <a:pt x="72" y="111"/>
                    <a:pt x="71" y="114"/>
                    <a:pt x="71" y="115"/>
                  </a:cubicBezTo>
                  <a:cubicBezTo>
                    <a:pt x="71" y="115"/>
                    <a:pt x="71" y="115"/>
                    <a:pt x="70" y="115"/>
                  </a:cubicBezTo>
                  <a:cubicBezTo>
                    <a:pt x="74" y="120"/>
                    <a:pt x="76" y="125"/>
                    <a:pt x="78" y="127"/>
                  </a:cubicBezTo>
                  <a:cubicBezTo>
                    <a:pt x="82" y="130"/>
                    <a:pt x="83" y="131"/>
                    <a:pt x="85" y="130"/>
                  </a:cubicBezTo>
                  <a:cubicBezTo>
                    <a:pt x="87" y="128"/>
                    <a:pt x="89" y="127"/>
                    <a:pt x="91" y="129"/>
                  </a:cubicBezTo>
                  <a:cubicBezTo>
                    <a:pt x="93" y="130"/>
                    <a:pt x="96" y="127"/>
                    <a:pt x="99" y="124"/>
                  </a:cubicBezTo>
                  <a:cubicBezTo>
                    <a:pt x="102" y="122"/>
                    <a:pt x="105" y="124"/>
                    <a:pt x="106" y="121"/>
                  </a:cubicBezTo>
                  <a:cubicBezTo>
                    <a:pt x="107" y="117"/>
                    <a:pt x="109" y="115"/>
                    <a:pt x="113" y="115"/>
                  </a:cubicBezTo>
                  <a:cubicBezTo>
                    <a:pt x="117" y="114"/>
                    <a:pt x="117" y="110"/>
                    <a:pt x="114" y="110"/>
                  </a:cubicBezTo>
                  <a:cubicBezTo>
                    <a:pt x="112" y="110"/>
                    <a:pt x="108" y="113"/>
                    <a:pt x="108" y="109"/>
                  </a:cubicBezTo>
                  <a:cubicBezTo>
                    <a:pt x="108" y="104"/>
                    <a:pt x="105" y="105"/>
                    <a:pt x="105" y="101"/>
                  </a:cubicBezTo>
                  <a:cubicBezTo>
                    <a:pt x="105" y="98"/>
                    <a:pt x="105" y="95"/>
                    <a:pt x="101" y="93"/>
                  </a:cubicBezTo>
                  <a:cubicBezTo>
                    <a:pt x="97" y="91"/>
                    <a:pt x="106" y="90"/>
                    <a:pt x="108" y="92"/>
                  </a:cubicBezTo>
                  <a:cubicBezTo>
                    <a:pt x="110" y="94"/>
                    <a:pt x="118" y="92"/>
                    <a:pt x="118" y="95"/>
                  </a:cubicBezTo>
                  <a:cubicBezTo>
                    <a:pt x="119" y="98"/>
                    <a:pt x="123" y="99"/>
                    <a:pt x="123" y="95"/>
                  </a:cubicBezTo>
                  <a:cubicBezTo>
                    <a:pt x="123" y="92"/>
                    <a:pt x="127" y="90"/>
                    <a:pt x="130" y="91"/>
                  </a:cubicBezTo>
                  <a:cubicBezTo>
                    <a:pt x="134" y="92"/>
                    <a:pt x="141" y="87"/>
                    <a:pt x="144" y="86"/>
                  </a:cubicBezTo>
                  <a:cubicBezTo>
                    <a:pt x="146" y="85"/>
                    <a:pt x="146" y="83"/>
                    <a:pt x="147" y="82"/>
                  </a:cubicBezTo>
                  <a:cubicBezTo>
                    <a:pt x="145" y="78"/>
                    <a:pt x="142" y="74"/>
                    <a:pt x="140" y="72"/>
                  </a:cubicBezTo>
                  <a:cubicBezTo>
                    <a:pt x="137" y="70"/>
                    <a:pt x="142" y="69"/>
                    <a:pt x="141" y="66"/>
                  </a:cubicBezTo>
                  <a:cubicBezTo>
                    <a:pt x="141" y="64"/>
                    <a:pt x="141" y="62"/>
                    <a:pt x="146" y="61"/>
                  </a:cubicBezTo>
                  <a:cubicBezTo>
                    <a:pt x="152" y="61"/>
                    <a:pt x="151" y="57"/>
                    <a:pt x="148" y="55"/>
                  </a:cubicBezTo>
                  <a:cubicBezTo>
                    <a:pt x="145" y="53"/>
                    <a:pt x="149" y="49"/>
                    <a:pt x="152" y="47"/>
                  </a:cubicBezTo>
                  <a:cubicBezTo>
                    <a:pt x="153" y="47"/>
                    <a:pt x="155" y="45"/>
                    <a:pt x="156" y="42"/>
                  </a:cubicBezTo>
                  <a:cubicBezTo>
                    <a:pt x="151" y="40"/>
                    <a:pt x="143" y="40"/>
                    <a:pt x="140" y="40"/>
                  </a:cubicBezTo>
                  <a:cubicBezTo>
                    <a:pt x="136" y="41"/>
                    <a:pt x="143" y="36"/>
                    <a:pt x="143" y="31"/>
                  </a:cubicBezTo>
                  <a:cubicBezTo>
                    <a:pt x="143" y="27"/>
                    <a:pt x="131" y="26"/>
                    <a:pt x="126" y="25"/>
                  </a:cubicBezTo>
                  <a:cubicBezTo>
                    <a:pt x="121" y="24"/>
                    <a:pt x="123" y="19"/>
                    <a:pt x="128" y="19"/>
                  </a:cubicBezTo>
                  <a:cubicBezTo>
                    <a:pt x="133" y="18"/>
                    <a:pt x="125" y="15"/>
                    <a:pt x="118" y="16"/>
                  </a:cubicBezTo>
                  <a:cubicBezTo>
                    <a:pt x="111" y="17"/>
                    <a:pt x="102" y="21"/>
                    <a:pt x="96" y="24"/>
                  </a:cubicBezTo>
                  <a:cubicBezTo>
                    <a:pt x="91" y="27"/>
                    <a:pt x="81" y="15"/>
                    <a:pt x="75" y="17"/>
                  </a:cubicBezTo>
                  <a:cubicBezTo>
                    <a:pt x="69" y="20"/>
                    <a:pt x="60" y="20"/>
                    <a:pt x="60" y="15"/>
                  </a:cubicBezTo>
                  <a:cubicBezTo>
                    <a:pt x="61" y="10"/>
                    <a:pt x="58" y="6"/>
                    <a:pt x="52" y="6"/>
                  </a:cubicBezTo>
                  <a:cubicBezTo>
                    <a:pt x="45" y="7"/>
                    <a:pt x="47" y="0"/>
                    <a:pt x="42" y="0"/>
                  </a:cubicBezTo>
                  <a:cubicBezTo>
                    <a:pt x="37" y="0"/>
                    <a:pt x="42" y="6"/>
                    <a:pt x="39" y="7"/>
                  </a:cubicBezTo>
                  <a:cubicBezTo>
                    <a:pt x="36" y="9"/>
                    <a:pt x="24" y="11"/>
                    <a:pt x="24" y="16"/>
                  </a:cubicBezTo>
                  <a:cubicBezTo>
                    <a:pt x="23" y="20"/>
                    <a:pt x="30" y="28"/>
                    <a:pt x="27" y="32"/>
                  </a:cubicBezTo>
                  <a:cubicBezTo>
                    <a:pt x="25" y="37"/>
                    <a:pt x="18" y="33"/>
                    <a:pt x="15" y="28"/>
                  </a:cubicBezTo>
                  <a:cubicBezTo>
                    <a:pt x="13" y="24"/>
                    <a:pt x="22" y="16"/>
                    <a:pt x="20" y="14"/>
                  </a:cubicBezTo>
                  <a:cubicBezTo>
                    <a:pt x="19" y="12"/>
                    <a:pt x="18" y="8"/>
                    <a:pt x="19" y="6"/>
                  </a:cubicBezTo>
                  <a:cubicBezTo>
                    <a:pt x="17" y="6"/>
                    <a:pt x="16" y="7"/>
                    <a:pt x="15" y="8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46" name="Freeform 117">
              <a:extLst>
                <a:ext uri="{FF2B5EF4-FFF2-40B4-BE49-F238E27FC236}">
                  <a16:creationId xmlns:a16="http://schemas.microsoft.com/office/drawing/2014/main" id="{9E3FF2CE-E57B-3082-CDBB-D91263BB4712}"/>
                </a:ext>
              </a:extLst>
            </p:cNvPr>
            <p:cNvSpPr/>
            <p:nvPr/>
          </p:nvSpPr>
          <p:spPr bwMode="auto">
            <a:xfrm>
              <a:off x="3097213" y="3122613"/>
              <a:ext cx="92075" cy="96838"/>
            </a:xfrm>
            <a:custGeom>
              <a:avLst/>
              <a:gdLst/>
              <a:ahLst/>
              <a:cxnLst>
                <a:cxn ang="0">
                  <a:pos x="11" y="10"/>
                </a:cxn>
                <a:cxn ang="0">
                  <a:pos x="6" y="16"/>
                </a:cxn>
                <a:cxn ang="0">
                  <a:pos x="2" y="25"/>
                </a:cxn>
                <a:cxn ang="0">
                  <a:pos x="11" y="37"/>
                </a:cxn>
                <a:cxn ang="0">
                  <a:pos x="18" y="50"/>
                </a:cxn>
                <a:cxn ang="0">
                  <a:pos x="23" y="50"/>
                </a:cxn>
                <a:cxn ang="0">
                  <a:pos x="28" y="43"/>
                </a:cxn>
                <a:cxn ang="0">
                  <a:pos x="41" y="43"/>
                </a:cxn>
                <a:cxn ang="0">
                  <a:pos x="42" y="45"/>
                </a:cxn>
                <a:cxn ang="0">
                  <a:pos x="45" y="39"/>
                </a:cxn>
                <a:cxn ang="0">
                  <a:pos x="44" y="24"/>
                </a:cxn>
                <a:cxn ang="0">
                  <a:pos x="46" y="11"/>
                </a:cxn>
                <a:cxn ang="0">
                  <a:pos x="48" y="5"/>
                </a:cxn>
                <a:cxn ang="0">
                  <a:pos x="37" y="3"/>
                </a:cxn>
                <a:cxn ang="0">
                  <a:pos x="22" y="3"/>
                </a:cxn>
                <a:cxn ang="0">
                  <a:pos x="14" y="3"/>
                </a:cxn>
                <a:cxn ang="0">
                  <a:pos x="13" y="3"/>
                </a:cxn>
                <a:cxn ang="0">
                  <a:pos x="11" y="10"/>
                </a:cxn>
              </a:cxnLst>
              <a:rect l="0" t="0" r="r" b="b"/>
              <a:pathLst>
                <a:path w="48" h="51">
                  <a:moveTo>
                    <a:pt x="11" y="10"/>
                  </a:moveTo>
                  <a:cubicBezTo>
                    <a:pt x="13" y="14"/>
                    <a:pt x="9" y="15"/>
                    <a:pt x="6" y="16"/>
                  </a:cubicBezTo>
                  <a:cubicBezTo>
                    <a:pt x="3" y="16"/>
                    <a:pt x="4" y="23"/>
                    <a:pt x="2" y="25"/>
                  </a:cubicBezTo>
                  <a:cubicBezTo>
                    <a:pt x="0" y="27"/>
                    <a:pt x="9" y="33"/>
                    <a:pt x="11" y="37"/>
                  </a:cubicBezTo>
                  <a:cubicBezTo>
                    <a:pt x="12" y="40"/>
                    <a:pt x="15" y="45"/>
                    <a:pt x="18" y="50"/>
                  </a:cubicBezTo>
                  <a:cubicBezTo>
                    <a:pt x="20" y="50"/>
                    <a:pt x="22" y="51"/>
                    <a:pt x="23" y="50"/>
                  </a:cubicBezTo>
                  <a:cubicBezTo>
                    <a:pt x="26" y="48"/>
                    <a:pt x="24" y="43"/>
                    <a:pt x="28" y="43"/>
                  </a:cubicBezTo>
                  <a:cubicBezTo>
                    <a:pt x="33" y="43"/>
                    <a:pt x="39" y="41"/>
                    <a:pt x="41" y="43"/>
                  </a:cubicBezTo>
                  <a:cubicBezTo>
                    <a:pt x="41" y="44"/>
                    <a:pt x="41" y="44"/>
                    <a:pt x="42" y="45"/>
                  </a:cubicBezTo>
                  <a:cubicBezTo>
                    <a:pt x="43" y="43"/>
                    <a:pt x="45" y="40"/>
                    <a:pt x="45" y="39"/>
                  </a:cubicBezTo>
                  <a:cubicBezTo>
                    <a:pt x="46" y="38"/>
                    <a:pt x="46" y="29"/>
                    <a:pt x="44" y="24"/>
                  </a:cubicBezTo>
                  <a:cubicBezTo>
                    <a:pt x="42" y="20"/>
                    <a:pt x="43" y="13"/>
                    <a:pt x="46" y="11"/>
                  </a:cubicBezTo>
                  <a:cubicBezTo>
                    <a:pt x="46" y="11"/>
                    <a:pt x="47" y="8"/>
                    <a:pt x="48" y="5"/>
                  </a:cubicBezTo>
                  <a:cubicBezTo>
                    <a:pt x="44" y="4"/>
                    <a:pt x="40" y="2"/>
                    <a:pt x="37" y="3"/>
                  </a:cubicBezTo>
                  <a:cubicBezTo>
                    <a:pt x="31" y="4"/>
                    <a:pt x="25" y="6"/>
                    <a:pt x="22" y="3"/>
                  </a:cubicBezTo>
                  <a:cubicBezTo>
                    <a:pt x="20" y="0"/>
                    <a:pt x="17" y="0"/>
                    <a:pt x="14" y="3"/>
                  </a:cubicBezTo>
                  <a:cubicBezTo>
                    <a:pt x="14" y="3"/>
                    <a:pt x="13" y="3"/>
                    <a:pt x="13" y="3"/>
                  </a:cubicBezTo>
                  <a:cubicBezTo>
                    <a:pt x="12" y="6"/>
                    <a:pt x="11" y="9"/>
                    <a:pt x="11" y="1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47" name="Freeform 118">
              <a:extLst>
                <a:ext uri="{FF2B5EF4-FFF2-40B4-BE49-F238E27FC236}">
                  <a16:creationId xmlns:a16="http://schemas.microsoft.com/office/drawing/2014/main" id="{DC333262-3BAD-F2D6-E48E-7612B4BE6764}"/>
                </a:ext>
              </a:extLst>
            </p:cNvPr>
            <p:cNvSpPr/>
            <p:nvPr/>
          </p:nvSpPr>
          <p:spPr bwMode="auto">
            <a:xfrm>
              <a:off x="3025775" y="3073400"/>
              <a:ext cx="106363" cy="158750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11" y="13"/>
                </a:cxn>
                <a:cxn ang="0">
                  <a:pos x="9" y="19"/>
                </a:cxn>
                <a:cxn ang="0">
                  <a:pos x="4" y="24"/>
                </a:cxn>
                <a:cxn ang="0">
                  <a:pos x="3" y="30"/>
                </a:cxn>
                <a:cxn ang="0">
                  <a:pos x="10" y="40"/>
                </a:cxn>
                <a:cxn ang="0">
                  <a:pos x="14" y="37"/>
                </a:cxn>
                <a:cxn ang="0">
                  <a:pos x="19" y="47"/>
                </a:cxn>
                <a:cxn ang="0">
                  <a:pos x="20" y="56"/>
                </a:cxn>
                <a:cxn ang="0">
                  <a:pos x="22" y="76"/>
                </a:cxn>
                <a:cxn ang="0">
                  <a:pos x="35" y="80"/>
                </a:cxn>
                <a:cxn ang="0">
                  <a:pos x="42" y="77"/>
                </a:cxn>
                <a:cxn ang="0">
                  <a:pos x="48" y="75"/>
                </a:cxn>
                <a:cxn ang="0">
                  <a:pos x="56" y="75"/>
                </a:cxn>
                <a:cxn ang="0">
                  <a:pos x="49" y="62"/>
                </a:cxn>
                <a:cxn ang="0">
                  <a:pos x="40" y="50"/>
                </a:cxn>
                <a:cxn ang="0">
                  <a:pos x="44" y="41"/>
                </a:cxn>
                <a:cxn ang="0">
                  <a:pos x="49" y="35"/>
                </a:cxn>
                <a:cxn ang="0">
                  <a:pos x="51" y="28"/>
                </a:cxn>
                <a:cxn ang="0">
                  <a:pos x="40" y="19"/>
                </a:cxn>
                <a:cxn ang="0">
                  <a:pos x="35" y="12"/>
                </a:cxn>
                <a:cxn ang="0">
                  <a:pos x="23" y="3"/>
                </a:cxn>
                <a:cxn ang="0">
                  <a:pos x="19" y="0"/>
                </a:cxn>
                <a:cxn ang="0">
                  <a:pos x="15" y="5"/>
                </a:cxn>
              </a:cxnLst>
              <a:rect l="0" t="0" r="r" b="b"/>
              <a:pathLst>
                <a:path w="56" h="83">
                  <a:moveTo>
                    <a:pt x="15" y="5"/>
                  </a:moveTo>
                  <a:cubicBezTo>
                    <a:pt x="12" y="7"/>
                    <a:pt x="8" y="11"/>
                    <a:pt x="11" y="13"/>
                  </a:cubicBezTo>
                  <a:cubicBezTo>
                    <a:pt x="14" y="15"/>
                    <a:pt x="15" y="19"/>
                    <a:pt x="9" y="19"/>
                  </a:cubicBezTo>
                  <a:cubicBezTo>
                    <a:pt x="4" y="20"/>
                    <a:pt x="4" y="22"/>
                    <a:pt x="4" y="24"/>
                  </a:cubicBezTo>
                  <a:cubicBezTo>
                    <a:pt x="5" y="27"/>
                    <a:pt x="0" y="28"/>
                    <a:pt x="3" y="30"/>
                  </a:cubicBezTo>
                  <a:cubicBezTo>
                    <a:pt x="5" y="32"/>
                    <a:pt x="8" y="36"/>
                    <a:pt x="10" y="40"/>
                  </a:cubicBezTo>
                  <a:cubicBezTo>
                    <a:pt x="11" y="38"/>
                    <a:pt x="12" y="37"/>
                    <a:pt x="14" y="37"/>
                  </a:cubicBezTo>
                  <a:cubicBezTo>
                    <a:pt x="19" y="38"/>
                    <a:pt x="15" y="45"/>
                    <a:pt x="19" y="47"/>
                  </a:cubicBezTo>
                  <a:cubicBezTo>
                    <a:pt x="23" y="48"/>
                    <a:pt x="23" y="54"/>
                    <a:pt x="20" y="56"/>
                  </a:cubicBezTo>
                  <a:cubicBezTo>
                    <a:pt x="17" y="58"/>
                    <a:pt x="16" y="69"/>
                    <a:pt x="22" y="76"/>
                  </a:cubicBezTo>
                  <a:cubicBezTo>
                    <a:pt x="29" y="83"/>
                    <a:pt x="33" y="82"/>
                    <a:pt x="35" y="80"/>
                  </a:cubicBezTo>
                  <a:cubicBezTo>
                    <a:pt x="36" y="78"/>
                    <a:pt x="41" y="80"/>
                    <a:pt x="42" y="77"/>
                  </a:cubicBezTo>
                  <a:cubicBezTo>
                    <a:pt x="43" y="75"/>
                    <a:pt x="45" y="78"/>
                    <a:pt x="48" y="75"/>
                  </a:cubicBezTo>
                  <a:cubicBezTo>
                    <a:pt x="49" y="73"/>
                    <a:pt x="53" y="74"/>
                    <a:pt x="56" y="75"/>
                  </a:cubicBezTo>
                  <a:cubicBezTo>
                    <a:pt x="53" y="70"/>
                    <a:pt x="50" y="65"/>
                    <a:pt x="49" y="62"/>
                  </a:cubicBezTo>
                  <a:cubicBezTo>
                    <a:pt x="47" y="58"/>
                    <a:pt x="38" y="52"/>
                    <a:pt x="40" y="50"/>
                  </a:cubicBezTo>
                  <a:cubicBezTo>
                    <a:pt x="42" y="48"/>
                    <a:pt x="41" y="41"/>
                    <a:pt x="44" y="41"/>
                  </a:cubicBezTo>
                  <a:cubicBezTo>
                    <a:pt x="47" y="40"/>
                    <a:pt x="51" y="39"/>
                    <a:pt x="49" y="35"/>
                  </a:cubicBezTo>
                  <a:cubicBezTo>
                    <a:pt x="49" y="34"/>
                    <a:pt x="50" y="31"/>
                    <a:pt x="51" y="28"/>
                  </a:cubicBezTo>
                  <a:cubicBezTo>
                    <a:pt x="48" y="28"/>
                    <a:pt x="43" y="19"/>
                    <a:pt x="40" y="19"/>
                  </a:cubicBezTo>
                  <a:cubicBezTo>
                    <a:pt x="37" y="19"/>
                    <a:pt x="34" y="16"/>
                    <a:pt x="35" y="12"/>
                  </a:cubicBezTo>
                  <a:cubicBezTo>
                    <a:pt x="35" y="8"/>
                    <a:pt x="28" y="7"/>
                    <a:pt x="23" y="3"/>
                  </a:cubicBezTo>
                  <a:cubicBezTo>
                    <a:pt x="22" y="1"/>
                    <a:pt x="21" y="1"/>
                    <a:pt x="19" y="0"/>
                  </a:cubicBezTo>
                  <a:cubicBezTo>
                    <a:pt x="18" y="3"/>
                    <a:pt x="16" y="5"/>
                    <a:pt x="15" y="5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48" name="Freeform 119">
              <a:extLst>
                <a:ext uri="{FF2B5EF4-FFF2-40B4-BE49-F238E27FC236}">
                  <a16:creationId xmlns:a16="http://schemas.microsoft.com/office/drawing/2014/main" id="{CB041D23-CC3D-BB3C-8DA5-DAA2519B9B33}"/>
                </a:ext>
              </a:extLst>
            </p:cNvPr>
            <p:cNvSpPr/>
            <p:nvPr/>
          </p:nvSpPr>
          <p:spPr bwMode="auto">
            <a:xfrm>
              <a:off x="3178175" y="3132138"/>
              <a:ext cx="66675" cy="84138"/>
            </a:xfrm>
            <a:custGeom>
              <a:avLst/>
              <a:gdLst/>
              <a:ahLst/>
              <a:cxnLst>
                <a:cxn ang="0">
                  <a:pos x="2" y="19"/>
                </a:cxn>
                <a:cxn ang="0">
                  <a:pos x="3" y="34"/>
                </a:cxn>
                <a:cxn ang="0">
                  <a:pos x="0" y="40"/>
                </a:cxn>
                <a:cxn ang="0">
                  <a:pos x="10" y="42"/>
                </a:cxn>
                <a:cxn ang="0">
                  <a:pos x="22" y="37"/>
                </a:cxn>
                <a:cxn ang="0">
                  <a:pos x="35" y="19"/>
                </a:cxn>
                <a:cxn ang="0">
                  <a:pos x="35" y="19"/>
                </a:cxn>
                <a:cxn ang="0">
                  <a:pos x="16" y="4"/>
                </a:cxn>
                <a:cxn ang="0">
                  <a:pos x="6" y="0"/>
                </a:cxn>
                <a:cxn ang="0">
                  <a:pos x="4" y="6"/>
                </a:cxn>
                <a:cxn ang="0">
                  <a:pos x="2" y="19"/>
                </a:cxn>
              </a:cxnLst>
              <a:rect l="0" t="0" r="r" b="b"/>
              <a:pathLst>
                <a:path w="35" h="44">
                  <a:moveTo>
                    <a:pt x="2" y="19"/>
                  </a:moveTo>
                  <a:cubicBezTo>
                    <a:pt x="4" y="24"/>
                    <a:pt x="4" y="33"/>
                    <a:pt x="3" y="34"/>
                  </a:cubicBezTo>
                  <a:cubicBezTo>
                    <a:pt x="3" y="35"/>
                    <a:pt x="1" y="38"/>
                    <a:pt x="0" y="40"/>
                  </a:cubicBezTo>
                  <a:cubicBezTo>
                    <a:pt x="2" y="42"/>
                    <a:pt x="5" y="43"/>
                    <a:pt x="10" y="42"/>
                  </a:cubicBezTo>
                  <a:cubicBezTo>
                    <a:pt x="16" y="40"/>
                    <a:pt x="19" y="44"/>
                    <a:pt x="22" y="37"/>
                  </a:cubicBezTo>
                  <a:cubicBezTo>
                    <a:pt x="24" y="31"/>
                    <a:pt x="30" y="23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0" y="17"/>
                    <a:pt x="23" y="5"/>
                    <a:pt x="16" y="4"/>
                  </a:cubicBezTo>
                  <a:cubicBezTo>
                    <a:pt x="12" y="3"/>
                    <a:pt x="9" y="2"/>
                    <a:pt x="6" y="0"/>
                  </a:cubicBezTo>
                  <a:cubicBezTo>
                    <a:pt x="5" y="3"/>
                    <a:pt x="4" y="6"/>
                    <a:pt x="4" y="6"/>
                  </a:cubicBezTo>
                  <a:cubicBezTo>
                    <a:pt x="1" y="8"/>
                    <a:pt x="0" y="15"/>
                    <a:pt x="2" y="19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49" name="Freeform 120">
              <a:extLst>
                <a:ext uri="{FF2B5EF4-FFF2-40B4-BE49-F238E27FC236}">
                  <a16:creationId xmlns:a16="http://schemas.microsoft.com/office/drawing/2014/main" id="{F11B2ED4-EF16-ACAD-3272-E17C918F2ADF}"/>
                </a:ext>
              </a:extLst>
            </p:cNvPr>
            <p:cNvSpPr/>
            <p:nvPr/>
          </p:nvSpPr>
          <p:spPr bwMode="auto">
            <a:xfrm>
              <a:off x="2520950" y="2738438"/>
              <a:ext cx="227013" cy="80963"/>
            </a:xfrm>
            <a:custGeom>
              <a:avLst/>
              <a:gdLst/>
              <a:ahLst/>
              <a:cxnLst>
                <a:cxn ang="0">
                  <a:pos x="96" y="27"/>
                </a:cxn>
                <a:cxn ang="0">
                  <a:pos x="42" y="5"/>
                </a:cxn>
                <a:cxn ang="0">
                  <a:pos x="2" y="19"/>
                </a:cxn>
                <a:cxn ang="0">
                  <a:pos x="21" y="10"/>
                </a:cxn>
                <a:cxn ang="0">
                  <a:pos x="32" y="15"/>
                </a:cxn>
                <a:cxn ang="0">
                  <a:pos x="51" y="19"/>
                </a:cxn>
                <a:cxn ang="0">
                  <a:pos x="75" y="32"/>
                </a:cxn>
                <a:cxn ang="0">
                  <a:pos x="81" y="41"/>
                </a:cxn>
                <a:cxn ang="0">
                  <a:pos x="117" y="40"/>
                </a:cxn>
                <a:cxn ang="0">
                  <a:pos x="96" y="27"/>
                </a:cxn>
              </a:cxnLst>
              <a:rect l="0" t="0" r="r" b="b"/>
              <a:pathLst>
                <a:path w="119" h="43">
                  <a:moveTo>
                    <a:pt x="96" y="27"/>
                  </a:moveTo>
                  <a:cubicBezTo>
                    <a:pt x="89" y="27"/>
                    <a:pt x="64" y="10"/>
                    <a:pt x="42" y="5"/>
                  </a:cubicBezTo>
                  <a:cubicBezTo>
                    <a:pt x="19" y="0"/>
                    <a:pt x="0" y="16"/>
                    <a:pt x="2" y="19"/>
                  </a:cubicBezTo>
                  <a:cubicBezTo>
                    <a:pt x="5" y="23"/>
                    <a:pt x="16" y="14"/>
                    <a:pt x="21" y="10"/>
                  </a:cubicBezTo>
                  <a:cubicBezTo>
                    <a:pt x="27" y="6"/>
                    <a:pt x="32" y="12"/>
                    <a:pt x="32" y="15"/>
                  </a:cubicBezTo>
                  <a:cubicBezTo>
                    <a:pt x="33" y="17"/>
                    <a:pt x="40" y="19"/>
                    <a:pt x="51" y="19"/>
                  </a:cubicBezTo>
                  <a:cubicBezTo>
                    <a:pt x="63" y="20"/>
                    <a:pt x="64" y="29"/>
                    <a:pt x="75" y="32"/>
                  </a:cubicBezTo>
                  <a:cubicBezTo>
                    <a:pt x="86" y="34"/>
                    <a:pt x="75" y="39"/>
                    <a:pt x="81" y="41"/>
                  </a:cubicBezTo>
                  <a:cubicBezTo>
                    <a:pt x="86" y="43"/>
                    <a:pt x="115" y="42"/>
                    <a:pt x="117" y="40"/>
                  </a:cubicBezTo>
                  <a:cubicBezTo>
                    <a:pt x="119" y="37"/>
                    <a:pt x="104" y="27"/>
                    <a:pt x="96" y="2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50" name="Freeform 121">
              <a:extLst>
                <a:ext uri="{FF2B5EF4-FFF2-40B4-BE49-F238E27FC236}">
                  <a16:creationId xmlns:a16="http://schemas.microsoft.com/office/drawing/2014/main" id="{DECA2C88-99E5-6C1A-5492-C09673CAEE5E}"/>
                </a:ext>
              </a:extLst>
            </p:cNvPr>
            <p:cNvSpPr/>
            <p:nvPr/>
          </p:nvSpPr>
          <p:spPr bwMode="auto">
            <a:xfrm>
              <a:off x="2651125" y="2846388"/>
              <a:ext cx="52388" cy="25400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26" y="9"/>
                </a:cxn>
                <a:cxn ang="0">
                  <a:pos x="3" y="5"/>
                </a:cxn>
              </a:cxnLst>
              <a:rect l="0" t="0" r="r" b="b"/>
              <a:pathLst>
                <a:path w="28" h="13">
                  <a:moveTo>
                    <a:pt x="3" y="5"/>
                  </a:moveTo>
                  <a:cubicBezTo>
                    <a:pt x="5" y="8"/>
                    <a:pt x="24" y="13"/>
                    <a:pt x="26" y="9"/>
                  </a:cubicBezTo>
                  <a:cubicBezTo>
                    <a:pt x="28" y="4"/>
                    <a:pt x="0" y="0"/>
                    <a:pt x="3" y="5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51" name="Freeform 122">
              <a:extLst>
                <a:ext uri="{FF2B5EF4-FFF2-40B4-BE49-F238E27FC236}">
                  <a16:creationId xmlns:a16="http://schemas.microsoft.com/office/drawing/2014/main" id="{B9B68586-B401-8060-B3E2-7933D264E58E}"/>
                </a:ext>
              </a:extLst>
            </p:cNvPr>
            <p:cNvSpPr/>
            <p:nvPr/>
          </p:nvSpPr>
          <p:spPr bwMode="auto">
            <a:xfrm>
              <a:off x="2894013" y="2844800"/>
              <a:ext cx="47625" cy="26988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23" y="7"/>
                </a:cxn>
                <a:cxn ang="0">
                  <a:pos x="4" y="7"/>
                </a:cxn>
              </a:cxnLst>
              <a:rect l="0" t="0" r="r" b="b"/>
              <a:pathLst>
                <a:path w="25" h="14">
                  <a:moveTo>
                    <a:pt x="4" y="7"/>
                  </a:moveTo>
                  <a:cubicBezTo>
                    <a:pt x="9" y="14"/>
                    <a:pt x="22" y="9"/>
                    <a:pt x="23" y="7"/>
                  </a:cubicBezTo>
                  <a:cubicBezTo>
                    <a:pt x="25" y="2"/>
                    <a:pt x="0" y="0"/>
                    <a:pt x="4" y="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52" name="Freeform 123">
              <a:extLst>
                <a:ext uri="{FF2B5EF4-FFF2-40B4-BE49-F238E27FC236}">
                  <a16:creationId xmlns:a16="http://schemas.microsoft.com/office/drawing/2014/main" id="{A534FD59-85FD-CCA6-DF3C-7D60B39F60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9713" y="785813"/>
              <a:ext cx="1322388" cy="985838"/>
            </a:xfrm>
            <a:custGeom>
              <a:avLst/>
              <a:gdLst/>
              <a:ahLst/>
              <a:cxnLst>
                <a:cxn ang="0">
                  <a:pos x="606" y="59"/>
                </a:cxn>
                <a:cxn ang="0">
                  <a:pos x="555" y="83"/>
                </a:cxn>
                <a:cxn ang="0">
                  <a:pos x="552" y="52"/>
                </a:cxn>
                <a:cxn ang="0">
                  <a:pos x="494" y="47"/>
                </a:cxn>
                <a:cxn ang="0">
                  <a:pos x="551" y="38"/>
                </a:cxn>
                <a:cxn ang="0">
                  <a:pos x="546" y="17"/>
                </a:cxn>
                <a:cxn ang="0">
                  <a:pos x="467" y="1"/>
                </a:cxn>
                <a:cxn ang="0">
                  <a:pos x="393" y="10"/>
                </a:cxn>
                <a:cxn ang="0">
                  <a:pos x="337" y="11"/>
                </a:cxn>
                <a:cxn ang="0">
                  <a:pos x="291" y="31"/>
                </a:cxn>
                <a:cxn ang="0">
                  <a:pos x="280" y="37"/>
                </a:cxn>
                <a:cxn ang="0">
                  <a:pos x="247" y="47"/>
                </a:cxn>
                <a:cxn ang="0">
                  <a:pos x="216" y="58"/>
                </a:cxn>
                <a:cxn ang="0">
                  <a:pos x="162" y="47"/>
                </a:cxn>
                <a:cxn ang="0">
                  <a:pos x="133" y="70"/>
                </a:cxn>
                <a:cxn ang="0">
                  <a:pos x="88" y="99"/>
                </a:cxn>
                <a:cxn ang="0">
                  <a:pos x="0" y="142"/>
                </a:cxn>
                <a:cxn ang="0">
                  <a:pos x="56" y="158"/>
                </a:cxn>
                <a:cxn ang="0">
                  <a:pos x="16" y="172"/>
                </a:cxn>
                <a:cxn ang="0">
                  <a:pos x="50" y="194"/>
                </a:cxn>
                <a:cxn ang="0">
                  <a:pos x="95" y="192"/>
                </a:cxn>
                <a:cxn ang="0">
                  <a:pos x="163" y="211"/>
                </a:cxn>
                <a:cxn ang="0">
                  <a:pos x="197" y="256"/>
                </a:cxn>
                <a:cxn ang="0">
                  <a:pos x="202" y="297"/>
                </a:cxn>
                <a:cxn ang="0">
                  <a:pos x="245" y="312"/>
                </a:cxn>
                <a:cxn ang="0">
                  <a:pos x="240" y="328"/>
                </a:cxn>
                <a:cxn ang="0">
                  <a:pos x="234" y="356"/>
                </a:cxn>
                <a:cxn ang="0">
                  <a:pos x="226" y="390"/>
                </a:cxn>
                <a:cxn ang="0">
                  <a:pos x="235" y="436"/>
                </a:cxn>
                <a:cxn ang="0">
                  <a:pos x="256" y="463"/>
                </a:cxn>
                <a:cxn ang="0">
                  <a:pos x="287" y="498"/>
                </a:cxn>
                <a:cxn ang="0">
                  <a:pos x="331" y="515"/>
                </a:cxn>
                <a:cxn ang="0">
                  <a:pos x="344" y="471"/>
                </a:cxn>
                <a:cxn ang="0">
                  <a:pos x="363" y="449"/>
                </a:cxn>
                <a:cxn ang="0">
                  <a:pos x="365" y="427"/>
                </a:cxn>
                <a:cxn ang="0">
                  <a:pos x="384" y="413"/>
                </a:cxn>
                <a:cxn ang="0">
                  <a:pos x="401" y="409"/>
                </a:cxn>
                <a:cxn ang="0">
                  <a:pos x="461" y="369"/>
                </a:cxn>
                <a:cxn ang="0">
                  <a:pos x="500" y="359"/>
                </a:cxn>
                <a:cxn ang="0">
                  <a:pos x="576" y="325"/>
                </a:cxn>
                <a:cxn ang="0">
                  <a:pos x="535" y="316"/>
                </a:cxn>
                <a:cxn ang="0">
                  <a:pos x="577" y="319"/>
                </a:cxn>
                <a:cxn ang="0">
                  <a:pos x="569" y="280"/>
                </a:cxn>
                <a:cxn ang="0">
                  <a:pos x="547" y="261"/>
                </a:cxn>
                <a:cxn ang="0">
                  <a:pos x="596" y="254"/>
                </a:cxn>
                <a:cxn ang="0">
                  <a:pos x="609" y="230"/>
                </a:cxn>
                <a:cxn ang="0">
                  <a:pos x="603" y="193"/>
                </a:cxn>
                <a:cxn ang="0">
                  <a:pos x="590" y="178"/>
                </a:cxn>
                <a:cxn ang="0">
                  <a:pos x="595" y="162"/>
                </a:cxn>
                <a:cxn ang="0">
                  <a:pos x="578" y="154"/>
                </a:cxn>
                <a:cxn ang="0">
                  <a:pos x="624" y="106"/>
                </a:cxn>
                <a:cxn ang="0">
                  <a:pos x="613" y="94"/>
                </a:cxn>
                <a:cxn ang="0">
                  <a:pos x="626" y="81"/>
                </a:cxn>
                <a:cxn ang="0">
                  <a:pos x="691" y="58"/>
                </a:cxn>
                <a:cxn ang="0">
                  <a:pos x="228" y="329"/>
                </a:cxn>
                <a:cxn ang="0">
                  <a:pos x="216" y="342"/>
                </a:cxn>
              </a:cxnLst>
              <a:rect l="0" t="0" r="r" b="b"/>
              <a:pathLst>
                <a:path w="691" h="516">
                  <a:moveTo>
                    <a:pt x="652" y="47"/>
                  </a:moveTo>
                  <a:cubicBezTo>
                    <a:pt x="640" y="47"/>
                    <a:pt x="630" y="49"/>
                    <a:pt x="629" y="58"/>
                  </a:cubicBezTo>
                  <a:cubicBezTo>
                    <a:pt x="628" y="67"/>
                    <a:pt x="613" y="56"/>
                    <a:pt x="606" y="59"/>
                  </a:cubicBezTo>
                  <a:cubicBezTo>
                    <a:pt x="599" y="62"/>
                    <a:pt x="603" y="52"/>
                    <a:pt x="596" y="56"/>
                  </a:cubicBezTo>
                  <a:cubicBezTo>
                    <a:pt x="589" y="59"/>
                    <a:pt x="582" y="67"/>
                    <a:pt x="574" y="70"/>
                  </a:cubicBezTo>
                  <a:cubicBezTo>
                    <a:pt x="566" y="74"/>
                    <a:pt x="560" y="82"/>
                    <a:pt x="555" y="83"/>
                  </a:cubicBezTo>
                  <a:cubicBezTo>
                    <a:pt x="550" y="83"/>
                    <a:pt x="566" y="67"/>
                    <a:pt x="574" y="59"/>
                  </a:cubicBezTo>
                  <a:cubicBezTo>
                    <a:pt x="582" y="51"/>
                    <a:pt x="577" y="42"/>
                    <a:pt x="567" y="43"/>
                  </a:cubicBezTo>
                  <a:cubicBezTo>
                    <a:pt x="556" y="44"/>
                    <a:pt x="558" y="51"/>
                    <a:pt x="552" y="52"/>
                  </a:cubicBezTo>
                  <a:cubicBezTo>
                    <a:pt x="546" y="53"/>
                    <a:pt x="518" y="68"/>
                    <a:pt x="516" y="63"/>
                  </a:cubicBezTo>
                  <a:cubicBezTo>
                    <a:pt x="515" y="59"/>
                    <a:pt x="540" y="52"/>
                    <a:pt x="540" y="49"/>
                  </a:cubicBezTo>
                  <a:cubicBezTo>
                    <a:pt x="539" y="46"/>
                    <a:pt x="508" y="45"/>
                    <a:pt x="494" y="47"/>
                  </a:cubicBezTo>
                  <a:cubicBezTo>
                    <a:pt x="480" y="49"/>
                    <a:pt x="455" y="57"/>
                    <a:pt x="455" y="53"/>
                  </a:cubicBezTo>
                  <a:cubicBezTo>
                    <a:pt x="455" y="49"/>
                    <a:pt x="484" y="44"/>
                    <a:pt x="498" y="42"/>
                  </a:cubicBezTo>
                  <a:cubicBezTo>
                    <a:pt x="513" y="40"/>
                    <a:pt x="540" y="43"/>
                    <a:pt x="551" y="38"/>
                  </a:cubicBezTo>
                  <a:cubicBezTo>
                    <a:pt x="563" y="34"/>
                    <a:pt x="580" y="33"/>
                    <a:pt x="583" y="30"/>
                  </a:cubicBezTo>
                  <a:cubicBezTo>
                    <a:pt x="586" y="26"/>
                    <a:pt x="570" y="21"/>
                    <a:pt x="562" y="21"/>
                  </a:cubicBezTo>
                  <a:cubicBezTo>
                    <a:pt x="554" y="22"/>
                    <a:pt x="546" y="21"/>
                    <a:pt x="546" y="17"/>
                  </a:cubicBezTo>
                  <a:cubicBezTo>
                    <a:pt x="547" y="13"/>
                    <a:pt x="534" y="12"/>
                    <a:pt x="533" y="9"/>
                  </a:cubicBezTo>
                  <a:cubicBezTo>
                    <a:pt x="531" y="6"/>
                    <a:pt x="506" y="8"/>
                    <a:pt x="501" y="5"/>
                  </a:cubicBezTo>
                  <a:cubicBezTo>
                    <a:pt x="496" y="1"/>
                    <a:pt x="480" y="0"/>
                    <a:pt x="467" y="1"/>
                  </a:cubicBezTo>
                  <a:cubicBezTo>
                    <a:pt x="453" y="2"/>
                    <a:pt x="426" y="1"/>
                    <a:pt x="420" y="2"/>
                  </a:cubicBezTo>
                  <a:cubicBezTo>
                    <a:pt x="413" y="3"/>
                    <a:pt x="409" y="5"/>
                    <a:pt x="404" y="5"/>
                  </a:cubicBezTo>
                  <a:cubicBezTo>
                    <a:pt x="398" y="4"/>
                    <a:pt x="389" y="6"/>
                    <a:pt x="393" y="10"/>
                  </a:cubicBezTo>
                  <a:cubicBezTo>
                    <a:pt x="399" y="16"/>
                    <a:pt x="384" y="19"/>
                    <a:pt x="385" y="14"/>
                  </a:cubicBezTo>
                  <a:cubicBezTo>
                    <a:pt x="386" y="9"/>
                    <a:pt x="372" y="7"/>
                    <a:pt x="367" y="11"/>
                  </a:cubicBezTo>
                  <a:cubicBezTo>
                    <a:pt x="362" y="15"/>
                    <a:pt x="340" y="6"/>
                    <a:pt x="337" y="11"/>
                  </a:cubicBezTo>
                  <a:cubicBezTo>
                    <a:pt x="333" y="15"/>
                    <a:pt x="307" y="14"/>
                    <a:pt x="299" y="15"/>
                  </a:cubicBezTo>
                  <a:cubicBezTo>
                    <a:pt x="292" y="16"/>
                    <a:pt x="311" y="22"/>
                    <a:pt x="311" y="25"/>
                  </a:cubicBezTo>
                  <a:cubicBezTo>
                    <a:pt x="310" y="29"/>
                    <a:pt x="286" y="25"/>
                    <a:pt x="291" y="31"/>
                  </a:cubicBezTo>
                  <a:cubicBezTo>
                    <a:pt x="296" y="37"/>
                    <a:pt x="312" y="42"/>
                    <a:pt x="319" y="49"/>
                  </a:cubicBezTo>
                  <a:cubicBezTo>
                    <a:pt x="327" y="57"/>
                    <a:pt x="313" y="52"/>
                    <a:pt x="305" y="47"/>
                  </a:cubicBezTo>
                  <a:cubicBezTo>
                    <a:pt x="296" y="41"/>
                    <a:pt x="285" y="43"/>
                    <a:pt x="280" y="37"/>
                  </a:cubicBezTo>
                  <a:cubicBezTo>
                    <a:pt x="274" y="32"/>
                    <a:pt x="254" y="27"/>
                    <a:pt x="249" y="31"/>
                  </a:cubicBezTo>
                  <a:cubicBezTo>
                    <a:pt x="243" y="34"/>
                    <a:pt x="263" y="42"/>
                    <a:pt x="263" y="46"/>
                  </a:cubicBezTo>
                  <a:cubicBezTo>
                    <a:pt x="263" y="51"/>
                    <a:pt x="250" y="45"/>
                    <a:pt x="247" y="47"/>
                  </a:cubicBezTo>
                  <a:cubicBezTo>
                    <a:pt x="245" y="49"/>
                    <a:pt x="233" y="36"/>
                    <a:pt x="227" y="36"/>
                  </a:cubicBezTo>
                  <a:cubicBezTo>
                    <a:pt x="220" y="36"/>
                    <a:pt x="226" y="42"/>
                    <a:pt x="226" y="50"/>
                  </a:cubicBezTo>
                  <a:cubicBezTo>
                    <a:pt x="226" y="58"/>
                    <a:pt x="213" y="63"/>
                    <a:pt x="216" y="58"/>
                  </a:cubicBezTo>
                  <a:cubicBezTo>
                    <a:pt x="220" y="52"/>
                    <a:pt x="217" y="37"/>
                    <a:pt x="210" y="35"/>
                  </a:cubicBezTo>
                  <a:cubicBezTo>
                    <a:pt x="203" y="32"/>
                    <a:pt x="185" y="40"/>
                    <a:pt x="176" y="40"/>
                  </a:cubicBezTo>
                  <a:cubicBezTo>
                    <a:pt x="167" y="40"/>
                    <a:pt x="154" y="43"/>
                    <a:pt x="162" y="47"/>
                  </a:cubicBezTo>
                  <a:cubicBezTo>
                    <a:pt x="170" y="52"/>
                    <a:pt x="162" y="55"/>
                    <a:pt x="155" y="50"/>
                  </a:cubicBezTo>
                  <a:cubicBezTo>
                    <a:pt x="148" y="45"/>
                    <a:pt x="125" y="50"/>
                    <a:pt x="130" y="53"/>
                  </a:cubicBezTo>
                  <a:cubicBezTo>
                    <a:pt x="134" y="56"/>
                    <a:pt x="136" y="66"/>
                    <a:pt x="133" y="70"/>
                  </a:cubicBezTo>
                  <a:cubicBezTo>
                    <a:pt x="130" y="74"/>
                    <a:pt x="120" y="66"/>
                    <a:pt x="111" y="67"/>
                  </a:cubicBezTo>
                  <a:cubicBezTo>
                    <a:pt x="102" y="67"/>
                    <a:pt x="58" y="89"/>
                    <a:pt x="60" y="94"/>
                  </a:cubicBezTo>
                  <a:cubicBezTo>
                    <a:pt x="63" y="100"/>
                    <a:pt x="82" y="95"/>
                    <a:pt x="88" y="99"/>
                  </a:cubicBezTo>
                  <a:cubicBezTo>
                    <a:pt x="94" y="102"/>
                    <a:pt x="86" y="114"/>
                    <a:pt x="79" y="119"/>
                  </a:cubicBezTo>
                  <a:cubicBezTo>
                    <a:pt x="71" y="124"/>
                    <a:pt x="44" y="120"/>
                    <a:pt x="43" y="126"/>
                  </a:cubicBezTo>
                  <a:cubicBezTo>
                    <a:pt x="43" y="132"/>
                    <a:pt x="0" y="133"/>
                    <a:pt x="0" y="142"/>
                  </a:cubicBezTo>
                  <a:cubicBezTo>
                    <a:pt x="0" y="146"/>
                    <a:pt x="2" y="150"/>
                    <a:pt x="7" y="151"/>
                  </a:cubicBezTo>
                  <a:cubicBezTo>
                    <a:pt x="13" y="152"/>
                    <a:pt x="20" y="150"/>
                    <a:pt x="26" y="156"/>
                  </a:cubicBezTo>
                  <a:cubicBezTo>
                    <a:pt x="31" y="162"/>
                    <a:pt x="46" y="162"/>
                    <a:pt x="56" y="158"/>
                  </a:cubicBezTo>
                  <a:cubicBezTo>
                    <a:pt x="67" y="154"/>
                    <a:pt x="74" y="159"/>
                    <a:pt x="74" y="165"/>
                  </a:cubicBezTo>
                  <a:cubicBezTo>
                    <a:pt x="74" y="171"/>
                    <a:pt x="51" y="163"/>
                    <a:pt x="44" y="167"/>
                  </a:cubicBezTo>
                  <a:cubicBezTo>
                    <a:pt x="37" y="171"/>
                    <a:pt x="15" y="168"/>
                    <a:pt x="16" y="172"/>
                  </a:cubicBezTo>
                  <a:cubicBezTo>
                    <a:pt x="17" y="177"/>
                    <a:pt x="28" y="176"/>
                    <a:pt x="36" y="178"/>
                  </a:cubicBezTo>
                  <a:cubicBezTo>
                    <a:pt x="45" y="179"/>
                    <a:pt x="37" y="183"/>
                    <a:pt x="37" y="187"/>
                  </a:cubicBezTo>
                  <a:cubicBezTo>
                    <a:pt x="36" y="190"/>
                    <a:pt x="41" y="190"/>
                    <a:pt x="50" y="194"/>
                  </a:cubicBezTo>
                  <a:cubicBezTo>
                    <a:pt x="59" y="198"/>
                    <a:pt x="73" y="201"/>
                    <a:pt x="68" y="196"/>
                  </a:cubicBezTo>
                  <a:cubicBezTo>
                    <a:pt x="64" y="191"/>
                    <a:pt x="77" y="192"/>
                    <a:pt x="80" y="195"/>
                  </a:cubicBezTo>
                  <a:cubicBezTo>
                    <a:pt x="82" y="198"/>
                    <a:pt x="88" y="190"/>
                    <a:pt x="95" y="192"/>
                  </a:cubicBezTo>
                  <a:cubicBezTo>
                    <a:pt x="101" y="194"/>
                    <a:pt x="103" y="186"/>
                    <a:pt x="108" y="189"/>
                  </a:cubicBezTo>
                  <a:cubicBezTo>
                    <a:pt x="113" y="193"/>
                    <a:pt x="137" y="195"/>
                    <a:pt x="145" y="199"/>
                  </a:cubicBezTo>
                  <a:cubicBezTo>
                    <a:pt x="153" y="203"/>
                    <a:pt x="164" y="204"/>
                    <a:pt x="163" y="211"/>
                  </a:cubicBezTo>
                  <a:cubicBezTo>
                    <a:pt x="162" y="217"/>
                    <a:pt x="169" y="222"/>
                    <a:pt x="178" y="226"/>
                  </a:cubicBezTo>
                  <a:cubicBezTo>
                    <a:pt x="187" y="230"/>
                    <a:pt x="189" y="238"/>
                    <a:pt x="189" y="244"/>
                  </a:cubicBezTo>
                  <a:cubicBezTo>
                    <a:pt x="188" y="250"/>
                    <a:pt x="198" y="254"/>
                    <a:pt x="197" y="256"/>
                  </a:cubicBezTo>
                  <a:cubicBezTo>
                    <a:pt x="195" y="259"/>
                    <a:pt x="196" y="263"/>
                    <a:pt x="202" y="268"/>
                  </a:cubicBezTo>
                  <a:cubicBezTo>
                    <a:pt x="208" y="273"/>
                    <a:pt x="193" y="277"/>
                    <a:pt x="197" y="282"/>
                  </a:cubicBezTo>
                  <a:cubicBezTo>
                    <a:pt x="200" y="287"/>
                    <a:pt x="191" y="296"/>
                    <a:pt x="202" y="297"/>
                  </a:cubicBezTo>
                  <a:cubicBezTo>
                    <a:pt x="213" y="299"/>
                    <a:pt x="211" y="290"/>
                    <a:pt x="219" y="290"/>
                  </a:cubicBezTo>
                  <a:cubicBezTo>
                    <a:pt x="227" y="290"/>
                    <a:pt x="219" y="297"/>
                    <a:pt x="223" y="301"/>
                  </a:cubicBezTo>
                  <a:cubicBezTo>
                    <a:pt x="227" y="306"/>
                    <a:pt x="236" y="305"/>
                    <a:pt x="245" y="312"/>
                  </a:cubicBezTo>
                  <a:cubicBezTo>
                    <a:pt x="253" y="319"/>
                    <a:pt x="248" y="322"/>
                    <a:pt x="240" y="316"/>
                  </a:cubicBezTo>
                  <a:cubicBezTo>
                    <a:pt x="232" y="311"/>
                    <a:pt x="210" y="312"/>
                    <a:pt x="210" y="314"/>
                  </a:cubicBezTo>
                  <a:cubicBezTo>
                    <a:pt x="210" y="316"/>
                    <a:pt x="235" y="330"/>
                    <a:pt x="240" y="328"/>
                  </a:cubicBezTo>
                  <a:cubicBezTo>
                    <a:pt x="246" y="326"/>
                    <a:pt x="254" y="336"/>
                    <a:pt x="250" y="340"/>
                  </a:cubicBezTo>
                  <a:cubicBezTo>
                    <a:pt x="247" y="343"/>
                    <a:pt x="249" y="351"/>
                    <a:pt x="248" y="355"/>
                  </a:cubicBezTo>
                  <a:cubicBezTo>
                    <a:pt x="247" y="359"/>
                    <a:pt x="239" y="355"/>
                    <a:pt x="234" y="356"/>
                  </a:cubicBezTo>
                  <a:cubicBezTo>
                    <a:pt x="228" y="357"/>
                    <a:pt x="225" y="358"/>
                    <a:pt x="225" y="364"/>
                  </a:cubicBezTo>
                  <a:cubicBezTo>
                    <a:pt x="225" y="370"/>
                    <a:pt x="216" y="374"/>
                    <a:pt x="215" y="381"/>
                  </a:cubicBezTo>
                  <a:cubicBezTo>
                    <a:pt x="214" y="388"/>
                    <a:pt x="222" y="387"/>
                    <a:pt x="226" y="390"/>
                  </a:cubicBezTo>
                  <a:cubicBezTo>
                    <a:pt x="231" y="393"/>
                    <a:pt x="218" y="395"/>
                    <a:pt x="218" y="400"/>
                  </a:cubicBezTo>
                  <a:cubicBezTo>
                    <a:pt x="217" y="405"/>
                    <a:pt x="229" y="414"/>
                    <a:pt x="233" y="417"/>
                  </a:cubicBezTo>
                  <a:cubicBezTo>
                    <a:pt x="238" y="419"/>
                    <a:pt x="234" y="430"/>
                    <a:pt x="235" y="436"/>
                  </a:cubicBezTo>
                  <a:cubicBezTo>
                    <a:pt x="237" y="442"/>
                    <a:pt x="243" y="435"/>
                    <a:pt x="242" y="442"/>
                  </a:cubicBezTo>
                  <a:cubicBezTo>
                    <a:pt x="241" y="449"/>
                    <a:pt x="247" y="449"/>
                    <a:pt x="248" y="453"/>
                  </a:cubicBezTo>
                  <a:cubicBezTo>
                    <a:pt x="248" y="458"/>
                    <a:pt x="258" y="457"/>
                    <a:pt x="256" y="463"/>
                  </a:cubicBezTo>
                  <a:cubicBezTo>
                    <a:pt x="254" y="469"/>
                    <a:pt x="259" y="473"/>
                    <a:pt x="262" y="477"/>
                  </a:cubicBezTo>
                  <a:cubicBezTo>
                    <a:pt x="264" y="480"/>
                    <a:pt x="273" y="486"/>
                    <a:pt x="274" y="490"/>
                  </a:cubicBezTo>
                  <a:cubicBezTo>
                    <a:pt x="276" y="494"/>
                    <a:pt x="281" y="500"/>
                    <a:pt x="287" y="498"/>
                  </a:cubicBezTo>
                  <a:cubicBezTo>
                    <a:pt x="293" y="497"/>
                    <a:pt x="293" y="502"/>
                    <a:pt x="298" y="502"/>
                  </a:cubicBezTo>
                  <a:cubicBezTo>
                    <a:pt x="303" y="501"/>
                    <a:pt x="310" y="504"/>
                    <a:pt x="311" y="507"/>
                  </a:cubicBezTo>
                  <a:cubicBezTo>
                    <a:pt x="313" y="511"/>
                    <a:pt x="327" y="514"/>
                    <a:pt x="331" y="515"/>
                  </a:cubicBezTo>
                  <a:cubicBezTo>
                    <a:pt x="335" y="516"/>
                    <a:pt x="336" y="508"/>
                    <a:pt x="339" y="506"/>
                  </a:cubicBezTo>
                  <a:cubicBezTo>
                    <a:pt x="343" y="504"/>
                    <a:pt x="342" y="490"/>
                    <a:pt x="345" y="489"/>
                  </a:cubicBezTo>
                  <a:cubicBezTo>
                    <a:pt x="348" y="488"/>
                    <a:pt x="347" y="472"/>
                    <a:pt x="344" y="471"/>
                  </a:cubicBezTo>
                  <a:cubicBezTo>
                    <a:pt x="341" y="470"/>
                    <a:pt x="342" y="464"/>
                    <a:pt x="350" y="465"/>
                  </a:cubicBezTo>
                  <a:cubicBezTo>
                    <a:pt x="357" y="466"/>
                    <a:pt x="355" y="459"/>
                    <a:pt x="358" y="458"/>
                  </a:cubicBezTo>
                  <a:cubicBezTo>
                    <a:pt x="362" y="457"/>
                    <a:pt x="360" y="450"/>
                    <a:pt x="363" y="449"/>
                  </a:cubicBezTo>
                  <a:cubicBezTo>
                    <a:pt x="366" y="448"/>
                    <a:pt x="365" y="444"/>
                    <a:pt x="363" y="441"/>
                  </a:cubicBezTo>
                  <a:cubicBezTo>
                    <a:pt x="361" y="438"/>
                    <a:pt x="364" y="436"/>
                    <a:pt x="368" y="436"/>
                  </a:cubicBezTo>
                  <a:cubicBezTo>
                    <a:pt x="372" y="435"/>
                    <a:pt x="371" y="429"/>
                    <a:pt x="365" y="427"/>
                  </a:cubicBezTo>
                  <a:cubicBezTo>
                    <a:pt x="360" y="425"/>
                    <a:pt x="362" y="419"/>
                    <a:pt x="367" y="423"/>
                  </a:cubicBezTo>
                  <a:cubicBezTo>
                    <a:pt x="372" y="427"/>
                    <a:pt x="376" y="424"/>
                    <a:pt x="373" y="420"/>
                  </a:cubicBezTo>
                  <a:cubicBezTo>
                    <a:pt x="370" y="416"/>
                    <a:pt x="377" y="414"/>
                    <a:pt x="384" y="413"/>
                  </a:cubicBezTo>
                  <a:cubicBezTo>
                    <a:pt x="391" y="413"/>
                    <a:pt x="395" y="409"/>
                    <a:pt x="393" y="404"/>
                  </a:cubicBezTo>
                  <a:cubicBezTo>
                    <a:pt x="392" y="398"/>
                    <a:pt x="401" y="399"/>
                    <a:pt x="399" y="403"/>
                  </a:cubicBezTo>
                  <a:cubicBezTo>
                    <a:pt x="397" y="408"/>
                    <a:pt x="398" y="413"/>
                    <a:pt x="401" y="409"/>
                  </a:cubicBezTo>
                  <a:cubicBezTo>
                    <a:pt x="405" y="406"/>
                    <a:pt x="411" y="408"/>
                    <a:pt x="422" y="405"/>
                  </a:cubicBezTo>
                  <a:cubicBezTo>
                    <a:pt x="434" y="402"/>
                    <a:pt x="445" y="392"/>
                    <a:pt x="447" y="383"/>
                  </a:cubicBezTo>
                  <a:cubicBezTo>
                    <a:pt x="450" y="374"/>
                    <a:pt x="463" y="375"/>
                    <a:pt x="461" y="369"/>
                  </a:cubicBezTo>
                  <a:cubicBezTo>
                    <a:pt x="460" y="363"/>
                    <a:pt x="464" y="361"/>
                    <a:pt x="472" y="365"/>
                  </a:cubicBezTo>
                  <a:cubicBezTo>
                    <a:pt x="480" y="369"/>
                    <a:pt x="474" y="362"/>
                    <a:pt x="483" y="362"/>
                  </a:cubicBezTo>
                  <a:cubicBezTo>
                    <a:pt x="492" y="362"/>
                    <a:pt x="491" y="359"/>
                    <a:pt x="500" y="359"/>
                  </a:cubicBezTo>
                  <a:cubicBezTo>
                    <a:pt x="509" y="358"/>
                    <a:pt x="532" y="354"/>
                    <a:pt x="540" y="348"/>
                  </a:cubicBezTo>
                  <a:cubicBezTo>
                    <a:pt x="548" y="341"/>
                    <a:pt x="565" y="335"/>
                    <a:pt x="572" y="331"/>
                  </a:cubicBezTo>
                  <a:cubicBezTo>
                    <a:pt x="579" y="327"/>
                    <a:pt x="581" y="323"/>
                    <a:pt x="576" y="325"/>
                  </a:cubicBezTo>
                  <a:cubicBezTo>
                    <a:pt x="572" y="328"/>
                    <a:pt x="563" y="328"/>
                    <a:pt x="556" y="326"/>
                  </a:cubicBezTo>
                  <a:cubicBezTo>
                    <a:pt x="550" y="325"/>
                    <a:pt x="539" y="319"/>
                    <a:pt x="531" y="323"/>
                  </a:cubicBezTo>
                  <a:cubicBezTo>
                    <a:pt x="524" y="328"/>
                    <a:pt x="528" y="317"/>
                    <a:pt x="535" y="316"/>
                  </a:cubicBezTo>
                  <a:cubicBezTo>
                    <a:pt x="541" y="315"/>
                    <a:pt x="538" y="312"/>
                    <a:pt x="537" y="305"/>
                  </a:cubicBezTo>
                  <a:cubicBezTo>
                    <a:pt x="535" y="299"/>
                    <a:pt x="547" y="303"/>
                    <a:pt x="553" y="311"/>
                  </a:cubicBezTo>
                  <a:cubicBezTo>
                    <a:pt x="558" y="318"/>
                    <a:pt x="568" y="322"/>
                    <a:pt x="577" y="319"/>
                  </a:cubicBezTo>
                  <a:cubicBezTo>
                    <a:pt x="586" y="316"/>
                    <a:pt x="578" y="309"/>
                    <a:pt x="581" y="304"/>
                  </a:cubicBezTo>
                  <a:cubicBezTo>
                    <a:pt x="585" y="299"/>
                    <a:pt x="554" y="283"/>
                    <a:pt x="552" y="278"/>
                  </a:cubicBezTo>
                  <a:cubicBezTo>
                    <a:pt x="550" y="273"/>
                    <a:pt x="560" y="276"/>
                    <a:pt x="569" y="280"/>
                  </a:cubicBezTo>
                  <a:cubicBezTo>
                    <a:pt x="577" y="284"/>
                    <a:pt x="579" y="273"/>
                    <a:pt x="579" y="268"/>
                  </a:cubicBezTo>
                  <a:cubicBezTo>
                    <a:pt x="579" y="264"/>
                    <a:pt x="561" y="263"/>
                    <a:pt x="552" y="268"/>
                  </a:cubicBezTo>
                  <a:cubicBezTo>
                    <a:pt x="544" y="273"/>
                    <a:pt x="536" y="262"/>
                    <a:pt x="547" y="261"/>
                  </a:cubicBezTo>
                  <a:cubicBezTo>
                    <a:pt x="559" y="259"/>
                    <a:pt x="548" y="255"/>
                    <a:pt x="552" y="251"/>
                  </a:cubicBezTo>
                  <a:cubicBezTo>
                    <a:pt x="555" y="248"/>
                    <a:pt x="569" y="261"/>
                    <a:pt x="577" y="259"/>
                  </a:cubicBezTo>
                  <a:cubicBezTo>
                    <a:pt x="584" y="256"/>
                    <a:pt x="589" y="259"/>
                    <a:pt x="596" y="254"/>
                  </a:cubicBezTo>
                  <a:cubicBezTo>
                    <a:pt x="602" y="249"/>
                    <a:pt x="584" y="244"/>
                    <a:pt x="581" y="240"/>
                  </a:cubicBezTo>
                  <a:cubicBezTo>
                    <a:pt x="577" y="236"/>
                    <a:pt x="599" y="237"/>
                    <a:pt x="606" y="238"/>
                  </a:cubicBezTo>
                  <a:cubicBezTo>
                    <a:pt x="612" y="238"/>
                    <a:pt x="614" y="228"/>
                    <a:pt x="609" y="230"/>
                  </a:cubicBezTo>
                  <a:cubicBezTo>
                    <a:pt x="603" y="232"/>
                    <a:pt x="584" y="223"/>
                    <a:pt x="588" y="217"/>
                  </a:cubicBezTo>
                  <a:cubicBezTo>
                    <a:pt x="592" y="211"/>
                    <a:pt x="600" y="218"/>
                    <a:pt x="608" y="214"/>
                  </a:cubicBezTo>
                  <a:cubicBezTo>
                    <a:pt x="616" y="210"/>
                    <a:pt x="609" y="193"/>
                    <a:pt x="603" y="193"/>
                  </a:cubicBezTo>
                  <a:cubicBezTo>
                    <a:pt x="597" y="193"/>
                    <a:pt x="583" y="191"/>
                    <a:pt x="583" y="188"/>
                  </a:cubicBezTo>
                  <a:cubicBezTo>
                    <a:pt x="583" y="185"/>
                    <a:pt x="571" y="183"/>
                    <a:pt x="574" y="180"/>
                  </a:cubicBezTo>
                  <a:cubicBezTo>
                    <a:pt x="578" y="177"/>
                    <a:pt x="582" y="183"/>
                    <a:pt x="590" y="178"/>
                  </a:cubicBezTo>
                  <a:cubicBezTo>
                    <a:pt x="597" y="172"/>
                    <a:pt x="613" y="179"/>
                    <a:pt x="620" y="178"/>
                  </a:cubicBezTo>
                  <a:cubicBezTo>
                    <a:pt x="627" y="176"/>
                    <a:pt x="617" y="163"/>
                    <a:pt x="613" y="166"/>
                  </a:cubicBezTo>
                  <a:cubicBezTo>
                    <a:pt x="609" y="168"/>
                    <a:pt x="596" y="169"/>
                    <a:pt x="595" y="162"/>
                  </a:cubicBezTo>
                  <a:cubicBezTo>
                    <a:pt x="594" y="155"/>
                    <a:pt x="608" y="162"/>
                    <a:pt x="610" y="158"/>
                  </a:cubicBezTo>
                  <a:cubicBezTo>
                    <a:pt x="612" y="155"/>
                    <a:pt x="591" y="146"/>
                    <a:pt x="587" y="153"/>
                  </a:cubicBezTo>
                  <a:cubicBezTo>
                    <a:pt x="584" y="160"/>
                    <a:pt x="572" y="158"/>
                    <a:pt x="578" y="154"/>
                  </a:cubicBezTo>
                  <a:cubicBezTo>
                    <a:pt x="585" y="150"/>
                    <a:pt x="586" y="139"/>
                    <a:pt x="585" y="133"/>
                  </a:cubicBezTo>
                  <a:cubicBezTo>
                    <a:pt x="585" y="127"/>
                    <a:pt x="608" y="127"/>
                    <a:pt x="605" y="118"/>
                  </a:cubicBezTo>
                  <a:cubicBezTo>
                    <a:pt x="603" y="108"/>
                    <a:pt x="616" y="106"/>
                    <a:pt x="624" y="106"/>
                  </a:cubicBezTo>
                  <a:cubicBezTo>
                    <a:pt x="632" y="106"/>
                    <a:pt x="624" y="96"/>
                    <a:pt x="616" y="97"/>
                  </a:cubicBezTo>
                  <a:cubicBezTo>
                    <a:pt x="609" y="98"/>
                    <a:pt x="601" y="107"/>
                    <a:pt x="598" y="103"/>
                  </a:cubicBezTo>
                  <a:cubicBezTo>
                    <a:pt x="594" y="100"/>
                    <a:pt x="606" y="94"/>
                    <a:pt x="613" y="94"/>
                  </a:cubicBezTo>
                  <a:cubicBezTo>
                    <a:pt x="620" y="94"/>
                    <a:pt x="636" y="93"/>
                    <a:pt x="641" y="90"/>
                  </a:cubicBezTo>
                  <a:cubicBezTo>
                    <a:pt x="647" y="87"/>
                    <a:pt x="631" y="84"/>
                    <a:pt x="621" y="85"/>
                  </a:cubicBezTo>
                  <a:cubicBezTo>
                    <a:pt x="610" y="86"/>
                    <a:pt x="610" y="82"/>
                    <a:pt x="626" y="81"/>
                  </a:cubicBezTo>
                  <a:cubicBezTo>
                    <a:pt x="642" y="81"/>
                    <a:pt x="639" y="78"/>
                    <a:pt x="651" y="76"/>
                  </a:cubicBezTo>
                  <a:cubicBezTo>
                    <a:pt x="662" y="75"/>
                    <a:pt x="658" y="70"/>
                    <a:pt x="665" y="70"/>
                  </a:cubicBezTo>
                  <a:cubicBezTo>
                    <a:pt x="672" y="70"/>
                    <a:pt x="691" y="62"/>
                    <a:pt x="691" y="58"/>
                  </a:cubicBezTo>
                  <a:cubicBezTo>
                    <a:pt x="691" y="55"/>
                    <a:pt x="664" y="47"/>
                    <a:pt x="652" y="47"/>
                  </a:cubicBezTo>
                  <a:close/>
                  <a:moveTo>
                    <a:pt x="237" y="338"/>
                  </a:moveTo>
                  <a:cubicBezTo>
                    <a:pt x="237" y="332"/>
                    <a:pt x="231" y="336"/>
                    <a:pt x="228" y="329"/>
                  </a:cubicBezTo>
                  <a:cubicBezTo>
                    <a:pt x="224" y="323"/>
                    <a:pt x="207" y="320"/>
                    <a:pt x="206" y="325"/>
                  </a:cubicBezTo>
                  <a:cubicBezTo>
                    <a:pt x="205" y="327"/>
                    <a:pt x="200" y="330"/>
                    <a:pt x="204" y="335"/>
                  </a:cubicBezTo>
                  <a:cubicBezTo>
                    <a:pt x="208" y="340"/>
                    <a:pt x="211" y="338"/>
                    <a:pt x="216" y="342"/>
                  </a:cubicBezTo>
                  <a:cubicBezTo>
                    <a:pt x="221" y="347"/>
                    <a:pt x="236" y="343"/>
                    <a:pt x="237" y="338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53" name="Freeform 124">
              <a:extLst>
                <a:ext uri="{FF2B5EF4-FFF2-40B4-BE49-F238E27FC236}">
                  <a16:creationId xmlns:a16="http://schemas.microsoft.com/office/drawing/2014/main" id="{C3AB34FF-8F18-2869-12E1-431DEB6652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8575" y="803275"/>
              <a:ext cx="1920874" cy="1477963"/>
            </a:xfrm>
            <a:custGeom>
              <a:avLst/>
              <a:gdLst/>
              <a:ahLst/>
              <a:cxnLst>
                <a:cxn ang="0">
                  <a:pos x="205" y="683"/>
                </a:cxn>
                <a:cxn ang="0">
                  <a:pos x="189" y="227"/>
                </a:cxn>
                <a:cxn ang="0">
                  <a:pos x="387" y="251"/>
                </a:cxn>
                <a:cxn ang="0">
                  <a:pos x="257" y="269"/>
                </a:cxn>
                <a:cxn ang="0">
                  <a:pos x="386" y="334"/>
                </a:cxn>
                <a:cxn ang="0">
                  <a:pos x="237" y="194"/>
                </a:cxn>
                <a:cxn ang="0">
                  <a:pos x="208" y="185"/>
                </a:cxn>
                <a:cxn ang="0">
                  <a:pos x="369" y="213"/>
                </a:cxn>
                <a:cxn ang="0">
                  <a:pos x="297" y="144"/>
                </a:cxn>
                <a:cxn ang="0">
                  <a:pos x="413" y="119"/>
                </a:cxn>
                <a:cxn ang="0">
                  <a:pos x="416" y="161"/>
                </a:cxn>
                <a:cxn ang="0">
                  <a:pos x="420" y="185"/>
                </a:cxn>
                <a:cxn ang="0">
                  <a:pos x="543" y="147"/>
                </a:cxn>
                <a:cxn ang="0">
                  <a:pos x="492" y="232"/>
                </a:cxn>
                <a:cxn ang="0">
                  <a:pos x="687" y="220"/>
                </a:cxn>
                <a:cxn ang="0">
                  <a:pos x="580" y="151"/>
                </a:cxn>
                <a:cxn ang="0">
                  <a:pos x="598" y="83"/>
                </a:cxn>
                <a:cxn ang="0">
                  <a:pos x="587" y="66"/>
                </a:cxn>
                <a:cxn ang="0">
                  <a:pos x="634" y="120"/>
                </a:cxn>
                <a:cxn ang="0">
                  <a:pos x="698" y="180"/>
                </a:cxn>
                <a:cxn ang="0">
                  <a:pos x="795" y="87"/>
                </a:cxn>
                <a:cxn ang="0">
                  <a:pos x="760" y="9"/>
                </a:cxn>
                <a:cxn ang="0">
                  <a:pos x="569" y="46"/>
                </a:cxn>
                <a:cxn ang="0">
                  <a:pos x="624" y="440"/>
                </a:cxn>
                <a:cxn ang="0">
                  <a:pos x="827" y="340"/>
                </a:cxn>
                <a:cxn ang="0">
                  <a:pos x="746" y="272"/>
                </a:cxn>
                <a:cxn ang="0">
                  <a:pos x="624" y="250"/>
                </a:cxn>
                <a:cxn ang="0">
                  <a:pos x="704" y="309"/>
                </a:cxn>
                <a:cxn ang="0">
                  <a:pos x="736" y="409"/>
                </a:cxn>
                <a:cxn ang="0">
                  <a:pos x="850" y="419"/>
                </a:cxn>
                <a:cxn ang="0">
                  <a:pos x="682" y="241"/>
                </a:cxn>
                <a:cxn ang="0">
                  <a:pos x="963" y="641"/>
                </a:cxn>
                <a:cxn ang="0">
                  <a:pos x="110" y="629"/>
                </a:cxn>
                <a:cxn ang="0">
                  <a:pos x="821" y="686"/>
                </a:cxn>
                <a:cxn ang="0">
                  <a:pos x="963" y="609"/>
                </a:cxn>
                <a:cxn ang="0">
                  <a:pos x="895" y="560"/>
                </a:cxn>
                <a:cxn ang="0">
                  <a:pos x="844" y="528"/>
                </a:cxn>
                <a:cxn ang="0">
                  <a:pos x="763" y="463"/>
                </a:cxn>
                <a:cxn ang="0">
                  <a:pos x="727" y="543"/>
                </a:cxn>
                <a:cxn ang="0">
                  <a:pos x="666" y="617"/>
                </a:cxn>
                <a:cxn ang="0">
                  <a:pos x="538" y="525"/>
                </a:cxn>
                <a:cxn ang="0">
                  <a:pos x="579" y="430"/>
                </a:cxn>
                <a:cxn ang="0">
                  <a:pos x="649" y="387"/>
                </a:cxn>
                <a:cxn ang="0">
                  <a:pos x="636" y="339"/>
                </a:cxn>
                <a:cxn ang="0">
                  <a:pos x="580" y="343"/>
                </a:cxn>
                <a:cxn ang="0">
                  <a:pos x="537" y="271"/>
                </a:cxn>
                <a:cxn ang="0">
                  <a:pos x="518" y="292"/>
                </a:cxn>
                <a:cxn ang="0">
                  <a:pos x="508" y="364"/>
                </a:cxn>
                <a:cxn ang="0">
                  <a:pos x="492" y="348"/>
                </a:cxn>
                <a:cxn ang="0">
                  <a:pos x="399" y="348"/>
                </a:cxn>
                <a:cxn ang="0">
                  <a:pos x="268" y="339"/>
                </a:cxn>
                <a:cxn ang="0">
                  <a:pos x="97" y="340"/>
                </a:cxn>
                <a:cxn ang="0">
                  <a:pos x="47" y="341"/>
                </a:cxn>
                <a:cxn ang="0">
                  <a:pos x="127" y="588"/>
                </a:cxn>
                <a:cxn ang="0">
                  <a:pos x="182" y="658"/>
                </a:cxn>
                <a:cxn ang="0">
                  <a:pos x="623" y="689"/>
                </a:cxn>
                <a:cxn ang="0">
                  <a:pos x="701" y="766"/>
                </a:cxn>
                <a:cxn ang="0">
                  <a:pos x="866" y="722"/>
                </a:cxn>
                <a:cxn ang="0">
                  <a:pos x="243" y="407"/>
                </a:cxn>
                <a:cxn ang="0">
                  <a:pos x="241" y="392"/>
                </a:cxn>
                <a:cxn ang="0">
                  <a:pos x="503" y="656"/>
                </a:cxn>
              </a:cxnLst>
              <a:rect l="0" t="0" r="r" b="b"/>
              <a:pathLst>
                <a:path w="1005" h="774">
                  <a:moveTo>
                    <a:pt x="198" y="678"/>
                  </a:moveTo>
                  <a:cubicBezTo>
                    <a:pt x="195" y="675"/>
                    <a:pt x="187" y="676"/>
                    <a:pt x="185" y="672"/>
                  </a:cubicBezTo>
                  <a:cubicBezTo>
                    <a:pt x="184" y="669"/>
                    <a:pt x="176" y="657"/>
                    <a:pt x="172" y="658"/>
                  </a:cubicBezTo>
                  <a:cubicBezTo>
                    <a:pt x="168" y="658"/>
                    <a:pt x="162" y="658"/>
                    <a:pt x="157" y="654"/>
                  </a:cubicBezTo>
                  <a:cubicBezTo>
                    <a:pt x="152" y="651"/>
                    <a:pt x="149" y="650"/>
                    <a:pt x="146" y="653"/>
                  </a:cubicBezTo>
                  <a:cubicBezTo>
                    <a:pt x="142" y="655"/>
                    <a:pt x="149" y="655"/>
                    <a:pt x="149" y="658"/>
                  </a:cubicBezTo>
                  <a:cubicBezTo>
                    <a:pt x="149" y="660"/>
                    <a:pt x="151" y="662"/>
                    <a:pt x="154" y="661"/>
                  </a:cubicBezTo>
                  <a:cubicBezTo>
                    <a:pt x="157" y="661"/>
                    <a:pt x="159" y="667"/>
                    <a:pt x="162" y="667"/>
                  </a:cubicBezTo>
                  <a:cubicBezTo>
                    <a:pt x="165" y="668"/>
                    <a:pt x="166" y="672"/>
                    <a:pt x="170" y="672"/>
                  </a:cubicBezTo>
                  <a:cubicBezTo>
                    <a:pt x="173" y="672"/>
                    <a:pt x="174" y="676"/>
                    <a:pt x="176" y="679"/>
                  </a:cubicBezTo>
                  <a:cubicBezTo>
                    <a:pt x="177" y="681"/>
                    <a:pt x="181" y="679"/>
                    <a:pt x="181" y="681"/>
                  </a:cubicBezTo>
                  <a:cubicBezTo>
                    <a:pt x="181" y="683"/>
                    <a:pt x="185" y="685"/>
                    <a:pt x="186" y="687"/>
                  </a:cubicBezTo>
                  <a:cubicBezTo>
                    <a:pt x="193" y="688"/>
                    <a:pt x="199" y="689"/>
                    <a:pt x="204" y="687"/>
                  </a:cubicBezTo>
                  <a:cubicBezTo>
                    <a:pt x="204" y="686"/>
                    <a:pt x="205" y="684"/>
                    <a:pt x="205" y="683"/>
                  </a:cubicBezTo>
                  <a:cubicBezTo>
                    <a:pt x="207" y="680"/>
                    <a:pt x="202" y="682"/>
                    <a:pt x="198" y="678"/>
                  </a:cubicBezTo>
                  <a:close/>
                  <a:moveTo>
                    <a:pt x="190" y="281"/>
                  </a:moveTo>
                  <a:cubicBezTo>
                    <a:pt x="199" y="283"/>
                    <a:pt x="200" y="299"/>
                    <a:pt x="206" y="299"/>
                  </a:cubicBezTo>
                  <a:cubicBezTo>
                    <a:pt x="210" y="299"/>
                    <a:pt x="207" y="294"/>
                    <a:pt x="213" y="294"/>
                  </a:cubicBezTo>
                  <a:cubicBezTo>
                    <a:pt x="220" y="294"/>
                    <a:pt x="218" y="291"/>
                    <a:pt x="224" y="291"/>
                  </a:cubicBezTo>
                  <a:cubicBezTo>
                    <a:pt x="230" y="292"/>
                    <a:pt x="235" y="290"/>
                    <a:pt x="235" y="283"/>
                  </a:cubicBezTo>
                  <a:cubicBezTo>
                    <a:pt x="235" y="276"/>
                    <a:pt x="240" y="273"/>
                    <a:pt x="246" y="272"/>
                  </a:cubicBezTo>
                  <a:cubicBezTo>
                    <a:pt x="252" y="270"/>
                    <a:pt x="246" y="263"/>
                    <a:pt x="255" y="261"/>
                  </a:cubicBezTo>
                  <a:cubicBezTo>
                    <a:pt x="263" y="259"/>
                    <a:pt x="287" y="249"/>
                    <a:pt x="291" y="246"/>
                  </a:cubicBezTo>
                  <a:cubicBezTo>
                    <a:pt x="295" y="243"/>
                    <a:pt x="286" y="239"/>
                    <a:pt x="277" y="233"/>
                  </a:cubicBezTo>
                  <a:cubicBezTo>
                    <a:pt x="268" y="228"/>
                    <a:pt x="261" y="226"/>
                    <a:pt x="254" y="231"/>
                  </a:cubicBezTo>
                  <a:cubicBezTo>
                    <a:pt x="247" y="235"/>
                    <a:pt x="252" y="226"/>
                    <a:pt x="247" y="228"/>
                  </a:cubicBezTo>
                  <a:cubicBezTo>
                    <a:pt x="241" y="231"/>
                    <a:pt x="226" y="224"/>
                    <a:pt x="224" y="222"/>
                  </a:cubicBezTo>
                  <a:cubicBezTo>
                    <a:pt x="222" y="219"/>
                    <a:pt x="195" y="227"/>
                    <a:pt x="189" y="227"/>
                  </a:cubicBezTo>
                  <a:cubicBezTo>
                    <a:pt x="182" y="227"/>
                    <a:pt x="189" y="234"/>
                    <a:pt x="194" y="238"/>
                  </a:cubicBezTo>
                  <a:cubicBezTo>
                    <a:pt x="198" y="241"/>
                    <a:pt x="183" y="252"/>
                    <a:pt x="186" y="255"/>
                  </a:cubicBezTo>
                  <a:cubicBezTo>
                    <a:pt x="189" y="257"/>
                    <a:pt x="183" y="264"/>
                    <a:pt x="176" y="272"/>
                  </a:cubicBezTo>
                  <a:cubicBezTo>
                    <a:pt x="169" y="280"/>
                    <a:pt x="181" y="279"/>
                    <a:pt x="190" y="281"/>
                  </a:cubicBezTo>
                  <a:close/>
                  <a:moveTo>
                    <a:pt x="440" y="322"/>
                  </a:moveTo>
                  <a:cubicBezTo>
                    <a:pt x="443" y="319"/>
                    <a:pt x="455" y="329"/>
                    <a:pt x="456" y="322"/>
                  </a:cubicBezTo>
                  <a:cubicBezTo>
                    <a:pt x="456" y="314"/>
                    <a:pt x="442" y="311"/>
                    <a:pt x="436" y="307"/>
                  </a:cubicBezTo>
                  <a:cubicBezTo>
                    <a:pt x="430" y="303"/>
                    <a:pt x="427" y="305"/>
                    <a:pt x="418" y="298"/>
                  </a:cubicBezTo>
                  <a:cubicBezTo>
                    <a:pt x="408" y="291"/>
                    <a:pt x="420" y="287"/>
                    <a:pt x="413" y="282"/>
                  </a:cubicBezTo>
                  <a:cubicBezTo>
                    <a:pt x="406" y="276"/>
                    <a:pt x="404" y="261"/>
                    <a:pt x="409" y="256"/>
                  </a:cubicBezTo>
                  <a:cubicBezTo>
                    <a:pt x="414" y="251"/>
                    <a:pt x="419" y="244"/>
                    <a:pt x="410" y="240"/>
                  </a:cubicBezTo>
                  <a:cubicBezTo>
                    <a:pt x="401" y="237"/>
                    <a:pt x="387" y="243"/>
                    <a:pt x="388" y="245"/>
                  </a:cubicBezTo>
                  <a:cubicBezTo>
                    <a:pt x="390" y="247"/>
                    <a:pt x="402" y="254"/>
                    <a:pt x="402" y="257"/>
                  </a:cubicBezTo>
                  <a:cubicBezTo>
                    <a:pt x="402" y="260"/>
                    <a:pt x="391" y="249"/>
                    <a:pt x="387" y="251"/>
                  </a:cubicBezTo>
                  <a:cubicBezTo>
                    <a:pt x="383" y="254"/>
                    <a:pt x="378" y="246"/>
                    <a:pt x="375" y="251"/>
                  </a:cubicBezTo>
                  <a:cubicBezTo>
                    <a:pt x="371" y="256"/>
                    <a:pt x="379" y="274"/>
                    <a:pt x="382" y="279"/>
                  </a:cubicBezTo>
                  <a:cubicBezTo>
                    <a:pt x="385" y="284"/>
                    <a:pt x="379" y="284"/>
                    <a:pt x="375" y="285"/>
                  </a:cubicBezTo>
                  <a:cubicBezTo>
                    <a:pt x="371" y="286"/>
                    <a:pt x="371" y="271"/>
                    <a:pt x="367" y="265"/>
                  </a:cubicBezTo>
                  <a:cubicBezTo>
                    <a:pt x="363" y="260"/>
                    <a:pt x="347" y="253"/>
                    <a:pt x="346" y="257"/>
                  </a:cubicBezTo>
                  <a:cubicBezTo>
                    <a:pt x="345" y="261"/>
                    <a:pt x="356" y="261"/>
                    <a:pt x="354" y="267"/>
                  </a:cubicBezTo>
                  <a:cubicBezTo>
                    <a:pt x="353" y="272"/>
                    <a:pt x="347" y="263"/>
                    <a:pt x="341" y="268"/>
                  </a:cubicBezTo>
                  <a:cubicBezTo>
                    <a:pt x="336" y="272"/>
                    <a:pt x="337" y="269"/>
                    <a:pt x="338" y="265"/>
                  </a:cubicBezTo>
                  <a:cubicBezTo>
                    <a:pt x="339" y="260"/>
                    <a:pt x="330" y="255"/>
                    <a:pt x="320" y="256"/>
                  </a:cubicBezTo>
                  <a:cubicBezTo>
                    <a:pt x="310" y="257"/>
                    <a:pt x="315" y="264"/>
                    <a:pt x="312" y="267"/>
                  </a:cubicBezTo>
                  <a:cubicBezTo>
                    <a:pt x="309" y="269"/>
                    <a:pt x="294" y="265"/>
                    <a:pt x="304" y="263"/>
                  </a:cubicBezTo>
                  <a:cubicBezTo>
                    <a:pt x="313" y="261"/>
                    <a:pt x="309" y="256"/>
                    <a:pt x="306" y="250"/>
                  </a:cubicBezTo>
                  <a:cubicBezTo>
                    <a:pt x="302" y="245"/>
                    <a:pt x="293" y="251"/>
                    <a:pt x="277" y="257"/>
                  </a:cubicBezTo>
                  <a:cubicBezTo>
                    <a:pt x="262" y="262"/>
                    <a:pt x="255" y="268"/>
                    <a:pt x="257" y="269"/>
                  </a:cubicBezTo>
                  <a:cubicBezTo>
                    <a:pt x="259" y="269"/>
                    <a:pt x="259" y="272"/>
                    <a:pt x="253" y="277"/>
                  </a:cubicBezTo>
                  <a:cubicBezTo>
                    <a:pt x="247" y="282"/>
                    <a:pt x="253" y="286"/>
                    <a:pt x="259" y="286"/>
                  </a:cubicBezTo>
                  <a:cubicBezTo>
                    <a:pt x="264" y="286"/>
                    <a:pt x="260" y="290"/>
                    <a:pt x="263" y="292"/>
                  </a:cubicBezTo>
                  <a:cubicBezTo>
                    <a:pt x="267" y="293"/>
                    <a:pt x="285" y="285"/>
                    <a:pt x="290" y="288"/>
                  </a:cubicBezTo>
                  <a:cubicBezTo>
                    <a:pt x="295" y="292"/>
                    <a:pt x="260" y="294"/>
                    <a:pt x="260" y="300"/>
                  </a:cubicBezTo>
                  <a:cubicBezTo>
                    <a:pt x="260" y="306"/>
                    <a:pt x="279" y="309"/>
                    <a:pt x="293" y="307"/>
                  </a:cubicBezTo>
                  <a:cubicBezTo>
                    <a:pt x="307" y="304"/>
                    <a:pt x="332" y="309"/>
                    <a:pt x="332" y="312"/>
                  </a:cubicBezTo>
                  <a:cubicBezTo>
                    <a:pt x="332" y="316"/>
                    <a:pt x="315" y="315"/>
                    <a:pt x="303" y="314"/>
                  </a:cubicBezTo>
                  <a:cubicBezTo>
                    <a:pt x="290" y="314"/>
                    <a:pt x="269" y="318"/>
                    <a:pt x="270" y="322"/>
                  </a:cubicBezTo>
                  <a:cubicBezTo>
                    <a:pt x="271" y="326"/>
                    <a:pt x="272" y="326"/>
                    <a:pt x="285" y="332"/>
                  </a:cubicBezTo>
                  <a:cubicBezTo>
                    <a:pt x="298" y="338"/>
                    <a:pt x="312" y="329"/>
                    <a:pt x="311" y="338"/>
                  </a:cubicBezTo>
                  <a:cubicBezTo>
                    <a:pt x="311" y="346"/>
                    <a:pt x="318" y="348"/>
                    <a:pt x="336" y="349"/>
                  </a:cubicBezTo>
                  <a:cubicBezTo>
                    <a:pt x="353" y="349"/>
                    <a:pt x="361" y="341"/>
                    <a:pt x="370" y="341"/>
                  </a:cubicBezTo>
                  <a:cubicBezTo>
                    <a:pt x="378" y="342"/>
                    <a:pt x="382" y="340"/>
                    <a:pt x="386" y="334"/>
                  </a:cubicBezTo>
                  <a:cubicBezTo>
                    <a:pt x="390" y="328"/>
                    <a:pt x="394" y="332"/>
                    <a:pt x="395" y="335"/>
                  </a:cubicBezTo>
                  <a:cubicBezTo>
                    <a:pt x="396" y="338"/>
                    <a:pt x="407" y="337"/>
                    <a:pt x="409" y="340"/>
                  </a:cubicBezTo>
                  <a:cubicBezTo>
                    <a:pt x="416" y="346"/>
                    <a:pt x="437" y="344"/>
                    <a:pt x="445" y="340"/>
                  </a:cubicBezTo>
                  <a:cubicBezTo>
                    <a:pt x="453" y="336"/>
                    <a:pt x="441" y="325"/>
                    <a:pt x="437" y="330"/>
                  </a:cubicBezTo>
                  <a:cubicBezTo>
                    <a:pt x="433" y="335"/>
                    <a:pt x="430" y="332"/>
                    <a:pt x="429" y="330"/>
                  </a:cubicBezTo>
                  <a:cubicBezTo>
                    <a:pt x="428" y="327"/>
                    <a:pt x="437" y="326"/>
                    <a:pt x="440" y="322"/>
                  </a:cubicBezTo>
                  <a:close/>
                  <a:moveTo>
                    <a:pt x="250" y="199"/>
                  </a:moveTo>
                  <a:cubicBezTo>
                    <a:pt x="259" y="200"/>
                    <a:pt x="268" y="192"/>
                    <a:pt x="267" y="188"/>
                  </a:cubicBezTo>
                  <a:cubicBezTo>
                    <a:pt x="267" y="183"/>
                    <a:pt x="245" y="199"/>
                    <a:pt x="250" y="199"/>
                  </a:cubicBezTo>
                  <a:close/>
                  <a:moveTo>
                    <a:pt x="208" y="185"/>
                  </a:moveTo>
                  <a:cubicBezTo>
                    <a:pt x="212" y="187"/>
                    <a:pt x="208" y="194"/>
                    <a:pt x="212" y="192"/>
                  </a:cubicBezTo>
                  <a:cubicBezTo>
                    <a:pt x="216" y="190"/>
                    <a:pt x="217" y="189"/>
                    <a:pt x="220" y="190"/>
                  </a:cubicBezTo>
                  <a:cubicBezTo>
                    <a:pt x="226" y="192"/>
                    <a:pt x="227" y="187"/>
                    <a:pt x="229" y="185"/>
                  </a:cubicBezTo>
                  <a:cubicBezTo>
                    <a:pt x="232" y="182"/>
                    <a:pt x="231" y="194"/>
                    <a:pt x="237" y="194"/>
                  </a:cubicBezTo>
                  <a:cubicBezTo>
                    <a:pt x="243" y="194"/>
                    <a:pt x="242" y="182"/>
                    <a:pt x="247" y="185"/>
                  </a:cubicBezTo>
                  <a:cubicBezTo>
                    <a:pt x="252" y="189"/>
                    <a:pt x="253" y="184"/>
                    <a:pt x="254" y="180"/>
                  </a:cubicBezTo>
                  <a:cubicBezTo>
                    <a:pt x="255" y="177"/>
                    <a:pt x="255" y="171"/>
                    <a:pt x="261" y="170"/>
                  </a:cubicBezTo>
                  <a:cubicBezTo>
                    <a:pt x="266" y="169"/>
                    <a:pt x="262" y="175"/>
                    <a:pt x="264" y="180"/>
                  </a:cubicBezTo>
                  <a:cubicBezTo>
                    <a:pt x="268" y="186"/>
                    <a:pt x="274" y="180"/>
                    <a:pt x="275" y="177"/>
                  </a:cubicBezTo>
                  <a:cubicBezTo>
                    <a:pt x="275" y="174"/>
                    <a:pt x="284" y="176"/>
                    <a:pt x="284" y="173"/>
                  </a:cubicBezTo>
                  <a:cubicBezTo>
                    <a:pt x="283" y="169"/>
                    <a:pt x="286" y="168"/>
                    <a:pt x="284" y="164"/>
                  </a:cubicBezTo>
                  <a:cubicBezTo>
                    <a:pt x="281" y="160"/>
                    <a:pt x="288" y="161"/>
                    <a:pt x="291" y="158"/>
                  </a:cubicBezTo>
                  <a:cubicBezTo>
                    <a:pt x="294" y="155"/>
                    <a:pt x="287" y="158"/>
                    <a:pt x="282" y="153"/>
                  </a:cubicBezTo>
                  <a:cubicBezTo>
                    <a:pt x="277" y="149"/>
                    <a:pt x="275" y="155"/>
                    <a:pt x="275" y="158"/>
                  </a:cubicBezTo>
                  <a:cubicBezTo>
                    <a:pt x="275" y="161"/>
                    <a:pt x="265" y="158"/>
                    <a:pt x="260" y="156"/>
                  </a:cubicBezTo>
                  <a:cubicBezTo>
                    <a:pt x="254" y="154"/>
                    <a:pt x="247" y="163"/>
                    <a:pt x="239" y="167"/>
                  </a:cubicBezTo>
                  <a:cubicBezTo>
                    <a:pt x="231" y="171"/>
                    <a:pt x="231" y="178"/>
                    <a:pt x="223" y="177"/>
                  </a:cubicBezTo>
                  <a:cubicBezTo>
                    <a:pt x="216" y="177"/>
                    <a:pt x="205" y="184"/>
                    <a:pt x="208" y="185"/>
                  </a:cubicBezTo>
                  <a:close/>
                  <a:moveTo>
                    <a:pt x="286" y="183"/>
                  </a:moveTo>
                  <a:cubicBezTo>
                    <a:pt x="279" y="183"/>
                    <a:pt x="280" y="190"/>
                    <a:pt x="288" y="190"/>
                  </a:cubicBezTo>
                  <a:cubicBezTo>
                    <a:pt x="296" y="190"/>
                    <a:pt x="298" y="193"/>
                    <a:pt x="287" y="192"/>
                  </a:cubicBezTo>
                  <a:cubicBezTo>
                    <a:pt x="275" y="192"/>
                    <a:pt x="270" y="202"/>
                    <a:pt x="278" y="200"/>
                  </a:cubicBezTo>
                  <a:cubicBezTo>
                    <a:pt x="286" y="198"/>
                    <a:pt x="296" y="198"/>
                    <a:pt x="290" y="200"/>
                  </a:cubicBezTo>
                  <a:cubicBezTo>
                    <a:pt x="284" y="202"/>
                    <a:pt x="268" y="203"/>
                    <a:pt x="270" y="206"/>
                  </a:cubicBezTo>
                  <a:cubicBezTo>
                    <a:pt x="271" y="208"/>
                    <a:pt x="278" y="208"/>
                    <a:pt x="284" y="210"/>
                  </a:cubicBezTo>
                  <a:cubicBezTo>
                    <a:pt x="291" y="213"/>
                    <a:pt x="295" y="214"/>
                    <a:pt x="300" y="209"/>
                  </a:cubicBezTo>
                  <a:cubicBezTo>
                    <a:pt x="305" y="203"/>
                    <a:pt x="311" y="198"/>
                    <a:pt x="309" y="205"/>
                  </a:cubicBezTo>
                  <a:cubicBezTo>
                    <a:pt x="306" y="213"/>
                    <a:pt x="317" y="207"/>
                    <a:pt x="330" y="207"/>
                  </a:cubicBezTo>
                  <a:cubicBezTo>
                    <a:pt x="344" y="206"/>
                    <a:pt x="328" y="215"/>
                    <a:pt x="314" y="216"/>
                  </a:cubicBezTo>
                  <a:cubicBezTo>
                    <a:pt x="300" y="217"/>
                    <a:pt x="302" y="224"/>
                    <a:pt x="313" y="226"/>
                  </a:cubicBezTo>
                  <a:cubicBezTo>
                    <a:pt x="324" y="229"/>
                    <a:pt x="348" y="219"/>
                    <a:pt x="353" y="214"/>
                  </a:cubicBezTo>
                  <a:cubicBezTo>
                    <a:pt x="359" y="208"/>
                    <a:pt x="364" y="217"/>
                    <a:pt x="369" y="213"/>
                  </a:cubicBezTo>
                  <a:cubicBezTo>
                    <a:pt x="375" y="209"/>
                    <a:pt x="385" y="213"/>
                    <a:pt x="395" y="211"/>
                  </a:cubicBezTo>
                  <a:cubicBezTo>
                    <a:pt x="404" y="209"/>
                    <a:pt x="406" y="191"/>
                    <a:pt x="399" y="188"/>
                  </a:cubicBezTo>
                  <a:cubicBezTo>
                    <a:pt x="392" y="185"/>
                    <a:pt x="392" y="192"/>
                    <a:pt x="386" y="193"/>
                  </a:cubicBezTo>
                  <a:cubicBezTo>
                    <a:pt x="381" y="194"/>
                    <a:pt x="378" y="187"/>
                    <a:pt x="373" y="182"/>
                  </a:cubicBezTo>
                  <a:cubicBezTo>
                    <a:pt x="369" y="178"/>
                    <a:pt x="372" y="169"/>
                    <a:pt x="365" y="170"/>
                  </a:cubicBezTo>
                  <a:cubicBezTo>
                    <a:pt x="359" y="171"/>
                    <a:pt x="345" y="182"/>
                    <a:pt x="353" y="183"/>
                  </a:cubicBezTo>
                  <a:cubicBezTo>
                    <a:pt x="362" y="184"/>
                    <a:pt x="359" y="188"/>
                    <a:pt x="354" y="190"/>
                  </a:cubicBezTo>
                  <a:cubicBezTo>
                    <a:pt x="350" y="192"/>
                    <a:pt x="365" y="196"/>
                    <a:pt x="363" y="199"/>
                  </a:cubicBezTo>
                  <a:cubicBezTo>
                    <a:pt x="361" y="202"/>
                    <a:pt x="338" y="199"/>
                    <a:pt x="337" y="194"/>
                  </a:cubicBezTo>
                  <a:cubicBezTo>
                    <a:pt x="336" y="189"/>
                    <a:pt x="318" y="180"/>
                    <a:pt x="310" y="182"/>
                  </a:cubicBezTo>
                  <a:cubicBezTo>
                    <a:pt x="303" y="184"/>
                    <a:pt x="306" y="176"/>
                    <a:pt x="298" y="176"/>
                  </a:cubicBezTo>
                  <a:cubicBezTo>
                    <a:pt x="291" y="175"/>
                    <a:pt x="293" y="182"/>
                    <a:pt x="286" y="183"/>
                  </a:cubicBezTo>
                  <a:close/>
                  <a:moveTo>
                    <a:pt x="312" y="147"/>
                  </a:moveTo>
                  <a:cubicBezTo>
                    <a:pt x="315" y="141"/>
                    <a:pt x="296" y="142"/>
                    <a:pt x="297" y="144"/>
                  </a:cubicBezTo>
                  <a:cubicBezTo>
                    <a:pt x="301" y="148"/>
                    <a:pt x="310" y="153"/>
                    <a:pt x="312" y="147"/>
                  </a:cubicBezTo>
                  <a:close/>
                  <a:moveTo>
                    <a:pt x="354" y="144"/>
                  </a:moveTo>
                  <a:cubicBezTo>
                    <a:pt x="360" y="143"/>
                    <a:pt x="357" y="138"/>
                    <a:pt x="347" y="140"/>
                  </a:cubicBezTo>
                  <a:cubicBezTo>
                    <a:pt x="336" y="141"/>
                    <a:pt x="318" y="141"/>
                    <a:pt x="318" y="149"/>
                  </a:cubicBezTo>
                  <a:cubicBezTo>
                    <a:pt x="318" y="155"/>
                    <a:pt x="322" y="158"/>
                    <a:pt x="333" y="159"/>
                  </a:cubicBezTo>
                  <a:cubicBezTo>
                    <a:pt x="345" y="160"/>
                    <a:pt x="355" y="149"/>
                    <a:pt x="349" y="149"/>
                  </a:cubicBezTo>
                  <a:cubicBezTo>
                    <a:pt x="344" y="149"/>
                    <a:pt x="347" y="145"/>
                    <a:pt x="354" y="144"/>
                  </a:cubicBezTo>
                  <a:close/>
                  <a:moveTo>
                    <a:pt x="329" y="135"/>
                  </a:moveTo>
                  <a:cubicBezTo>
                    <a:pt x="334" y="137"/>
                    <a:pt x="339" y="130"/>
                    <a:pt x="343" y="133"/>
                  </a:cubicBezTo>
                  <a:cubicBezTo>
                    <a:pt x="346" y="136"/>
                    <a:pt x="362" y="139"/>
                    <a:pt x="362" y="131"/>
                  </a:cubicBezTo>
                  <a:cubicBezTo>
                    <a:pt x="362" y="123"/>
                    <a:pt x="342" y="122"/>
                    <a:pt x="337" y="125"/>
                  </a:cubicBezTo>
                  <a:cubicBezTo>
                    <a:pt x="332" y="128"/>
                    <a:pt x="309" y="129"/>
                    <a:pt x="316" y="134"/>
                  </a:cubicBezTo>
                  <a:cubicBezTo>
                    <a:pt x="320" y="137"/>
                    <a:pt x="324" y="133"/>
                    <a:pt x="329" y="135"/>
                  </a:cubicBezTo>
                  <a:close/>
                  <a:moveTo>
                    <a:pt x="413" y="119"/>
                  </a:moveTo>
                  <a:cubicBezTo>
                    <a:pt x="419" y="115"/>
                    <a:pt x="430" y="122"/>
                    <a:pt x="428" y="126"/>
                  </a:cubicBezTo>
                  <a:cubicBezTo>
                    <a:pt x="426" y="131"/>
                    <a:pt x="409" y="125"/>
                    <a:pt x="410" y="129"/>
                  </a:cubicBezTo>
                  <a:cubicBezTo>
                    <a:pt x="410" y="131"/>
                    <a:pt x="412" y="137"/>
                    <a:pt x="424" y="133"/>
                  </a:cubicBezTo>
                  <a:cubicBezTo>
                    <a:pt x="436" y="130"/>
                    <a:pt x="446" y="132"/>
                    <a:pt x="454" y="139"/>
                  </a:cubicBezTo>
                  <a:cubicBezTo>
                    <a:pt x="462" y="145"/>
                    <a:pt x="470" y="148"/>
                    <a:pt x="475" y="141"/>
                  </a:cubicBezTo>
                  <a:cubicBezTo>
                    <a:pt x="481" y="135"/>
                    <a:pt x="468" y="134"/>
                    <a:pt x="471" y="129"/>
                  </a:cubicBezTo>
                  <a:cubicBezTo>
                    <a:pt x="473" y="124"/>
                    <a:pt x="463" y="121"/>
                    <a:pt x="457" y="121"/>
                  </a:cubicBezTo>
                  <a:cubicBezTo>
                    <a:pt x="452" y="121"/>
                    <a:pt x="450" y="111"/>
                    <a:pt x="445" y="113"/>
                  </a:cubicBezTo>
                  <a:cubicBezTo>
                    <a:pt x="441" y="115"/>
                    <a:pt x="438" y="118"/>
                    <a:pt x="438" y="112"/>
                  </a:cubicBezTo>
                  <a:cubicBezTo>
                    <a:pt x="438" y="105"/>
                    <a:pt x="412" y="105"/>
                    <a:pt x="405" y="107"/>
                  </a:cubicBezTo>
                  <a:cubicBezTo>
                    <a:pt x="399" y="110"/>
                    <a:pt x="407" y="123"/>
                    <a:pt x="413" y="119"/>
                  </a:cubicBezTo>
                  <a:close/>
                  <a:moveTo>
                    <a:pt x="416" y="161"/>
                  </a:moveTo>
                  <a:cubicBezTo>
                    <a:pt x="420" y="156"/>
                    <a:pt x="400" y="140"/>
                    <a:pt x="399" y="148"/>
                  </a:cubicBezTo>
                  <a:cubicBezTo>
                    <a:pt x="398" y="155"/>
                    <a:pt x="412" y="166"/>
                    <a:pt x="416" y="161"/>
                  </a:cubicBezTo>
                  <a:close/>
                  <a:moveTo>
                    <a:pt x="481" y="96"/>
                  </a:moveTo>
                  <a:cubicBezTo>
                    <a:pt x="485" y="90"/>
                    <a:pt x="460" y="85"/>
                    <a:pt x="466" y="90"/>
                  </a:cubicBezTo>
                  <a:cubicBezTo>
                    <a:pt x="470" y="93"/>
                    <a:pt x="478" y="102"/>
                    <a:pt x="481" y="96"/>
                  </a:cubicBezTo>
                  <a:close/>
                  <a:moveTo>
                    <a:pt x="425" y="209"/>
                  </a:moveTo>
                  <a:cubicBezTo>
                    <a:pt x="428" y="205"/>
                    <a:pt x="417" y="197"/>
                    <a:pt x="414" y="204"/>
                  </a:cubicBezTo>
                  <a:cubicBezTo>
                    <a:pt x="411" y="211"/>
                    <a:pt x="421" y="213"/>
                    <a:pt x="425" y="209"/>
                  </a:cubicBezTo>
                  <a:close/>
                  <a:moveTo>
                    <a:pt x="481" y="174"/>
                  </a:moveTo>
                  <a:cubicBezTo>
                    <a:pt x="481" y="179"/>
                    <a:pt x="469" y="173"/>
                    <a:pt x="460" y="170"/>
                  </a:cubicBezTo>
                  <a:cubicBezTo>
                    <a:pt x="451" y="166"/>
                    <a:pt x="457" y="177"/>
                    <a:pt x="464" y="183"/>
                  </a:cubicBezTo>
                  <a:cubicBezTo>
                    <a:pt x="471" y="189"/>
                    <a:pt x="460" y="186"/>
                    <a:pt x="451" y="179"/>
                  </a:cubicBezTo>
                  <a:cubicBezTo>
                    <a:pt x="441" y="173"/>
                    <a:pt x="442" y="184"/>
                    <a:pt x="447" y="187"/>
                  </a:cubicBezTo>
                  <a:cubicBezTo>
                    <a:pt x="451" y="191"/>
                    <a:pt x="446" y="196"/>
                    <a:pt x="440" y="188"/>
                  </a:cubicBezTo>
                  <a:cubicBezTo>
                    <a:pt x="434" y="180"/>
                    <a:pt x="431" y="171"/>
                    <a:pt x="421" y="171"/>
                  </a:cubicBezTo>
                  <a:cubicBezTo>
                    <a:pt x="412" y="170"/>
                    <a:pt x="416" y="180"/>
                    <a:pt x="420" y="185"/>
                  </a:cubicBezTo>
                  <a:cubicBezTo>
                    <a:pt x="425" y="191"/>
                    <a:pt x="430" y="193"/>
                    <a:pt x="438" y="197"/>
                  </a:cubicBezTo>
                  <a:cubicBezTo>
                    <a:pt x="446" y="202"/>
                    <a:pt x="459" y="195"/>
                    <a:pt x="465" y="197"/>
                  </a:cubicBezTo>
                  <a:cubicBezTo>
                    <a:pt x="471" y="198"/>
                    <a:pt x="458" y="206"/>
                    <a:pt x="462" y="211"/>
                  </a:cubicBezTo>
                  <a:cubicBezTo>
                    <a:pt x="466" y="216"/>
                    <a:pt x="477" y="212"/>
                    <a:pt x="486" y="212"/>
                  </a:cubicBezTo>
                  <a:cubicBezTo>
                    <a:pt x="494" y="211"/>
                    <a:pt x="490" y="206"/>
                    <a:pt x="495" y="203"/>
                  </a:cubicBezTo>
                  <a:cubicBezTo>
                    <a:pt x="500" y="199"/>
                    <a:pt x="490" y="200"/>
                    <a:pt x="494" y="191"/>
                  </a:cubicBezTo>
                  <a:cubicBezTo>
                    <a:pt x="498" y="183"/>
                    <a:pt x="482" y="169"/>
                    <a:pt x="481" y="174"/>
                  </a:cubicBezTo>
                  <a:close/>
                  <a:moveTo>
                    <a:pt x="502" y="145"/>
                  </a:moveTo>
                  <a:cubicBezTo>
                    <a:pt x="510" y="145"/>
                    <a:pt x="516" y="144"/>
                    <a:pt x="522" y="141"/>
                  </a:cubicBezTo>
                  <a:cubicBezTo>
                    <a:pt x="529" y="139"/>
                    <a:pt x="519" y="139"/>
                    <a:pt x="523" y="133"/>
                  </a:cubicBezTo>
                  <a:cubicBezTo>
                    <a:pt x="528" y="127"/>
                    <a:pt x="512" y="126"/>
                    <a:pt x="511" y="128"/>
                  </a:cubicBezTo>
                  <a:cubicBezTo>
                    <a:pt x="510" y="130"/>
                    <a:pt x="491" y="116"/>
                    <a:pt x="488" y="121"/>
                  </a:cubicBezTo>
                  <a:cubicBezTo>
                    <a:pt x="485" y="125"/>
                    <a:pt x="495" y="145"/>
                    <a:pt x="502" y="145"/>
                  </a:cubicBezTo>
                  <a:close/>
                  <a:moveTo>
                    <a:pt x="543" y="147"/>
                  </a:moveTo>
                  <a:cubicBezTo>
                    <a:pt x="542" y="144"/>
                    <a:pt x="504" y="149"/>
                    <a:pt x="510" y="153"/>
                  </a:cubicBezTo>
                  <a:cubicBezTo>
                    <a:pt x="520" y="161"/>
                    <a:pt x="544" y="150"/>
                    <a:pt x="543" y="147"/>
                  </a:cubicBezTo>
                  <a:close/>
                  <a:moveTo>
                    <a:pt x="537" y="220"/>
                  </a:moveTo>
                  <a:cubicBezTo>
                    <a:pt x="546" y="220"/>
                    <a:pt x="542" y="209"/>
                    <a:pt x="532" y="201"/>
                  </a:cubicBezTo>
                  <a:cubicBezTo>
                    <a:pt x="522" y="194"/>
                    <a:pt x="499" y="209"/>
                    <a:pt x="503" y="212"/>
                  </a:cubicBezTo>
                  <a:cubicBezTo>
                    <a:pt x="508" y="216"/>
                    <a:pt x="528" y="221"/>
                    <a:pt x="537" y="220"/>
                  </a:cubicBezTo>
                  <a:close/>
                  <a:moveTo>
                    <a:pt x="473" y="290"/>
                  </a:moveTo>
                  <a:cubicBezTo>
                    <a:pt x="484" y="298"/>
                    <a:pt x="481" y="284"/>
                    <a:pt x="493" y="285"/>
                  </a:cubicBezTo>
                  <a:cubicBezTo>
                    <a:pt x="506" y="285"/>
                    <a:pt x="506" y="265"/>
                    <a:pt x="508" y="257"/>
                  </a:cubicBezTo>
                  <a:cubicBezTo>
                    <a:pt x="510" y="250"/>
                    <a:pt x="498" y="250"/>
                    <a:pt x="501" y="256"/>
                  </a:cubicBezTo>
                  <a:cubicBezTo>
                    <a:pt x="504" y="261"/>
                    <a:pt x="501" y="267"/>
                    <a:pt x="500" y="260"/>
                  </a:cubicBezTo>
                  <a:cubicBezTo>
                    <a:pt x="499" y="254"/>
                    <a:pt x="489" y="260"/>
                    <a:pt x="486" y="255"/>
                  </a:cubicBezTo>
                  <a:cubicBezTo>
                    <a:pt x="482" y="250"/>
                    <a:pt x="497" y="249"/>
                    <a:pt x="500" y="243"/>
                  </a:cubicBezTo>
                  <a:cubicBezTo>
                    <a:pt x="504" y="236"/>
                    <a:pt x="489" y="237"/>
                    <a:pt x="492" y="232"/>
                  </a:cubicBezTo>
                  <a:cubicBezTo>
                    <a:pt x="496" y="227"/>
                    <a:pt x="470" y="233"/>
                    <a:pt x="478" y="236"/>
                  </a:cubicBezTo>
                  <a:cubicBezTo>
                    <a:pt x="485" y="239"/>
                    <a:pt x="478" y="243"/>
                    <a:pt x="471" y="238"/>
                  </a:cubicBezTo>
                  <a:cubicBezTo>
                    <a:pt x="464" y="233"/>
                    <a:pt x="445" y="241"/>
                    <a:pt x="452" y="247"/>
                  </a:cubicBezTo>
                  <a:cubicBezTo>
                    <a:pt x="457" y="251"/>
                    <a:pt x="474" y="244"/>
                    <a:pt x="464" y="257"/>
                  </a:cubicBezTo>
                  <a:cubicBezTo>
                    <a:pt x="455" y="270"/>
                    <a:pt x="451" y="253"/>
                    <a:pt x="442" y="255"/>
                  </a:cubicBezTo>
                  <a:cubicBezTo>
                    <a:pt x="433" y="256"/>
                    <a:pt x="437" y="267"/>
                    <a:pt x="450" y="271"/>
                  </a:cubicBezTo>
                  <a:cubicBezTo>
                    <a:pt x="464" y="275"/>
                    <a:pt x="462" y="283"/>
                    <a:pt x="473" y="290"/>
                  </a:cubicBezTo>
                  <a:close/>
                  <a:moveTo>
                    <a:pt x="555" y="210"/>
                  </a:moveTo>
                  <a:cubicBezTo>
                    <a:pt x="558" y="220"/>
                    <a:pt x="562" y="213"/>
                    <a:pt x="568" y="217"/>
                  </a:cubicBezTo>
                  <a:cubicBezTo>
                    <a:pt x="573" y="221"/>
                    <a:pt x="582" y="224"/>
                    <a:pt x="586" y="220"/>
                  </a:cubicBezTo>
                  <a:cubicBezTo>
                    <a:pt x="591" y="216"/>
                    <a:pt x="593" y="213"/>
                    <a:pt x="594" y="216"/>
                  </a:cubicBezTo>
                  <a:cubicBezTo>
                    <a:pt x="597" y="222"/>
                    <a:pt x="608" y="223"/>
                    <a:pt x="632" y="223"/>
                  </a:cubicBezTo>
                  <a:cubicBezTo>
                    <a:pt x="656" y="224"/>
                    <a:pt x="650" y="213"/>
                    <a:pt x="657" y="217"/>
                  </a:cubicBezTo>
                  <a:cubicBezTo>
                    <a:pt x="664" y="221"/>
                    <a:pt x="680" y="221"/>
                    <a:pt x="687" y="220"/>
                  </a:cubicBezTo>
                  <a:cubicBezTo>
                    <a:pt x="694" y="218"/>
                    <a:pt x="697" y="207"/>
                    <a:pt x="697" y="202"/>
                  </a:cubicBezTo>
                  <a:cubicBezTo>
                    <a:pt x="696" y="196"/>
                    <a:pt x="643" y="192"/>
                    <a:pt x="633" y="197"/>
                  </a:cubicBezTo>
                  <a:cubicBezTo>
                    <a:pt x="624" y="203"/>
                    <a:pt x="609" y="195"/>
                    <a:pt x="601" y="199"/>
                  </a:cubicBezTo>
                  <a:cubicBezTo>
                    <a:pt x="594" y="203"/>
                    <a:pt x="596" y="194"/>
                    <a:pt x="583" y="193"/>
                  </a:cubicBezTo>
                  <a:cubicBezTo>
                    <a:pt x="569" y="193"/>
                    <a:pt x="584" y="186"/>
                    <a:pt x="586" y="183"/>
                  </a:cubicBezTo>
                  <a:cubicBezTo>
                    <a:pt x="589" y="180"/>
                    <a:pt x="566" y="172"/>
                    <a:pt x="556" y="174"/>
                  </a:cubicBezTo>
                  <a:cubicBezTo>
                    <a:pt x="547" y="176"/>
                    <a:pt x="541" y="171"/>
                    <a:pt x="532" y="167"/>
                  </a:cubicBezTo>
                  <a:cubicBezTo>
                    <a:pt x="523" y="163"/>
                    <a:pt x="499" y="163"/>
                    <a:pt x="504" y="171"/>
                  </a:cubicBezTo>
                  <a:cubicBezTo>
                    <a:pt x="507" y="176"/>
                    <a:pt x="536" y="186"/>
                    <a:pt x="539" y="181"/>
                  </a:cubicBezTo>
                  <a:cubicBezTo>
                    <a:pt x="542" y="176"/>
                    <a:pt x="550" y="187"/>
                    <a:pt x="554" y="193"/>
                  </a:cubicBezTo>
                  <a:cubicBezTo>
                    <a:pt x="559" y="198"/>
                    <a:pt x="551" y="200"/>
                    <a:pt x="555" y="210"/>
                  </a:cubicBezTo>
                  <a:close/>
                  <a:moveTo>
                    <a:pt x="580" y="151"/>
                  </a:moveTo>
                  <a:cubicBezTo>
                    <a:pt x="571" y="147"/>
                    <a:pt x="560" y="156"/>
                    <a:pt x="569" y="160"/>
                  </a:cubicBezTo>
                  <a:cubicBezTo>
                    <a:pt x="577" y="163"/>
                    <a:pt x="589" y="156"/>
                    <a:pt x="580" y="151"/>
                  </a:cubicBezTo>
                  <a:close/>
                  <a:moveTo>
                    <a:pt x="508" y="95"/>
                  </a:moveTo>
                  <a:cubicBezTo>
                    <a:pt x="516" y="99"/>
                    <a:pt x="511" y="104"/>
                    <a:pt x="519" y="107"/>
                  </a:cubicBezTo>
                  <a:cubicBezTo>
                    <a:pt x="527" y="111"/>
                    <a:pt x="550" y="103"/>
                    <a:pt x="552" y="108"/>
                  </a:cubicBezTo>
                  <a:cubicBezTo>
                    <a:pt x="554" y="114"/>
                    <a:pt x="529" y="114"/>
                    <a:pt x="532" y="118"/>
                  </a:cubicBezTo>
                  <a:cubicBezTo>
                    <a:pt x="536" y="121"/>
                    <a:pt x="550" y="127"/>
                    <a:pt x="548" y="130"/>
                  </a:cubicBezTo>
                  <a:cubicBezTo>
                    <a:pt x="546" y="133"/>
                    <a:pt x="572" y="141"/>
                    <a:pt x="575" y="137"/>
                  </a:cubicBezTo>
                  <a:cubicBezTo>
                    <a:pt x="577" y="133"/>
                    <a:pt x="584" y="134"/>
                    <a:pt x="591" y="137"/>
                  </a:cubicBezTo>
                  <a:cubicBezTo>
                    <a:pt x="597" y="139"/>
                    <a:pt x="598" y="121"/>
                    <a:pt x="602" y="124"/>
                  </a:cubicBezTo>
                  <a:cubicBezTo>
                    <a:pt x="607" y="127"/>
                    <a:pt x="606" y="118"/>
                    <a:pt x="614" y="115"/>
                  </a:cubicBezTo>
                  <a:cubicBezTo>
                    <a:pt x="621" y="112"/>
                    <a:pt x="632" y="111"/>
                    <a:pt x="633" y="108"/>
                  </a:cubicBezTo>
                  <a:cubicBezTo>
                    <a:pt x="633" y="106"/>
                    <a:pt x="631" y="102"/>
                    <a:pt x="622" y="103"/>
                  </a:cubicBezTo>
                  <a:cubicBezTo>
                    <a:pt x="613" y="104"/>
                    <a:pt x="607" y="101"/>
                    <a:pt x="611" y="96"/>
                  </a:cubicBezTo>
                  <a:cubicBezTo>
                    <a:pt x="615" y="91"/>
                    <a:pt x="601" y="89"/>
                    <a:pt x="606" y="85"/>
                  </a:cubicBezTo>
                  <a:cubicBezTo>
                    <a:pt x="611" y="81"/>
                    <a:pt x="596" y="77"/>
                    <a:pt x="598" y="83"/>
                  </a:cubicBezTo>
                  <a:cubicBezTo>
                    <a:pt x="599" y="89"/>
                    <a:pt x="589" y="84"/>
                    <a:pt x="587" y="78"/>
                  </a:cubicBezTo>
                  <a:cubicBezTo>
                    <a:pt x="586" y="73"/>
                    <a:pt x="565" y="71"/>
                    <a:pt x="552" y="59"/>
                  </a:cubicBezTo>
                  <a:cubicBezTo>
                    <a:pt x="538" y="47"/>
                    <a:pt x="524" y="55"/>
                    <a:pt x="532" y="56"/>
                  </a:cubicBezTo>
                  <a:cubicBezTo>
                    <a:pt x="540" y="58"/>
                    <a:pt x="540" y="62"/>
                    <a:pt x="533" y="61"/>
                  </a:cubicBezTo>
                  <a:cubicBezTo>
                    <a:pt x="527" y="61"/>
                    <a:pt x="515" y="62"/>
                    <a:pt x="526" y="66"/>
                  </a:cubicBezTo>
                  <a:cubicBezTo>
                    <a:pt x="536" y="70"/>
                    <a:pt x="525" y="71"/>
                    <a:pt x="516" y="71"/>
                  </a:cubicBezTo>
                  <a:cubicBezTo>
                    <a:pt x="508" y="71"/>
                    <a:pt x="507" y="82"/>
                    <a:pt x="518" y="84"/>
                  </a:cubicBezTo>
                  <a:cubicBezTo>
                    <a:pt x="529" y="85"/>
                    <a:pt x="521" y="92"/>
                    <a:pt x="512" y="89"/>
                  </a:cubicBezTo>
                  <a:cubicBezTo>
                    <a:pt x="503" y="87"/>
                    <a:pt x="500" y="91"/>
                    <a:pt x="508" y="95"/>
                  </a:cubicBezTo>
                  <a:close/>
                  <a:moveTo>
                    <a:pt x="569" y="46"/>
                  </a:moveTo>
                  <a:cubicBezTo>
                    <a:pt x="576" y="41"/>
                    <a:pt x="581" y="44"/>
                    <a:pt x="575" y="47"/>
                  </a:cubicBezTo>
                  <a:cubicBezTo>
                    <a:pt x="569" y="50"/>
                    <a:pt x="571" y="52"/>
                    <a:pt x="580" y="52"/>
                  </a:cubicBezTo>
                  <a:cubicBezTo>
                    <a:pt x="588" y="51"/>
                    <a:pt x="576" y="54"/>
                    <a:pt x="576" y="59"/>
                  </a:cubicBezTo>
                  <a:cubicBezTo>
                    <a:pt x="576" y="64"/>
                    <a:pt x="586" y="61"/>
                    <a:pt x="587" y="66"/>
                  </a:cubicBezTo>
                  <a:cubicBezTo>
                    <a:pt x="587" y="71"/>
                    <a:pt x="609" y="73"/>
                    <a:pt x="615" y="67"/>
                  </a:cubicBezTo>
                  <a:cubicBezTo>
                    <a:pt x="622" y="61"/>
                    <a:pt x="619" y="69"/>
                    <a:pt x="619" y="73"/>
                  </a:cubicBezTo>
                  <a:cubicBezTo>
                    <a:pt x="618" y="77"/>
                    <a:pt x="649" y="80"/>
                    <a:pt x="651" y="75"/>
                  </a:cubicBezTo>
                  <a:cubicBezTo>
                    <a:pt x="652" y="70"/>
                    <a:pt x="657" y="72"/>
                    <a:pt x="663" y="74"/>
                  </a:cubicBezTo>
                  <a:cubicBezTo>
                    <a:pt x="669" y="75"/>
                    <a:pt x="698" y="68"/>
                    <a:pt x="699" y="62"/>
                  </a:cubicBezTo>
                  <a:cubicBezTo>
                    <a:pt x="699" y="56"/>
                    <a:pt x="708" y="65"/>
                    <a:pt x="699" y="72"/>
                  </a:cubicBezTo>
                  <a:cubicBezTo>
                    <a:pt x="689" y="78"/>
                    <a:pt x="670" y="77"/>
                    <a:pt x="662" y="80"/>
                  </a:cubicBezTo>
                  <a:cubicBezTo>
                    <a:pt x="653" y="82"/>
                    <a:pt x="667" y="88"/>
                    <a:pt x="676" y="95"/>
                  </a:cubicBezTo>
                  <a:cubicBezTo>
                    <a:pt x="684" y="101"/>
                    <a:pt x="665" y="98"/>
                    <a:pt x="657" y="89"/>
                  </a:cubicBezTo>
                  <a:cubicBezTo>
                    <a:pt x="649" y="81"/>
                    <a:pt x="631" y="81"/>
                    <a:pt x="621" y="81"/>
                  </a:cubicBezTo>
                  <a:cubicBezTo>
                    <a:pt x="612" y="82"/>
                    <a:pt x="615" y="99"/>
                    <a:pt x="622" y="99"/>
                  </a:cubicBezTo>
                  <a:cubicBezTo>
                    <a:pt x="629" y="99"/>
                    <a:pt x="636" y="102"/>
                    <a:pt x="643" y="113"/>
                  </a:cubicBezTo>
                  <a:cubicBezTo>
                    <a:pt x="650" y="124"/>
                    <a:pt x="665" y="121"/>
                    <a:pt x="665" y="126"/>
                  </a:cubicBezTo>
                  <a:cubicBezTo>
                    <a:pt x="665" y="131"/>
                    <a:pt x="645" y="122"/>
                    <a:pt x="634" y="120"/>
                  </a:cubicBezTo>
                  <a:cubicBezTo>
                    <a:pt x="623" y="118"/>
                    <a:pt x="606" y="125"/>
                    <a:pt x="605" y="133"/>
                  </a:cubicBezTo>
                  <a:cubicBezTo>
                    <a:pt x="605" y="141"/>
                    <a:pt x="621" y="140"/>
                    <a:pt x="632" y="134"/>
                  </a:cubicBezTo>
                  <a:cubicBezTo>
                    <a:pt x="643" y="127"/>
                    <a:pt x="635" y="136"/>
                    <a:pt x="630" y="141"/>
                  </a:cubicBezTo>
                  <a:cubicBezTo>
                    <a:pt x="624" y="146"/>
                    <a:pt x="643" y="150"/>
                    <a:pt x="643" y="156"/>
                  </a:cubicBezTo>
                  <a:cubicBezTo>
                    <a:pt x="643" y="162"/>
                    <a:pt x="629" y="160"/>
                    <a:pt x="628" y="154"/>
                  </a:cubicBezTo>
                  <a:cubicBezTo>
                    <a:pt x="626" y="149"/>
                    <a:pt x="621" y="143"/>
                    <a:pt x="608" y="144"/>
                  </a:cubicBezTo>
                  <a:cubicBezTo>
                    <a:pt x="595" y="145"/>
                    <a:pt x="599" y="154"/>
                    <a:pt x="607" y="155"/>
                  </a:cubicBezTo>
                  <a:cubicBezTo>
                    <a:pt x="615" y="156"/>
                    <a:pt x="615" y="162"/>
                    <a:pt x="606" y="162"/>
                  </a:cubicBezTo>
                  <a:cubicBezTo>
                    <a:pt x="597" y="162"/>
                    <a:pt x="577" y="168"/>
                    <a:pt x="583" y="174"/>
                  </a:cubicBezTo>
                  <a:cubicBezTo>
                    <a:pt x="590" y="180"/>
                    <a:pt x="616" y="174"/>
                    <a:pt x="620" y="178"/>
                  </a:cubicBezTo>
                  <a:cubicBezTo>
                    <a:pt x="625" y="182"/>
                    <a:pt x="637" y="183"/>
                    <a:pt x="640" y="179"/>
                  </a:cubicBezTo>
                  <a:cubicBezTo>
                    <a:pt x="643" y="174"/>
                    <a:pt x="653" y="176"/>
                    <a:pt x="663" y="176"/>
                  </a:cubicBezTo>
                  <a:cubicBezTo>
                    <a:pt x="673" y="176"/>
                    <a:pt x="676" y="178"/>
                    <a:pt x="680" y="182"/>
                  </a:cubicBezTo>
                  <a:cubicBezTo>
                    <a:pt x="685" y="186"/>
                    <a:pt x="693" y="184"/>
                    <a:pt x="698" y="180"/>
                  </a:cubicBezTo>
                  <a:cubicBezTo>
                    <a:pt x="704" y="176"/>
                    <a:pt x="704" y="176"/>
                    <a:pt x="711" y="176"/>
                  </a:cubicBezTo>
                  <a:cubicBezTo>
                    <a:pt x="718" y="176"/>
                    <a:pt x="719" y="172"/>
                    <a:pt x="716" y="166"/>
                  </a:cubicBezTo>
                  <a:cubicBezTo>
                    <a:pt x="712" y="161"/>
                    <a:pt x="703" y="170"/>
                    <a:pt x="702" y="166"/>
                  </a:cubicBezTo>
                  <a:cubicBezTo>
                    <a:pt x="701" y="161"/>
                    <a:pt x="693" y="160"/>
                    <a:pt x="679" y="162"/>
                  </a:cubicBezTo>
                  <a:cubicBezTo>
                    <a:pt x="665" y="164"/>
                    <a:pt x="671" y="153"/>
                    <a:pt x="679" y="155"/>
                  </a:cubicBezTo>
                  <a:cubicBezTo>
                    <a:pt x="688" y="158"/>
                    <a:pt x="699" y="157"/>
                    <a:pt x="709" y="154"/>
                  </a:cubicBezTo>
                  <a:cubicBezTo>
                    <a:pt x="718" y="152"/>
                    <a:pt x="711" y="147"/>
                    <a:pt x="711" y="143"/>
                  </a:cubicBezTo>
                  <a:cubicBezTo>
                    <a:pt x="711" y="139"/>
                    <a:pt x="723" y="142"/>
                    <a:pt x="732" y="142"/>
                  </a:cubicBezTo>
                  <a:cubicBezTo>
                    <a:pt x="741" y="142"/>
                    <a:pt x="754" y="127"/>
                    <a:pt x="754" y="119"/>
                  </a:cubicBezTo>
                  <a:cubicBezTo>
                    <a:pt x="755" y="110"/>
                    <a:pt x="734" y="112"/>
                    <a:pt x="724" y="112"/>
                  </a:cubicBezTo>
                  <a:cubicBezTo>
                    <a:pt x="714" y="112"/>
                    <a:pt x="731" y="105"/>
                    <a:pt x="750" y="106"/>
                  </a:cubicBezTo>
                  <a:cubicBezTo>
                    <a:pt x="769" y="107"/>
                    <a:pt x="760" y="98"/>
                    <a:pt x="764" y="95"/>
                  </a:cubicBezTo>
                  <a:cubicBezTo>
                    <a:pt x="767" y="92"/>
                    <a:pt x="776" y="99"/>
                    <a:pt x="786" y="97"/>
                  </a:cubicBezTo>
                  <a:cubicBezTo>
                    <a:pt x="795" y="95"/>
                    <a:pt x="789" y="87"/>
                    <a:pt x="795" y="87"/>
                  </a:cubicBezTo>
                  <a:cubicBezTo>
                    <a:pt x="800" y="87"/>
                    <a:pt x="810" y="80"/>
                    <a:pt x="831" y="68"/>
                  </a:cubicBezTo>
                  <a:cubicBezTo>
                    <a:pt x="851" y="57"/>
                    <a:pt x="867" y="59"/>
                    <a:pt x="868" y="52"/>
                  </a:cubicBezTo>
                  <a:cubicBezTo>
                    <a:pt x="869" y="46"/>
                    <a:pt x="840" y="52"/>
                    <a:pt x="835" y="50"/>
                  </a:cubicBezTo>
                  <a:cubicBezTo>
                    <a:pt x="830" y="48"/>
                    <a:pt x="855" y="43"/>
                    <a:pt x="861" y="44"/>
                  </a:cubicBezTo>
                  <a:cubicBezTo>
                    <a:pt x="867" y="46"/>
                    <a:pt x="875" y="44"/>
                    <a:pt x="896" y="34"/>
                  </a:cubicBezTo>
                  <a:cubicBezTo>
                    <a:pt x="916" y="24"/>
                    <a:pt x="907" y="22"/>
                    <a:pt x="899" y="23"/>
                  </a:cubicBezTo>
                  <a:cubicBezTo>
                    <a:pt x="890" y="25"/>
                    <a:pt x="881" y="22"/>
                    <a:pt x="881" y="16"/>
                  </a:cubicBezTo>
                  <a:cubicBezTo>
                    <a:pt x="882" y="11"/>
                    <a:pt x="869" y="16"/>
                    <a:pt x="868" y="13"/>
                  </a:cubicBezTo>
                  <a:cubicBezTo>
                    <a:pt x="868" y="10"/>
                    <a:pt x="856" y="11"/>
                    <a:pt x="843" y="16"/>
                  </a:cubicBezTo>
                  <a:cubicBezTo>
                    <a:pt x="830" y="21"/>
                    <a:pt x="842" y="11"/>
                    <a:pt x="847" y="9"/>
                  </a:cubicBezTo>
                  <a:cubicBezTo>
                    <a:pt x="853" y="7"/>
                    <a:pt x="814" y="9"/>
                    <a:pt x="808" y="5"/>
                  </a:cubicBezTo>
                  <a:cubicBezTo>
                    <a:pt x="801" y="0"/>
                    <a:pt x="794" y="12"/>
                    <a:pt x="788" y="6"/>
                  </a:cubicBezTo>
                  <a:cubicBezTo>
                    <a:pt x="782" y="0"/>
                    <a:pt x="766" y="5"/>
                    <a:pt x="768" y="10"/>
                  </a:cubicBezTo>
                  <a:cubicBezTo>
                    <a:pt x="770" y="14"/>
                    <a:pt x="766" y="14"/>
                    <a:pt x="760" y="9"/>
                  </a:cubicBezTo>
                  <a:cubicBezTo>
                    <a:pt x="754" y="4"/>
                    <a:pt x="742" y="10"/>
                    <a:pt x="732" y="8"/>
                  </a:cubicBezTo>
                  <a:cubicBezTo>
                    <a:pt x="721" y="7"/>
                    <a:pt x="726" y="17"/>
                    <a:pt x="714" y="12"/>
                  </a:cubicBezTo>
                  <a:cubicBezTo>
                    <a:pt x="703" y="7"/>
                    <a:pt x="690" y="9"/>
                    <a:pt x="694" y="11"/>
                  </a:cubicBezTo>
                  <a:cubicBezTo>
                    <a:pt x="697" y="12"/>
                    <a:pt x="693" y="15"/>
                    <a:pt x="688" y="14"/>
                  </a:cubicBezTo>
                  <a:cubicBezTo>
                    <a:pt x="683" y="12"/>
                    <a:pt x="678" y="14"/>
                    <a:pt x="681" y="19"/>
                  </a:cubicBezTo>
                  <a:cubicBezTo>
                    <a:pt x="683" y="24"/>
                    <a:pt x="662" y="18"/>
                    <a:pt x="662" y="23"/>
                  </a:cubicBezTo>
                  <a:cubicBezTo>
                    <a:pt x="662" y="29"/>
                    <a:pt x="655" y="32"/>
                    <a:pt x="649" y="27"/>
                  </a:cubicBezTo>
                  <a:cubicBezTo>
                    <a:pt x="643" y="22"/>
                    <a:pt x="624" y="20"/>
                    <a:pt x="629" y="25"/>
                  </a:cubicBezTo>
                  <a:cubicBezTo>
                    <a:pt x="635" y="29"/>
                    <a:pt x="612" y="27"/>
                    <a:pt x="618" y="31"/>
                  </a:cubicBezTo>
                  <a:cubicBezTo>
                    <a:pt x="624" y="36"/>
                    <a:pt x="611" y="39"/>
                    <a:pt x="611" y="37"/>
                  </a:cubicBezTo>
                  <a:cubicBezTo>
                    <a:pt x="611" y="34"/>
                    <a:pt x="598" y="30"/>
                    <a:pt x="593" y="34"/>
                  </a:cubicBezTo>
                  <a:cubicBezTo>
                    <a:pt x="588" y="39"/>
                    <a:pt x="587" y="44"/>
                    <a:pt x="584" y="41"/>
                  </a:cubicBezTo>
                  <a:cubicBezTo>
                    <a:pt x="582" y="38"/>
                    <a:pt x="571" y="39"/>
                    <a:pt x="560" y="43"/>
                  </a:cubicBezTo>
                  <a:cubicBezTo>
                    <a:pt x="550" y="47"/>
                    <a:pt x="562" y="50"/>
                    <a:pt x="569" y="46"/>
                  </a:cubicBezTo>
                  <a:close/>
                  <a:moveTo>
                    <a:pt x="695" y="477"/>
                  </a:moveTo>
                  <a:cubicBezTo>
                    <a:pt x="698" y="477"/>
                    <a:pt x="705" y="464"/>
                    <a:pt x="696" y="465"/>
                  </a:cubicBezTo>
                  <a:cubicBezTo>
                    <a:pt x="687" y="465"/>
                    <a:pt x="689" y="478"/>
                    <a:pt x="695" y="477"/>
                  </a:cubicBezTo>
                  <a:close/>
                  <a:moveTo>
                    <a:pt x="651" y="466"/>
                  </a:moveTo>
                  <a:cubicBezTo>
                    <a:pt x="659" y="471"/>
                    <a:pt x="671" y="458"/>
                    <a:pt x="670" y="454"/>
                  </a:cubicBezTo>
                  <a:cubicBezTo>
                    <a:pt x="669" y="450"/>
                    <a:pt x="641" y="460"/>
                    <a:pt x="651" y="466"/>
                  </a:cubicBezTo>
                  <a:close/>
                  <a:moveTo>
                    <a:pt x="687" y="439"/>
                  </a:moveTo>
                  <a:cubicBezTo>
                    <a:pt x="688" y="434"/>
                    <a:pt x="670" y="432"/>
                    <a:pt x="671" y="426"/>
                  </a:cubicBezTo>
                  <a:cubicBezTo>
                    <a:pt x="672" y="421"/>
                    <a:pt x="655" y="416"/>
                    <a:pt x="649" y="413"/>
                  </a:cubicBezTo>
                  <a:cubicBezTo>
                    <a:pt x="644" y="410"/>
                    <a:pt x="635" y="409"/>
                    <a:pt x="635" y="403"/>
                  </a:cubicBezTo>
                  <a:cubicBezTo>
                    <a:pt x="635" y="397"/>
                    <a:pt x="623" y="401"/>
                    <a:pt x="623" y="410"/>
                  </a:cubicBezTo>
                  <a:cubicBezTo>
                    <a:pt x="622" y="419"/>
                    <a:pt x="617" y="417"/>
                    <a:pt x="620" y="426"/>
                  </a:cubicBezTo>
                  <a:cubicBezTo>
                    <a:pt x="622" y="434"/>
                    <a:pt x="609" y="436"/>
                    <a:pt x="610" y="441"/>
                  </a:cubicBezTo>
                  <a:cubicBezTo>
                    <a:pt x="612" y="445"/>
                    <a:pt x="618" y="440"/>
                    <a:pt x="624" y="440"/>
                  </a:cubicBezTo>
                  <a:cubicBezTo>
                    <a:pt x="630" y="440"/>
                    <a:pt x="623" y="448"/>
                    <a:pt x="630" y="449"/>
                  </a:cubicBezTo>
                  <a:cubicBezTo>
                    <a:pt x="636" y="450"/>
                    <a:pt x="647" y="443"/>
                    <a:pt x="649" y="439"/>
                  </a:cubicBezTo>
                  <a:cubicBezTo>
                    <a:pt x="652" y="435"/>
                    <a:pt x="657" y="433"/>
                    <a:pt x="664" y="438"/>
                  </a:cubicBezTo>
                  <a:cubicBezTo>
                    <a:pt x="671" y="443"/>
                    <a:pt x="686" y="444"/>
                    <a:pt x="687" y="439"/>
                  </a:cubicBezTo>
                  <a:close/>
                  <a:moveTo>
                    <a:pt x="850" y="395"/>
                  </a:moveTo>
                  <a:cubicBezTo>
                    <a:pt x="856" y="395"/>
                    <a:pt x="857" y="403"/>
                    <a:pt x="867" y="411"/>
                  </a:cubicBezTo>
                  <a:cubicBezTo>
                    <a:pt x="876" y="419"/>
                    <a:pt x="877" y="413"/>
                    <a:pt x="879" y="408"/>
                  </a:cubicBezTo>
                  <a:cubicBezTo>
                    <a:pt x="880" y="402"/>
                    <a:pt x="891" y="407"/>
                    <a:pt x="890" y="401"/>
                  </a:cubicBezTo>
                  <a:cubicBezTo>
                    <a:pt x="890" y="396"/>
                    <a:pt x="899" y="389"/>
                    <a:pt x="905" y="387"/>
                  </a:cubicBezTo>
                  <a:cubicBezTo>
                    <a:pt x="911" y="384"/>
                    <a:pt x="900" y="378"/>
                    <a:pt x="892" y="379"/>
                  </a:cubicBezTo>
                  <a:cubicBezTo>
                    <a:pt x="884" y="379"/>
                    <a:pt x="882" y="374"/>
                    <a:pt x="882" y="370"/>
                  </a:cubicBezTo>
                  <a:cubicBezTo>
                    <a:pt x="882" y="367"/>
                    <a:pt x="867" y="358"/>
                    <a:pt x="862" y="360"/>
                  </a:cubicBezTo>
                  <a:cubicBezTo>
                    <a:pt x="857" y="361"/>
                    <a:pt x="849" y="353"/>
                    <a:pt x="842" y="353"/>
                  </a:cubicBezTo>
                  <a:cubicBezTo>
                    <a:pt x="836" y="352"/>
                    <a:pt x="826" y="347"/>
                    <a:pt x="827" y="340"/>
                  </a:cubicBezTo>
                  <a:cubicBezTo>
                    <a:pt x="828" y="333"/>
                    <a:pt x="840" y="342"/>
                    <a:pt x="843" y="337"/>
                  </a:cubicBezTo>
                  <a:cubicBezTo>
                    <a:pt x="845" y="331"/>
                    <a:pt x="830" y="334"/>
                    <a:pt x="830" y="330"/>
                  </a:cubicBezTo>
                  <a:cubicBezTo>
                    <a:pt x="829" y="326"/>
                    <a:pt x="833" y="328"/>
                    <a:pt x="836" y="325"/>
                  </a:cubicBezTo>
                  <a:cubicBezTo>
                    <a:pt x="839" y="323"/>
                    <a:pt x="834" y="318"/>
                    <a:pt x="830" y="316"/>
                  </a:cubicBezTo>
                  <a:cubicBezTo>
                    <a:pt x="827" y="314"/>
                    <a:pt x="826" y="320"/>
                    <a:pt x="822" y="320"/>
                  </a:cubicBezTo>
                  <a:cubicBezTo>
                    <a:pt x="819" y="320"/>
                    <a:pt x="822" y="314"/>
                    <a:pt x="824" y="311"/>
                  </a:cubicBezTo>
                  <a:cubicBezTo>
                    <a:pt x="827" y="307"/>
                    <a:pt x="813" y="303"/>
                    <a:pt x="807" y="305"/>
                  </a:cubicBezTo>
                  <a:cubicBezTo>
                    <a:pt x="801" y="307"/>
                    <a:pt x="799" y="304"/>
                    <a:pt x="799" y="300"/>
                  </a:cubicBezTo>
                  <a:cubicBezTo>
                    <a:pt x="799" y="296"/>
                    <a:pt x="788" y="300"/>
                    <a:pt x="784" y="303"/>
                  </a:cubicBezTo>
                  <a:cubicBezTo>
                    <a:pt x="780" y="306"/>
                    <a:pt x="775" y="300"/>
                    <a:pt x="780" y="299"/>
                  </a:cubicBezTo>
                  <a:cubicBezTo>
                    <a:pt x="785" y="299"/>
                    <a:pt x="791" y="295"/>
                    <a:pt x="790" y="290"/>
                  </a:cubicBezTo>
                  <a:cubicBezTo>
                    <a:pt x="788" y="286"/>
                    <a:pt x="775" y="285"/>
                    <a:pt x="773" y="291"/>
                  </a:cubicBezTo>
                  <a:cubicBezTo>
                    <a:pt x="770" y="296"/>
                    <a:pt x="760" y="285"/>
                    <a:pt x="760" y="280"/>
                  </a:cubicBezTo>
                  <a:cubicBezTo>
                    <a:pt x="760" y="276"/>
                    <a:pt x="744" y="280"/>
                    <a:pt x="746" y="272"/>
                  </a:cubicBezTo>
                  <a:cubicBezTo>
                    <a:pt x="748" y="265"/>
                    <a:pt x="727" y="263"/>
                    <a:pt x="722" y="263"/>
                  </a:cubicBezTo>
                  <a:cubicBezTo>
                    <a:pt x="716" y="263"/>
                    <a:pt x="708" y="267"/>
                    <a:pt x="709" y="272"/>
                  </a:cubicBezTo>
                  <a:cubicBezTo>
                    <a:pt x="710" y="277"/>
                    <a:pt x="703" y="275"/>
                    <a:pt x="702" y="270"/>
                  </a:cubicBezTo>
                  <a:cubicBezTo>
                    <a:pt x="701" y="264"/>
                    <a:pt x="688" y="276"/>
                    <a:pt x="684" y="276"/>
                  </a:cubicBezTo>
                  <a:cubicBezTo>
                    <a:pt x="680" y="276"/>
                    <a:pt x="686" y="261"/>
                    <a:pt x="684" y="257"/>
                  </a:cubicBezTo>
                  <a:cubicBezTo>
                    <a:pt x="682" y="252"/>
                    <a:pt x="679" y="251"/>
                    <a:pt x="676" y="243"/>
                  </a:cubicBezTo>
                  <a:cubicBezTo>
                    <a:pt x="673" y="236"/>
                    <a:pt x="658" y="239"/>
                    <a:pt x="654" y="243"/>
                  </a:cubicBezTo>
                  <a:cubicBezTo>
                    <a:pt x="650" y="248"/>
                    <a:pt x="637" y="246"/>
                    <a:pt x="630" y="253"/>
                  </a:cubicBezTo>
                  <a:cubicBezTo>
                    <a:pt x="623" y="260"/>
                    <a:pt x="631" y="267"/>
                    <a:pt x="634" y="269"/>
                  </a:cubicBezTo>
                  <a:cubicBezTo>
                    <a:pt x="637" y="272"/>
                    <a:pt x="623" y="276"/>
                    <a:pt x="628" y="280"/>
                  </a:cubicBezTo>
                  <a:cubicBezTo>
                    <a:pt x="632" y="284"/>
                    <a:pt x="639" y="282"/>
                    <a:pt x="640" y="288"/>
                  </a:cubicBezTo>
                  <a:cubicBezTo>
                    <a:pt x="640" y="295"/>
                    <a:pt x="623" y="286"/>
                    <a:pt x="621" y="281"/>
                  </a:cubicBezTo>
                  <a:cubicBezTo>
                    <a:pt x="618" y="275"/>
                    <a:pt x="622" y="270"/>
                    <a:pt x="618" y="266"/>
                  </a:cubicBezTo>
                  <a:cubicBezTo>
                    <a:pt x="615" y="262"/>
                    <a:pt x="618" y="257"/>
                    <a:pt x="624" y="250"/>
                  </a:cubicBezTo>
                  <a:cubicBezTo>
                    <a:pt x="631" y="243"/>
                    <a:pt x="636" y="244"/>
                    <a:pt x="636" y="240"/>
                  </a:cubicBezTo>
                  <a:cubicBezTo>
                    <a:pt x="636" y="236"/>
                    <a:pt x="608" y="236"/>
                    <a:pt x="591" y="251"/>
                  </a:cubicBezTo>
                  <a:cubicBezTo>
                    <a:pt x="575" y="266"/>
                    <a:pt x="580" y="286"/>
                    <a:pt x="581" y="290"/>
                  </a:cubicBezTo>
                  <a:cubicBezTo>
                    <a:pt x="582" y="294"/>
                    <a:pt x="596" y="292"/>
                    <a:pt x="605" y="295"/>
                  </a:cubicBezTo>
                  <a:cubicBezTo>
                    <a:pt x="613" y="297"/>
                    <a:pt x="609" y="301"/>
                    <a:pt x="602" y="300"/>
                  </a:cubicBezTo>
                  <a:cubicBezTo>
                    <a:pt x="596" y="299"/>
                    <a:pt x="585" y="297"/>
                    <a:pt x="585" y="301"/>
                  </a:cubicBezTo>
                  <a:cubicBezTo>
                    <a:pt x="586" y="306"/>
                    <a:pt x="599" y="314"/>
                    <a:pt x="607" y="312"/>
                  </a:cubicBezTo>
                  <a:cubicBezTo>
                    <a:pt x="615" y="310"/>
                    <a:pt x="615" y="310"/>
                    <a:pt x="619" y="315"/>
                  </a:cubicBezTo>
                  <a:cubicBezTo>
                    <a:pt x="622" y="319"/>
                    <a:pt x="632" y="318"/>
                    <a:pt x="641" y="318"/>
                  </a:cubicBezTo>
                  <a:cubicBezTo>
                    <a:pt x="651" y="319"/>
                    <a:pt x="662" y="322"/>
                    <a:pt x="666" y="323"/>
                  </a:cubicBezTo>
                  <a:cubicBezTo>
                    <a:pt x="671" y="323"/>
                    <a:pt x="676" y="320"/>
                    <a:pt x="678" y="318"/>
                  </a:cubicBezTo>
                  <a:cubicBezTo>
                    <a:pt x="679" y="315"/>
                    <a:pt x="698" y="322"/>
                    <a:pt x="703" y="321"/>
                  </a:cubicBezTo>
                  <a:cubicBezTo>
                    <a:pt x="709" y="321"/>
                    <a:pt x="705" y="316"/>
                    <a:pt x="702" y="314"/>
                  </a:cubicBezTo>
                  <a:cubicBezTo>
                    <a:pt x="698" y="313"/>
                    <a:pt x="700" y="306"/>
                    <a:pt x="704" y="309"/>
                  </a:cubicBezTo>
                  <a:cubicBezTo>
                    <a:pt x="709" y="311"/>
                    <a:pt x="716" y="313"/>
                    <a:pt x="718" y="317"/>
                  </a:cubicBezTo>
                  <a:cubicBezTo>
                    <a:pt x="719" y="321"/>
                    <a:pt x="723" y="319"/>
                    <a:pt x="724" y="323"/>
                  </a:cubicBezTo>
                  <a:cubicBezTo>
                    <a:pt x="724" y="326"/>
                    <a:pt x="740" y="330"/>
                    <a:pt x="741" y="334"/>
                  </a:cubicBezTo>
                  <a:cubicBezTo>
                    <a:pt x="741" y="338"/>
                    <a:pt x="725" y="340"/>
                    <a:pt x="730" y="344"/>
                  </a:cubicBezTo>
                  <a:cubicBezTo>
                    <a:pt x="734" y="347"/>
                    <a:pt x="741" y="339"/>
                    <a:pt x="747" y="339"/>
                  </a:cubicBezTo>
                  <a:cubicBezTo>
                    <a:pt x="753" y="338"/>
                    <a:pt x="753" y="352"/>
                    <a:pt x="758" y="350"/>
                  </a:cubicBezTo>
                  <a:cubicBezTo>
                    <a:pt x="764" y="347"/>
                    <a:pt x="769" y="352"/>
                    <a:pt x="775" y="361"/>
                  </a:cubicBezTo>
                  <a:cubicBezTo>
                    <a:pt x="781" y="369"/>
                    <a:pt x="774" y="377"/>
                    <a:pt x="775" y="380"/>
                  </a:cubicBezTo>
                  <a:cubicBezTo>
                    <a:pt x="775" y="383"/>
                    <a:pt x="787" y="382"/>
                    <a:pt x="793" y="379"/>
                  </a:cubicBezTo>
                  <a:cubicBezTo>
                    <a:pt x="800" y="375"/>
                    <a:pt x="806" y="383"/>
                    <a:pt x="811" y="387"/>
                  </a:cubicBezTo>
                  <a:cubicBezTo>
                    <a:pt x="816" y="392"/>
                    <a:pt x="792" y="399"/>
                    <a:pt x="794" y="395"/>
                  </a:cubicBezTo>
                  <a:cubicBezTo>
                    <a:pt x="796" y="391"/>
                    <a:pt x="780" y="379"/>
                    <a:pt x="766" y="385"/>
                  </a:cubicBezTo>
                  <a:cubicBezTo>
                    <a:pt x="751" y="390"/>
                    <a:pt x="761" y="399"/>
                    <a:pt x="763" y="404"/>
                  </a:cubicBezTo>
                  <a:cubicBezTo>
                    <a:pt x="764" y="409"/>
                    <a:pt x="750" y="414"/>
                    <a:pt x="736" y="409"/>
                  </a:cubicBezTo>
                  <a:cubicBezTo>
                    <a:pt x="723" y="405"/>
                    <a:pt x="727" y="412"/>
                    <a:pt x="721" y="412"/>
                  </a:cubicBezTo>
                  <a:cubicBezTo>
                    <a:pt x="716" y="412"/>
                    <a:pt x="710" y="421"/>
                    <a:pt x="715" y="426"/>
                  </a:cubicBezTo>
                  <a:cubicBezTo>
                    <a:pt x="720" y="432"/>
                    <a:pt x="731" y="427"/>
                    <a:pt x="740" y="427"/>
                  </a:cubicBezTo>
                  <a:cubicBezTo>
                    <a:pt x="749" y="428"/>
                    <a:pt x="750" y="430"/>
                    <a:pt x="751" y="425"/>
                  </a:cubicBezTo>
                  <a:cubicBezTo>
                    <a:pt x="752" y="420"/>
                    <a:pt x="761" y="423"/>
                    <a:pt x="768" y="424"/>
                  </a:cubicBezTo>
                  <a:cubicBezTo>
                    <a:pt x="774" y="426"/>
                    <a:pt x="773" y="435"/>
                    <a:pt x="781" y="436"/>
                  </a:cubicBezTo>
                  <a:cubicBezTo>
                    <a:pt x="789" y="437"/>
                    <a:pt x="782" y="445"/>
                    <a:pt x="787" y="450"/>
                  </a:cubicBezTo>
                  <a:cubicBezTo>
                    <a:pt x="792" y="456"/>
                    <a:pt x="808" y="453"/>
                    <a:pt x="814" y="459"/>
                  </a:cubicBezTo>
                  <a:cubicBezTo>
                    <a:pt x="820" y="465"/>
                    <a:pt x="846" y="476"/>
                    <a:pt x="849" y="472"/>
                  </a:cubicBezTo>
                  <a:cubicBezTo>
                    <a:pt x="853" y="467"/>
                    <a:pt x="827" y="444"/>
                    <a:pt x="820" y="442"/>
                  </a:cubicBezTo>
                  <a:cubicBezTo>
                    <a:pt x="812" y="440"/>
                    <a:pt x="827" y="438"/>
                    <a:pt x="837" y="445"/>
                  </a:cubicBezTo>
                  <a:cubicBezTo>
                    <a:pt x="846" y="453"/>
                    <a:pt x="860" y="456"/>
                    <a:pt x="867" y="447"/>
                  </a:cubicBezTo>
                  <a:cubicBezTo>
                    <a:pt x="874" y="438"/>
                    <a:pt x="861" y="441"/>
                    <a:pt x="861" y="434"/>
                  </a:cubicBezTo>
                  <a:cubicBezTo>
                    <a:pt x="861" y="428"/>
                    <a:pt x="857" y="419"/>
                    <a:pt x="850" y="419"/>
                  </a:cubicBezTo>
                  <a:cubicBezTo>
                    <a:pt x="843" y="419"/>
                    <a:pt x="825" y="405"/>
                    <a:pt x="831" y="402"/>
                  </a:cubicBezTo>
                  <a:cubicBezTo>
                    <a:pt x="838" y="399"/>
                    <a:pt x="829" y="395"/>
                    <a:pt x="834" y="389"/>
                  </a:cubicBezTo>
                  <a:cubicBezTo>
                    <a:pt x="839" y="384"/>
                    <a:pt x="844" y="394"/>
                    <a:pt x="850" y="395"/>
                  </a:cubicBezTo>
                  <a:close/>
                  <a:moveTo>
                    <a:pt x="745" y="371"/>
                  </a:moveTo>
                  <a:cubicBezTo>
                    <a:pt x="751" y="370"/>
                    <a:pt x="750" y="360"/>
                    <a:pt x="746" y="356"/>
                  </a:cubicBezTo>
                  <a:cubicBezTo>
                    <a:pt x="744" y="352"/>
                    <a:pt x="737" y="352"/>
                    <a:pt x="732" y="352"/>
                  </a:cubicBezTo>
                  <a:cubicBezTo>
                    <a:pt x="726" y="353"/>
                    <a:pt x="717" y="361"/>
                    <a:pt x="722" y="370"/>
                  </a:cubicBezTo>
                  <a:cubicBezTo>
                    <a:pt x="727" y="378"/>
                    <a:pt x="739" y="372"/>
                    <a:pt x="745" y="371"/>
                  </a:cubicBezTo>
                  <a:close/>
                  <a:moveTo>
                    <a:pt x="682" y="241"/>
                  </a:moveTo>
                  <a:cubicBezTo>
                    <a:pt x="679" y="247"/>
                    <a:pt x="689" y="247"/>
                    <a:pt x="689" y="255"/>
                  </a:cubicBezTo>
                  <a:cubicBezTo>
                    <a:pt x="690" y="262"/>
                    <a:pt x="699" y="265"/>
                    <a:pt x="706" y="260"/>
                  </a:cubicBezTo>
                  <a:cubicBezTo>
                    <a:pt x="713" y="256"/>
                    <a:pt x="733" y="261"/>
                    <a:pt x="733" y="256"/>
                  </a:cubicBezTo>
                  <a:cubicBezTo>
                    <a:pt x="733" y="250"/>
                    <a:pt x="712" y="240"/>
                    <a:pt x="705" y="242"/>
                  </a:cubicBezTo>
                  <a:cubicBezTo>
                    <a:pt x="697" y="243"/>
                    <a:pt x="685" y="234"/>
                    <a:pt x="682" y="241"/>
                  </a:cubicBezTo>
                  <a:close/>
                  <a:moveTo>
                    <a:pt x="870" y="666"/>
                  </a:moveTo>
                  <a:cubicBezTo>
                    <a:pt x="871" y="670"/>
                    <a:pt x="900" y="682"/>
                    <a:pt x="901" y="677"/>
                  </a:cubicBezTo>
                  <a:cubicBezTo>
                    <a:pt x="902" y="671"/>
                    <a:pt x="869" y="663"/>
                    <a:pt x="870" y="666"/>
                  </a:cubicBezTo>
                  <a:close/>
                  <a:moveTo>
                    <a:pt x="997" y="696"/>
                  </a:moveTo>
                  <a:cubicBezTo>
                    <a:pt x="995" y="700"/>
                    <a:pt x="992" y="693"/>
                    <a:pt x="996" y="690"/>
                  </a:cubicBezTo>
                  <a:cubicBezTo>
                    <a:pt x="1000" y="687"/>
                    <a:pt x="995" y="685"/>
                    <a:pt x="991" y="687"/>
                  </a:cubicBezTo>
                  <a:cubicBezTo>
                    <a:pt x="987" y="689"/>
                    <a:pt x="988" y="678"/>
                    <a:pt x="992" y="676"/>
                  </a:cubicBezTo>
                  <a:cubicBezTo>
                    <a:pt x="996" y="674"/>
                    <a:pt x="983" y="670"/>
                    <a:pt x="983" y="674"/>
                  </a:cubicBezTo>
                  <a:cubicBezTo>
                    <a:pt x="983" y="678"/>
                    <a:pt x="974" y="675"/>
                    <a:pt x="973" y="672"/>
                  </a:cubicBezTo>
                  <a:cubicBezTo>
                    <a:pt x="972" y="669"/>
                    <a:pt x="966" y="668"/>
                    <a:pt x="968" y="665"/>
                  </a:cubicBezTo>
                  <a:cubicBezTo>
                    <a:pt x="970" y="663"/>
                    <a:pt x="960" y="662"/>
                    <a:pt x="959" y="666"/>
                  </a:cubicBezTo>
                  <a:cubicBezTo>
                    <a:pt x="958" y="670"/>
                    <a:pt x="955" y="663"/>
                    <a:pt x="960" y="658"/>
                  </a:cubicBezTo>
                  <a:cubicBezTo>
                    <a:pt x="965" y="652"/>
                    <a:pt x="964" y="648"/>
                    <a:pt x="968" y="645"/>
                  </a:cubicBezTo>
                  <a:cubicBezTo>
                    <a:pt x="973" y="642"/>
                    <a:pt x="968" y="639"/>
                    <a:pt x="963" y="641"/>
                  </a:cubicBezTo>
                  <a:cubicBezTo>
                    <a:pt x="958" y="643"/>
                    <a:pt x="945" y="662"/>
                    <a:pt x="945" y="667"/>
                  </a:cubicBezTo>
                  <a:cubicBezTo>
                    <a:pt x="945" y="672"/>
                    <a:pt x="944" y="678"/>
                    <a:pt x="940" y="677"/>
                  </a:cubicBezTo>
                  <a:cubicBezTo>
                    <a:pt x="935" y="677"/>
                    <a:pt x="930" y="681"/>
                    <a:pt x="933" y="684"/>
                  </a:cubicBezTo>
                  <a:cubicBezTo>
                    <a:pt x="937" y="687"/>
                    <a:pt x="924" y="694"/>
                    <a:pt x="930" y="698"/>
                  </a:cubicBezTo>
                  <a:cubicBezTo>
                    <a:pt x="934" y="700"/>
                    <a:pt x="941" y="697"/>
                    <a:pt x="947" y="697"/>
                  </a:cubicBezTo>
                  <a:cubicBezTo>
                    <a:pt x="953" y="698"/>
                    <a:pt x="958" y="698"/>
                    <a:pt x="963" y="695"/>
                  </a:cubicBezTo>
                  <a:cubicBezTo>
                    <a:pt x="968" y="691"/>
                    <a:pt x="968" y="698"/>
                    <a:pt x="974" y="697"/>
                  </a:cubicBezTo>
                  <a:cubicBezTo>
                    <a:pt x="979" y="697"/>
                    <a:pt x="971" y="702"/>
                    <a:pt x="971" y="705"/>
                  </a:cubicBezTo>
                  <a:cubicBezTo>
                    <a:pt x="971" y="709"/>
                    <a:pt x="977" y="703"/>
                    <a:pt x="981" y="701"/>
                  </a:cubicBezTo>
                  <a:cubicBezTo>
                    <a:pt x="985" y="699"/>
                    <a:pt x="990" y="701"/>
                    <a:pt x="988" y="705"/>
                  </a:cubicBezTo>
                  <a:cubicBezTo>
                    <a:pt x="986" y="708"/>
                    <a:pt x="999" y="711"/>
                    <a:pt x="1002" y="706"/>
                  </a:cubicBezTo>
                  <a:cubicBezTo>
                    <a:pt x="1005" y="701"/>
                    <a:pt x="999" y="692"/>
                    <a:pt x="997" y="696"/>
                  </a:cubicBezTo>
                  <a:close/>
                  <a:moveTo>
                    <a:pt x="93" y="604"/>
                  </a:moveTo>
                  <a:cubicBezTo>
                    <a:pt x="84" y="609"/>
                    <a:pt x="106" y="632"/>
                    <a:pt x="110" y="629"/>
                  </a:cubicBezTo>
                  <a:cubicBezTo>
                    <a:pt x="113" y="627"/>
                    <a:pt x="105" y="617"/>
                    <a:pt x="105" y="611"/>
                  </a:cubicBezTo>
                  <a:cubicBezTo>
                    <a:pt x="105" y="605"/>
                    <a:pt x="102" y="599"/>
                    <a:pt x="93" y="604"/>
                  </a:cubicBezTo>
                  <a:close/>
                  <a:moveTo>
                    <a:pt x="917" y="718"/>
                  </a:moveTo>
                  <a:cubicBezTo>
                    <a:pt x="913" y="719"/>
                    <a:pt x="916" y="713"/>
                    <a:pt x="917" y="710"/>
                  </a:cubicBezTo>
                  <a:cubicBezTo>
                    <a:pt x="917" y="708"/>
                    <a:pt x="909" y="712"/>
                    <a:pt x="909" y="715"/>
                  </a:cubicBezTo>
                  <a:cubicBezTo>
                    <a:pt x="909" y="718"/>
                    <a:pt x="903" y="719"/>
                    <a:pt x="903" y="721"/>
                  </a:cubicBezTo>
                  <a:cubicBezTo>
                    <a:pt x="903" y="727"/>
                    <a:pt x="902" y="724"/>
                    <a:pt x="898" y="726"/>
                  </a:cubicBezTo>
                  <a:cubicBezTo>
                    <a:pt x="894" y="728"/>
                    <a:pt x="879" y="726"/>
                    <a:pt x="878" y="723"/>
                  </a:cubicBezTo>
                  <a:cubicBezTo>
                    <a:pt x="878" y="719"/>
                    <a:pt x="867" y="717"/>
                    <a:pt x="866" y="713"/>
                  </a:cubicBezTo>
                  <a:cubicBezTo>
                    <a:pt x="866" y="708"/>
                    <a:pt x="860" y="706"/>
                    <a:pt x="865" y="701"/>
                  </a:cubicBezTo>
                  <a:cubicBezTo>
                    <a:pt x="869" y="696"/>
                    <a:pt x="864" y="693"/>
                    <a:pt x="860" y="697"/>
                  </a:cubicBezTo>
                  <a:cubicBezTo>
                    <a:pt x="855" y="701"/>
                    <a:pt x="853" y="695"/>
                    <a:pt x="859" y="693"/>
                  </a:cubicBezTo>
                  <a:cubicBezTo>
                    <a:pt x="864" y="691"/>
                    <a:pt x="875" y="688"/>
                    <a:pt x="870" y="678"/>
                  </a:cubicBezTo>
                  <a:cubicBezTo>
                    <a:pt x="864" y="668"/>
                    <a:pt x="830" y="681"/>
                    <a:pt x="821" y="686"/>
                  </a:cubicBezTo>
                  <a:cubicBezTo>
                    <a:pt x="812" y="691"/>
                    <a:pt x="801" y="707"/>
                    <a:pt x="796" y="707"/>
                  </a:cubicBezTo>
                  <a:cubicBezTo>
                    <a:pt x="792" y="707"/>
                    <a:pt x="805" y="699"/>
                    <a:pt x="807" y="696"/>
                  </a:cubicBezTo>
                  <a:cubicBezTo>
                    <a:pt x="809" y="692"/>
                    <a:pt x="806" y="689"/>
                    <a:pt x="809" y="690"/>
                  </a:cubicBezTo>
                  <a:cubicBezTo>
                    <a:pt x="812" y="692"/>
                    <a:pt x="819" y="680"/>
                    <a:pt x="825" y="676"/>
                  </a:cubicBezTo>
                  <a:cubicBezTo>
                    <a:pt x="830" y="672"/>
                    <a:pt x="836" y="675"/>
                    <a:pt x="836" y="672"/>
                  </a:cubicBezTo>
                  <a:cubicBezTo>
                    <a:pt x="837" y="669"/>
                    <a:pt x="840" y="667"/>
                    <a:pt x="845" y="662"/>
                  </a:cubicBezTo>
                  <a:cubicBezTo>
                    <a:pt x="850" y="658"/>
                    <a:pt x="909" y="658"/>
                    <a:pt x="915" y="659"/>
                  </a:cubicBezTo>
                  <a:cubicBezTo>
                    <a:pt x="921" y="659"/>
                    <a:pt x="932" y="651"/>
                    <a:pt x="935" y="646"/>
                  </a:cubicBezTo>
                  <a:cubicBezTo>
                    <a:pt x="939" y="641"/>
                    <a:pt x="943" y="641"/>
                    <a:pt x="951" y="642"/>
                  </a:cubicBezTo>
                  <a:cubicBezTo>
                    <a:pt x="959" y="642"/>
                    <a:pt x="963" y="635"/>
                    <a:pt x="967" y="632"/>
                  </a:cubicBezTo>
                  <a:cubicBezTo>
                    <a:pt x="971" y="629"/>
                    <a:pt x="969" y="628"/>
                    <a:pt x="966" y="627"/>
                  </a:cubicBezTo>
                  <a:cubicBezTo>
                    <a:pt x="962" y="627"/>
                    <a:pt x="959" y="624"/>
                    <a:pt x="962" y="624"/>
                  </a:cubicBezTo>
                  <a:cubicBezTo>
                    <a:pt x="966" y="624"/>
                    <a:pt x="968" y="622"/>
                    <a:pt x="969" y="617"/>
                  </a:cubicBezTo>
                  <a:cubicBezTo>
                    <a:pt x="971" y="613"/>
                    <a:pt x="968" y="615"/>
                    <a:pt x="963" y="609"/>
                  </a:cubicBezTo>
                  <a:cubicBezTo>
                    <a:pt x="958" y="602"/>
                    <a:pt x="956" y="611"/>
                    <a:pt x="951" y="610"/>
                  </a:cubicBezTo>
                  <a:cubicBezTo>
                    <a:pt x="946" y="610"/>
                    <a:pt x="954" y="604"/>
                    <a:pt x="950" y="601"/>
                  </a:cubicBezTo>
                  <a:cubicBezTo>
                    <a:pt x="946" y="599"/>
                    <a:pt x="939" y="600"/>
                    <a:pt x="933" y="605"/>
                  </a:cubicBezTo>
                  <a:cubicBezTo>
                    <a:pt x="927" y="610"/>
                    <a:pt x="927" y="605"/>
                    <a:pt x="922" y="610"/>
                  </a:cubicBezTo>
                  <a:cubicBezTo>
                    <a:pt x="917" y="615"/>
                    <a:pt x="917" y="608"/>
                    <a:pt x="919" y="606"/>
                  </a:cubicBezTo>
                  <a:cubicBezTo>
                    <a:pt x="922" y="604"/>
                    <a:pt x="924" y="606"/>
                    <a:pt x="926" y="603"/>
                  </a:cubicBezTo>
                  <a:cubicBezTo>
                    <a:pt x="928" y="600"/>
                    <a:pt x="930" y="603"/>
                    <a:pt x="936" y="599"/>
                  </a:cubicBezTo>
                  <a:cubicBezTo>
                    <a:pt x="942" y="595"/>
                    <a:pt x="947" y="597"/>
                    <a:pt x="949" y="594"/>
                  </a:cubicBezTo>
                  <a:cubicBezTo>
                    <a:pt x="950" y="592"/>
                    <a:pt x="946" y="588"/>
                    <a:pt x="940" y="589"/>
                  </a:cubicBezTo>
                  <a:cubicBezTo>
                    <a:pt x="935" y="590"/>
                    <a:pt x="931" y="582"/>
                    <a:pt x="928" y="584"/>
                  </a:cubicBezTo>
                  <a:cubicBezTo>
                    <a:pt x="924" y="587"/>
                    <a:pt x="925" y="580"/>
                    <a:pt x="921" y="583"/>
                  </a:cubicBezTo>
                  <a:cubicBezTo>
                    <a:pt x="917" y="585"/>
                    <a:pt x="915" y="582"/>
                    <a:pt x="913" y="577"/>
                  </a:cubicBezTo>
                  <a:cubicBezTo>
                    <a:pt x="911" y="573"/>
                    <a:pt x="900" y="565"/>
                    <a:pt x="894" y="563"/>
                  </a:cubicBezTo>
                  <a:cubicBezTo>
                    <a:pt x="887" y="561"/>
                    <a:pt x="892" y="557"/>
                    <a:pt x="895" y="560"/>
                  </a:cubicBezTo>
                  <a:cubicBezTo>
                    <a:pt x="899" y="562"/>
                    <a:pt x="903" y="557"/>
                    <a:pt x="904" y="555"/>
                  </a:cubicBezTo>
                  <a:cubicBezTo>
                    <a:pt x="906" y="552"/>
                    <a:pt x="902" y="550"/>
                    <a:pt x="900" y="550"/>
                  </a:cubicBezTo>
                  <a:cubicBezTo>
                    <a:pt x="898" y="550"/>
                    <a:pt x="898" y="546"/>
                    <a:pt x="898" y="544"/>
                  </a:cubicBezTo>
                  <a:cubicBezTo>
                    <a:pt x="899" y="541"/>
                    <a:pt x="891" y="538"/>
                    <a:pt x="891" y="536"/>
                  </a:cubicBezTo>
                  <a:cubicBezTo>
                    <a:pt x="891" y="533"/>
                    <a:pt x="886" y="531"/>
                    <a:pt x="887" y="529"/>
                  </a:cubicBezTo>
                  <a:cubicBezTo>
                    <a:pt x="887" y="527"/>
                    <a:pt x="882" y="524"/>
                    <a:pt x="882" y="521"/>
                  </a:cubicBezTo>
                  <a:cubicBezTo>
                    <a:pt x="882" y="518"/>
                    <a:pt x="875" y="512"/>
                    <a:pt x="875" y="508"/>
                  </a:cubicBezTo>
                  <a:cubicBezTo>
                    <a:pt x="874" y="505"/>
                    <a:pt x="870" y="502"/>
                    <a:pt x="869" y="498"/>
                  </a:cubicBezTo>
                  <a:cubicBezTo>
                    <a:pt x="867" y="494"/>
                    <a:pt x="865" y="496"/>
                    <a:pt x="864" y="502"/>
                  </a:cubicBezTo>
                  <a:cubicBezTo>
                    <a:pt x="862" y="508"/>
                    <a:pt x="857" y="507"/>
                    <a:pt x="859" y="509"/>
                  </a:cubicBezTo>
                  <a:cubicBezTo>
                    <a:pt x="862" y="513"/>
                    <a:pt x="859" y="514"/>
                    <a:pt x="857" y="516"/>
                  </a:cubicBezTo>
                  <a:cubicBezTo>
                    <a:pt x="855" y="519"/>
                    <a:pt x="859" y="522"/>
                    <a:pt x="855" y="522"/>
                  </a:cubicBezTo>
                  <a:cubicBezTo>
                    <a:pt x="851" y="522"/>
                    <a:pt x="853" y="530"/>
                    <a:pt x="851" y="527"/>
                  </a:cubicBezTo>
                  <a:cubicBezTo>
                    <a:pt x="849" y="523"/>
                    <a:pt x="844" y="524"/>
                    <a:pt x="844" y="528"/>
                  </a:cubicBezTo>
                  <a:cubicBezTo>
                    <a:pt x="844" y="531"/>
                    <a:pt x="836" y="534"/>
                    <a:pt x="833" y="534"/>
                  </a:cubicBezTo>
                  <a:cubicBezTo>
                    <a:pt x="830" y="534"/>
                    <a:pt x="830" y="527"/>
                    <a:pt x="827" y="529"/>
                  </a:cubicBezTo>
                  <a:cubicBezTo>
                    <a:pt x="824" y="531"/>
                    <a:pt x="825" y="523"/>
                    <a:pt x="820" y="524"/>
                  </a:cubicBezTo>
                  <a:cubicBezTo>
                    <a:pt x="816" y="524"/>
                    <a:pt x="813" y="523"/>
                    <a:pt x="814" y="520"/>
                  </a:cubicBezTo>
                  <a:cubicBezTo>
                    <a:pt x="816" y="516"/>
                    <a:pt x="807" y="514"/>
                    <a:pt x="810" y="512"/>
                  </a:cubicBezTo>
                  <a:cubicBezTo>
                    <a:pt x="813" y="510"/>
                    <a:pt x="809" y="506"/>
                    <a:pt x="809" y="499"/>
                  </a:cubicBezTo>
                  <a:cubicBezTo>
                    <a:pt x="808" y="493"/>
                    <a:pt x="812" y="492"/>
                    <a:pt x="812" y="490"/>
                  </a:cubicBezTo>
                  <a:cubicBezTo>
                    <a:pt x="812" y="487"/>
                    <a:pt x="809" y="487"/>
                    <a:pt x="806" y="489"/>
                  </a:cubicBezTo>
                  <a:cubicBezTo>
                    <a:pt x="803" y="491"/>
                    <a:pt x="803" y="486"/>
                    <a:pt x="800" y="487"/>
                  </a:cubicBezTo>
                  <a:cubicBezTo>
                    <a:pt x="797" y="487"/>
                    <a:pt x="787" y="486"/>
                    <a:pt x="787" y="482"/>
                  </a:cubicBezTo>
                  <a:cubicBezTo>
                    <a:pt x="786" y="477"/>
                    <a:pt x="783" y="480"/>
                    <a:pt x="781" y="475"/>
                  </a:cubicBezTo>
                  <a:cubicBezTo>
                    <a:pt x="780" y="471"/>
                    <a:pt x="776" y="474"/>
                    <a:pt x="776" y="471"/>
                  </a:cubicBezTo>
                  <a:cubicBezTo>
                    <a:pt x="776" y="468"/>
                    <a:pt x="774" y="467"/>
                    <a:pt x="771" y="467"/>
                  </a:cubicBezTo>
                  <a:cubicBezTo>
                    <a:pt x="768" y="467"/>
                    <a:pt x="767" y="463"/>
                    <a:pt x="763" y="463"/>
                  </a:cubicBezTo>
                  <a:cubicBezTo>
                    <a:pt x="759" y="462"/>
                    <a:pt x="754" y="466"/>
                    <a:pt x="752" y="467"/>
                  </a:cubicBezTo>
                  <a:cubicBezTo>
                    <a:pt x="750" y="468"/>
                    <a:pt x="744" y="463"/>
                    <a:pt x="742" y="465"/>
                  </a:cubicBezTo>
                  <a:cubicBezTo>
                    <a:pt x="739" y="467"/>
                    <a:pt x="739" y="464"/>
                    <a:pt x="733" y="462"/>
                  </a:cubicBezTo>
                  <a:cubicBezTo>
                    <a:pt x="726" y="460"/>
                    <a:pt x="718" y="460"/>
                    <a:pt x="718" y="462"/>
                  </a:cubicBezTo>
                  <a:cubicBezTo>
                    <a:pt x="717" y="464"/>
                    <a:pt x="712" y="465"/>
                    <a:pt x="713" y="470"/>
                  </a:cubicBezTo>
                  <a:cubicBezTo>
                    <a:pt x="714" y="475"/>
                    <a:pt x="719" y="474"/>
                    <a:pt x="720" y="478"/>
                  </a:cubicBezTo>
                  <a:cubicBezTo>
                    <a:pt x="721" y="481"/>
                    <a:pt x="718" y="480"/>
                    <a:pt x="717" y="483"/>
                  </a:cubicBezTo>
                  <a:cubicBezTo>
                    <a:pt x="717" y="487"/>
                    <a:pt x="714" y="486"/>
                    <a:pt x="714" y="489"/>
                  </a:cubicBezTo>
                  <a:cubicBezTo>
                    <a:pt x="714" y="491"/>
                    <a:pt x="716" y="490"/>
                    <a:pt x="717" y="495"/>
                  </a:cubicBezTo>
                  <a:cubicBezTo>
                    <a:pt x="719" y="499"/>
                    <a:pt x="721" y="499"/>
                    <a:pt x="722" y="505"/>
                  </a:cubicBezTo>
                  <a:cubicBezTo>
                    <a:pt x="723" y="511"/>
                    <a:pt x="720" y="510"/>
                    <a:pt x="717" y="511"/>
                  </a:cubicBezTo>
                  <a:cubicBezTo>
                    <a:pt x="715" y="511"/>
                    <a:pt x="718" y="514"/>
                    <a:pt x="714" y="518"/>
                  </a:cubicBezTo>
                  <a:cubicBezTo>
                    <a:pt x="711" y="522"/>
                    <a:pt x="708" y="527"/>
                    <a:pt x="710" y="529"/>
                  </a:cubicBezTo>
                  <a:cubicBezTo>
                    <a:pt x="713" y="532"/>
                    <a:pt x="723" y="536"/>
                    <a:pt x="727" y="543"/>
                  </a:cubicBezTo>
                  <a:cubicBezTo>
                    <a:pt x="731" y="549"/>
                    <a:pt x="731" y="560"/>
                    <a:pt x="730" y="567"/>
                  </a:cubicBezTo>
                  <a:cubicBezTo>
                    <a:pt x="729" y="575"/>
                    <a:pt x="720" y="577"/>
                    <a:pt x="714" y="583"/>
                  </a:cubicBezTo>
                  <a:cubicBezTo>
                    <a:pt x="708" y="590"/>
                    <a:pt x="701" y="589"/>
                    <a:pt x="698" y="589"/>
                  </a:cubicBezTo>
                  <a:cubicBezTo>
                    <a:pt x="695" y="589"/>
                    <a:pt x="697" y="595"/>
                    <a:pt x="701" y="600"/>
                  </a:cubicBezTo>
                  <a:cubicBezTo>
                    <a:pt x="705" y="605"/>
                    <a:pt x="702" y="606"/>
                    <a:pt x="704" y="611"/>
                  </a:cubicBezTo>
                  <a:cubicBezTo>
                    <a:pt x="706" y="616"/>
                    <a:pt x="704" y="620"/>
                    <a:pt x="707" y="625"/>
                  </a:cubicBezTo>
                  <a:cubicBezTo>
                    <a:pt x="711" y="629"/>
                    <a:pt x="709" y="631"/>
                    <a:pt x="705" y="634"/>
                  </a:cubicBezTo>
                  <a:cubicBezTo>
                    <a:pt x="701" y="637"/>
                    <a:pt x="706" y="636"/>
                    <a:pt x="707" y="640"/>
                  </a:cubicBezTo>
                  <a:cubicBezTo>
                    <a:pt x="707" y="644"/>
                    <a:pt x="705" y="642"/>
                    <a:pt x="702" y="639"/>
                  </a:cubicBezTo>
                  <a:cubicBezTo>
                    <a:pt x="698" y="637"/>
                    <a:pt x="695" y="644"/>
                    <a:pt x="695" y="646"/>
                  </a:cubicBezTo>
                  <a:cubicBezTo>
                    <a:pt x="695" y="649"/>
                    <a:pt x="688" y="643"/>
                    <a:pt x="686" y="643"/>
                  </a:cubicBezTo>
                  <a:cubicBezTo>
                    <a:pt x="684" y="643"/>
                    <a:pt x="686" y="639"/>
                    <a:pt x="682" y="635"/>
                  </a:cubicBezTo>
                  <a:cubicBezTo>
                    <a:pt x="677" y="632"/>
                    <a:pt x="674" y="631"/>
                    <a:pt x="674" y="627"/>
                  </a:cubicBezTo>
                  <a:cubicBezTo>
                    <a:pt x="674" y="624"/>
                    <a:pt x="666" y="621"/>
                    <a:pt x="666" y="617"/>
                  </a:cubicBezTo>
                  <a:cubicBezTo>
                    <a:pt x="666" y="613"/>
                    <a:pt x="667" y="603"/>
                    <a:pt x="665" y="600"/>
                  </a:cubicBezTo>
                  <a:cubicBezTo>
                    <a:pt x="664" y="597"/>
                    <a:pt x="665" y="594"/>
                    <a:pt x="667" y="591"/>
                  </a:cubicBezTo>
                  <a:cubicBezTo>
                    <a:pt x="668" y="588"/>
                    <a:pt x="665" y="584"/>
                    <a:pt x="660" y="584"/>
                  </a:cubicBezTo>
                  <a:cubicBezTo>
                    <a:pt x="656" y="584"/>
                    <a:pt x="650" y="583"/>
                    <a:pt x="643" y="583"/>
                  </a:cubicBezTo>
                  <a:cubicBezTo>
                    <a:pt x="637" y="584"/>
                    <a:pt x="634" y="583"/>
                    <a:pt x="632" y="581"/>
                  </a:cubicBezTo>
                  <a:cubicBezTo>
                    <a:pt x="630" y="579"/>
                    <a:pt x="624" y="575"/>
                    <a:pt x="616" y="573"/>
                  </a:cubicBezTo>
                  <a:cubicBezTo>
                    <a:pt x="608" y="571"/>
                    <a:pt x="605" y="567"/>
                    <a:pt x="604" y="565"/>
                  </a:cubicBezTo>
                  <a:cubicBezTo>
                    <a:pt x="603" y="563"/>
                    <a:pt x="596" y="561"/>
                    <a:pt x="594" y="559"/>
                  </a:cubicBezTo>
                  <a:cubicBezTo>
                    <a:pt x="592" y="557"/>
                    <a:pt x="585" y="555"/>
                    <a:pt x="582" y="556"/>
                  </a:cubicBezTo>
                  <a:cubicBezTo>
                    <a:pt x="579" y="556"/>
                    <a:pt x="571" y="550"/>
                    <a:pt x="567" y="550"/>
                  </a:cubicBezTo>
                  <a:cubicBezTo>
                    <a:pt x="562" y="550"/>
                    <a:pt x="552" y="555"/>
                    <a:pt x="550" y="555"/>
                  </a:cubicBezTo>
                  <a:cubicBezTo>
                    <a:pt x="548" y="555"/>
                    <a:pt x="550" y="551"/>
                    <a:pt x="551" y="549"/>
                  </a:cubicBezTo>
                  <a:cubicBezTo>
                    <a:pt x="553" y="548"/>
                    <a:pt x="548" y="540"/>
                    <a:pt x="546" y="535"/>
                  </a:cubicBezTo>
                  <a:cubicBezTo>
                    <a:pt x="545" y="530"/>
                    <a:pt x="543" y="525"/>
                    <a:pt x="538" y="525"/>
                  </a:cubicBezTo>
                  <a:cubicBezTo>
                    <a:pt x="533" y="526"/>
                    <a:pt x="527" y="523"/>
                    <a:pt x="526" y="522"/>
                  </a:cubicBezTo>
                  <a:cubicBezTo>
                    <a:pt x="524" y="521"/>
                    <a:pt x="524" y="507"/>
                    <a:pt x="525" y="501"/>
                  </a:cubicBezTo>
                  <a:cubicBezTo>
                    <a:pt x="526" y="495"/>
                    <a:pt x="533" y="486"/>
                    <a:pt x="533" y="482"/>
                  </a:cubicBezTo>
                  <a:cubicBezTo>
                    <a:pt x="533" y="479"/>
                    <a:pt x="537" y="477"/>
                    <a:pt x="541" y="476"/>
                  </a:cubicBezTo>
                  <a:cubicBezTo>
                    <a:pt x="545" y="475"/>
                    <a:pt x="542" y="468"/>
                    <a:pt x="545" y="467"/>
                  </a:cubicBezTo>
                  <a:cubicBezTo>
                    <a:pt x="549" y="467"/>
                    <a:pt x="549" y="465"/>
                    <a:pt x="550" y="462"/>
                  </a:cubicBezTo>
                  <a:cubicBezTo>
                    <a:pt x="551" y="459"/>
                    <a:pt x="555" y="461"/>
                    <a:pt x="553" y="459"/>
                  </a:cubicBezTo>
                  <a:cubicBezTo>
                    <a:pt x="550" y="456"/>
                    <a:pt x="552" y="455"/>
                    <a:pt x="558" y="455"/>
                  </a:cubicBezTo>
                  <a:cubicBezTo>
                    <a:pt x="564" y="455"/>
                    <a:pt x="572" y="453"/>
                    <a:pt x="571" y="448"/>
                  </a:cubicBezTo>
                  <a:cubicBezTo>
                    <a:pt x="570" y="442"/>
                    <a:pt x="555" y="446"/>
                    <a:pt x="555" y="441"/>
                  </a:cubicBezTo>
                  <a:cubicBezTo>
                    <a:pt x="555" y="437"/>
                    <a:pt x="536" y="436"/>
                    <a:pt x="537" y="434"/>
                  </a:cubicBezTo>
                  <a:cubicBezTo>
                    <a:pt x="538" y="431"/>
                    <a:pt x="556" y="436"/>
                    <a:pt x="563" y="438"/>
                  </a:cubicBezTo>
                  <a:cubicBezTo>
                    <a:pt x="569" y="441"/>
                    <a:pt x="571" y="440"/>
                    <a:pt x="576" y="440"/>
                  </a:cubicBezTo>
                  <a:cubicBezTo>
                    <a:pt x="581" y="440"/>
                    <a:pt x="578" y="433"/>
                    <a:pt x="579" y="430"/>
                  </a:cubicBezTo>
                  <a:cubicBezTo>
                    <a:pt x="580" y="428"/>
                    <a:pt x="590" y="435"/>
                    <a:pt x="596" y="433"/>
                  </a:cubicBezTo>
                  <a:cubicBezTo>
                    <a:pt x="601" y="432"/>
                    <a:pt x="607" y="420"/>
                    <a:pt x="612" y="417"/>
                  </a:cubicBezTo>
                  <a:cubicBezTo>
                    <a:pt x="616" y="413"/>
                    <a:pt x="612" y="410"/>
                    <a:pt x="603" y="411"/>
                  </a:cubicBezTo>
                  <a:cubicBezTo>
                    <a:pt x="594" y="412"/>
                    <a:pt x="588" y="408"/>
                    <a:pt x="583" y="405"/>
                  </a:cubicBezTo>
                  <a:cubicBezTo>
                    <a:pt x="578" y="401"/>
                    <a:pt x="579" y="398"/>
                    <a:pt x="584" y="398"/>
                  </a:cubicBezTo>
                  <a:cubicBezTo>
                    <a:pt x="589" y="399"/>
                    <a:pt x="602" y="409"/>
                    <a:pt x="607" y="409"/>
                  </a:cubicBezTo>
                  <a:cubicBezTo>
                    <a:pt x="611" y="410"/>
                    <a:pt x="620" y="400"/>
                    <a:pt x="624" y="397"/>
                  </a:cubicBezTo>
                  <a:cubicBezTo>
                    <a:pt x="628" y="394"/>
                    <a:pt x="620" y="393"/>
                    <a:pt x="617" y="391"/>
                  </a:cubicBezTo>
                  <a:cubicBezTo>
                    <a:pt x="614" y="388"/>
                    <a:pt x="622" y="387"/>
                    <a:pt x="626" y="387"/>
                  </a:cubicBezTo>
                  <a:cubicBezTo>
                    <a:pt x="630" y="387"/>
                    <a:pt x="632" y="390"/>
                    <a:pt x="633" y="392"/>
                  </a:cubicBezTo>
                  <a:cubicBezTo>
                    <a:pt x="635" y="394"/>
                    <a:pt x="642" y="391"/>
                    <a:pt x="645" y="391"/>
                  </a:cubicBezTo>
                  <a:cubicBezTo>
                    <a:pt x="649" y="391"/>
                    <a:pt x="645" y="385"/>
                    <a:pt x="639" y="383"/>
                  </a:cubicBezTo>
                  <a:cubicBezTo>
                    <a:pt x="633" y="381"/>
                    <a:pt x="639" y="376"/>
                    <a:pt x="641" y="380"/>
                  </a:cubicBezTo>
                  <a:cubicBezTo>
                    <a:pt x="643" y="383"/>
                    <a:pt x="647" y="383"/>
                    <a:pt x="649" y="387"/>
                  </a:cubicBezTo>
                  <a:cubicBezTo>
                    <a:pt x="652" y="392"/>
                    <a:pt x="653" y="389"/>
                    <a:pt x="658" y="387"/>
                  </a:cubicBezTo>
                  <a:cubicBezTo>
                    <a:pt x="663" y="385"/>
                    <a:pt x="666" y="382"/>
                    <a:pt x="669" y="379"/>
                  </a:cubicBezTo>
                  <a:cubicBezTo>
                    <a:pt x="671" y="376"/>
                    <a:pt x="672" y="380"/>
                    <a:pt x="675" y="375"/>
                  </a:cubicBezTo>
                  <a:cubicBezTo>
                    <a:pt x="678" y="370"/>
                    <a:pt x="674" y="366"/>
                    <a:pt x="670" y="363"/>
                  </a:cubicBezTo>
                  <a:cubicBezTo>
                    <a:pt x="666" y="360"/>
                    <a:pt x="670" y="357"/>
                    <a:pt x="666" y="355"/>
                  </a:cubicBezTo>
                  <a:cubicBezTo>
                    <a:pt x="662" y="353"/>
                    <a:pt x="661" y="349"/>
                    <a:pt x="666" y="350"/>
                  </a:cubicBezTo>
                  <a:cubicBezTo>
                    <a:pt x="671" y="351"/>
                    <a:pt x="675" y="349"/>
                    <a:pt x="677" y="346"/>
                  </a:cubicBezTo>
                  <a:cubicBezTo>
                    <a:pt x="680" y="342"/>
                    <a:pt x="670" y="342"/>
                    <a:pt x="674" y="339"/>
                  </a:cubicBezTo>
                  <a:cubicBezTo>
                    <a:pt x="679" y="337"/>
                    <a:pt x="675" y="334"/>
                    <a:pt x="671" y="334"/>
                  </a:cubicBezTo>
                  <a:cubicBezTo>
                    <a:pt x="666" y="334"/>
                    <a:pt x="662" y="332"/>
                    <a:pt x="662" y="328"/>
                  </a:cubicBezTo>
                  <a:cubicBezTo>
                    <a:pt x="662" y="324"/>
                    <a:pt x="654" y="327"/>
                    <a:pt x="649" y="325"/>
                  </a:cubicBezTo>
                  <a:cubicBezTo>
                    <a:pt x="645" y="322"/>
                    <a:pt x="634" y="323"/>
                    <a:pt x="632" y="323"/>
                  </a:cubicBezTo>
                  <a:cubicBezTo>
                    <a:pt x="629" y="323"/>
                    <a:pt x="629" y="334"/>
                    <a:pt x="633" y="334"/>
                  </a:cubicBezTo>
                  <a:cubicBezTo>
                    <a:pt x="636" y="334"/>
                    <a:pt x="639" y="338"/>
                    <a:pt x="636" y="339"/>
                  </a:cubicBezTo>
                  <a:cubicBezTo>
                    <a:pt x="633" y="341"/>
                    <a:pt x="637" y="345"/>
                    <a:pt x="634" y="344"/>
                  </a:cubicBezTo>
                  <a:cubicBezTo>
                    <a:pt x="632" y="344"/>
                    <a:pt x="628" y="343"/>
                    <a:pt x="627" y="349"/>
                  </a:cubicBezTo>
                  <a:cubicBezTo>
                    <a:pt x="626" y="356"/>
                    <a:pt x="626" y="358"/>
                    <a:pt x="621" y="361"/>
                  </a:cubicBezTo>
                  <a:cubicBezTo>
                    <a:pt x="617" y="363"/>
                    <a:pt x="620" y="353"/>
                    <a:pt x="616" y="354"/>
                  </a:cubicBezTo>
                  <a:cubicBezTo>
                    <a:pt x="612" y="354"/>
                    <a:pt x="612" y="362"/>
                    <a:pt x="615" y="362"/>
                  </a:cubicBezTo>
                  <a:cubicBezTo>
                    <a:pt x="618" y="363"/>
                    <a:pt x="618" y="366"/>
                    <a:pt x="619" y="369"/>
                  </a:cubicBezTo>
                  <a:cubicBezTo>
                    <a:pt x="620" y="373"/>
                    <a:pt x="614" y="370"/>
                    <a:pt x="611" y="375"/>
                  </a:cubicBezTo>
                  <a:cubicBezTo>
                    <a:pt x="609" y="379"/>
                    <a:pt x="608" y="373"/>
                    <a:pt x="605" y="370"/>
                  </a:cubicBezTo>
                  <a:cubicBezTo>
                    <a:pt x="601" y="367"/>
                    <a:pt x="597" y="362"/>
                    <a:pt x="597" y="358"/>
                  </a:cubicBezTo>
                  <a:cubicBezTo>
                    <a:pt x="598" y="355"/>
                    <a:pt x="599" y="354"/>
                    <a:pt x="602" y="353"/>
                  </a:cubicBezTo>
                  <a:cubicBezTo>
                    <a:pt x="605" y="353"/>
                    <a:pt x="602" y="350"/>
                    <a:pt x="602" y="346"/>
                  </a:cubicBezTo>
                  <a:cubicBezTo>
                    <a:pt x="602" y="341"/>
                    <a:pt x="598" y="343"/>
                    <a:pt x="594" y="338"/>
                  </a:cubicBezTo>
                  <a:cubicBezTo>
                    <a:pt x="590" y="333"/>
                    <a:pt x="586" y="333"/>
                    <a:pt x="584" y="335"/>
                  </a:cubicBezTo>
                  <a:cubicBezTo>
                    <a:pt x="582" y="338"/>
                    <a:pt x="583" y="342"/>
                    <a:pt x="580" y="343"/>
                  </a:cubicBezTo>
                  <a:cubicBezTo>
                    <a:pt x="576" y="345"/>
                    <a:pt x="578" y="352"/>
                    <a:pt x="575" y="352"/>
                  </a:cubicBezTo>
                  <a:cubicBezTo>
                    <a:pt x="572" y="353"/>
                    <a:pt x="573" y="340"/>
                    <a:pt x="571" y="339"/>
                  </a:cubicBezTo>
                  <a:cubicBezTo>
                    <a:pt x="568" y="338"/>
                    <a:pt x="569" y="335"/>
                    <a:pt x="572" y="334"/>
                  </a:cubicBezTo>
                  <a:cubicBezTo>
                    <a:pt x="576" y="334"/>
                    <a:pt x="578" y="330"/>
                    <a:pt x="575" y="330"/>
                  </a:cubicBezTo>
                  <a:cubicBezTo>
                    <a:pt x="572" y="330"/>
                    <a:pt x="566" y="326"/>
                    <a:pt x="564" y="325"/>
                  </a:cubicBezTo>
                  <a:cubicBezTo>
                    <a:pt x="562" y="324"/>
                    <a:pt x="558" y="329"/>
                    <a:pt x="555" y="327"/>
                  </a:cubicBezTo>
                  <a:cubicBezTo>
                    <a:pt x="553" y="325"/>
                    <a:pt x="556" y="320"/>
                    <a:pt x="556" y="318"/>
                  </a:cubicBezTo>
                  <a:cubicBezTo>
                    <a:pt x="556" y="315"/>
                    <a:pt x="560" y="319"/>
                    <a:pt x="562" y="315"/>
                  </a:cubicBezTo>
                  <a:cubicBezTo>
                    <a:pt x="565" y="312"/>
                    <a:pt x="555" y="312"/>
                    <a:pt x="555" y="308"/>
                  </a:cubicBezTo>
                  <a:cubicBezTo>
                    <a:pt x="555" y="304"/>
                    <a:pt x="548" y="303"/>
                    <a:pt x="545" y="302"/>
                  </a:cubicBezTo>
                  <a:cubicBezTo>
                    <a:pt x="543" y="301"/>
                    <a:pt x="547" y="295"/>
                    <a:pt x="546" y="292"/>
                  </a:cubicBezTo>
                  <a:cubicBezTo>
                    <a:pt x="545" y="290"/>
                    <a:pt x="535" y="281"/>
                    <a:pt x="531" y="282"/>
                  </a:cubicBezTo>
                  <a:cubicBezTo>
                    <a:pt x="527" y="283"/>
                    <a:pt x="526" y="277"/>
                    <a:pt x="529" y="277"/>
                  </a:cubicBezTo>
                  <a:cubicBezTo>
                    <a:pt x="531" y="277"/>
                    <a:pt x="533" y="276"/>
                    <a:pt x="537" y="271"/>
                  </a:cubicBezTo>
                  <a:cubicBezTo>
                    <a:pt x="541" y="266"/>
                    <a:pt x="542" y="265"/>
                    <a:pt x="539" y="264"/>
                  </a:cubicBezTo>
                  <a:cubicBezTo>
                    <a:pt x="536" y="263"/>
                    <a:pt x="534" y="260"/>
                    <a:pt x="539" y="260"/>
                  </a:cubicBezTo>
                  <a:cubicBezTo>
                    <a:pt x="545" y="260"/>
                    <a:pt x="554" y="264"/>
                    <a:pt x="557" y="262"/>
                  </a:cubicBezTo>
                  <a:cubicBezTo>
                    <a:pt x="560" y="259"/>
                    <a:pt x="569" y="245"/>
                    <a:pt x="573" y="239"/>
                  </a:cubicBezTo>
                  <a:cubicBezTo>
                    <a:pt x="577" y="234"/>
                    <a:pt x="570" y="234"/>
                    <a:pt x="561" y="234"/>
                  </a:cubicBezTo>
                  <a:cubicBezTo>
                    <a:pt x="552" y="235"/>
                    <a:pt x="550" y="231"/>
                    <a:pt x="543" y="230"/>
                  </a:cubicBezTo>
                  <a:cubicBezTo>
                    <a:pt x="535" y="230"/>
                    <a:pt x="521" y="232"/>
                    <a:pt x="519" y="234"/>
                  </a:cubicBezTo>
                  <a:cubicBezTo>
                    <a:pt x="517" y="236"/>
                    <a:pt x="523" y="238"/>
                    <a:pt x="522" y="241"/>
                  </a:cubicBezTo>
                  <a:cubicBezTo>
                    <a:pt x="522" y="243"/>
                    <a:pt x="517" y="239"/>
                    <a:pt x="515" y="240"/>
                  </a:cubicBezTo>
                  <a:cubicBezTo>
                    <a:pt x="513" y="241"/>
                    <a:pt x="516" y="244"/>
                    <a:pt x="515" y="253"/>
                  </a:cubicBezTo>
                  <a:cubicBezTo>
                    <a:pt x="514" y="262"/>
                    <a:pt x="517" y="262"/>
                    <a:pt x="519" y="266"/>
                  </a:cubicBezTo>
                  <a:cubicBezTo>
                    <a:pt x="522" y="269"/>
                    <a:pt x="521" y="273"/>
                    <a:pt x="521" y="279"/>
                  </a:cubicBezTo>
                  <a:cubicBezTo>
                    <a:pt x="521" y="284"/>
                    <a:pt x="516" y="284"/>
                    <a:pt x="514" y="285"/>
                  </a:cubicBezTo>
                  <a:cubicBezTo>
                    <a:pt x="513" y="286"/>
                    <a:pt x="519" y="288"/>
                    <a:pt x="518" y="292"/>
                  </a:cubicBezTo>
                  <a:cubicBezTo>
                    <a:pt x="517" y="295"/>
                    <a:pt x="512" y="290"/>
                    <a:pt x="509" y="291"/>
                  </a:cubicBezTo>
                  <a:cubicBezTo>
                    <a:pt x="506" y="292"/>
                    <a:pt x="503" y="300"/>
                    <a:pt x="506" y="303"/>
                  </a:cubicBezTo>
                  <a:cubicBezTo>
                    <a:pt x="510" y="306"/>
                    <a:pt x="511" y="305"/>
                    <a:pt x="508" y="309"/>
                  </a:cubicBezTo>
                  <a:cubicBezTo>
                    <a:pt x="506" y="312"/>
                    <a:pt x="503" y="317"/>
                    <a:pt x="509" y="321"/>
                  </a:cubicBezTo>
                  <a:cubicBezTo>
                    <a:pt x="515" y="326"/>
                    <a:pt x="526" y="326"/>
                    <a:pt x="532" y="329"/>
                  </a:cubicBezTo>
                  <a:cubicBezTo>
                    <a:pt x="538" y="333"/>
                    <a:pt x="529" y="331"/>
                    <a:pt x="532" y="335"/>
                  </a:cubicBezTo>
                  <a:cubicBezTo>
                    <a:pt x="534" y="339"/>
                    <a:pt x="528" y="341"/>
                    <a:pt x="528" y="344"/>
                  </a:cubicBezTo>
                  <a:cubicBezTo>
                    <a:pt x="528" y="347"/>
                    <a:pt x="531" y="346"/>
                    <a:pt x="534" y="340"/>
                  </a:cubicBezTo>
                  <a:cubicBezTo>
                    <a:pt x="537" y="335"/>
                    <a:pt x="539" y="342"/>
                    <a:pt x="539" y="346"/>
                  </a:cubicBezTo>
                  <a:cubicBezTo>
                    <a:pt x="538" y="351"/>
                    <a:pt x="534" y="348"/>
                    <a:pt x="531" y="353"/>
                  </a:cubicBezTo>
                  <a:cubicBezTo>
                    <a:pt x="528" y="358"/>
                    <a:pt x="525" y="359"/>
                    <a:pt x="520" y="358"/>
                  </a:cubicBezTo>
                  <a:cubicBezTo>
                    <a:pt x="515" y="357"/>
                    <a:pt x="518" y="364"/>
                    <a:pt x="520" y="369"/>
                  </a:cubicBezTo>
                  <a:cubicBezTo>
                    <a:pt x="522" y="373"/>
                    <a:pt x="519" y="374"/>
                    <a:pt x="514" y="373"/>
                  </a:cubicBezTo>
                  <a:cubicBezTo>
                    <a:pt x="508" y="371"/>
                    <a:pt x="505" y="368"/>
                    <a:pt x="508" y="364"/>
                  </a:cubicBezTo>
                  <a:cubicBezTo>
                    <a:pt x="511" y="359"/>
                    <a:pt x="513" y="354"/>
                    <a:pt x="509" y="355"/>
                  </a:cubicBezTo>
                  <a:cubicBezTo>
                    <a:pt x="506" y="355"/>
                    <a:pt x="499" y="355"/>
                    <a:pt x="496" y="351"/>
                  </a:cubicBezTo>
                  <a:cubicBezTo>
                    <a:pt x="494" y="348"/>
                    <a:pt x="498" y="349"/>
                    <a:pt x="505" y="350"/>
                  </a:cubicBezTo>
                  <a:cubicBezTo>
                    <a:pt x="511" y="351"/>
                    <a:pt x="506" y="345"/>
                    <a:pt x="511" y="345"/>
                  </a:cubicBezTo>
                  <a:cubicBezTo>
                    <a:pt x="516" y="345"/>
                    <a:pt x="519" y="348"/>
                    <a:pt x="524" y="344"/>
                  </a:cubicBezTo>
                  <a:cubicBezTo>
                    <a:pt x="528" y="341"/>
                    <a:pt x="521" y="333"/>
                    <a:pt x="517" y="335"/>
                  </a:cubicBezTo>
                  <a:cubicBezTo>
                    <a:pt x="514" y="336"/>
                    <a:pt x="508" y="337"/>
                    <a:pt x="508" y="334"/>
                  </a:cubicBezTo>
                  <a:cubicBezTo>
                    <a:pt x="508" y="330"/>
                    <a:pt x="514" y="333"/>
                    <a:pt x="518" y="332"/>
                  </a:cubicBezTo>
                  <a:cubicBezTo>
                    <a:pt x="521" y="331"/>
                    <a:pt x="516" y="327"/>
                    <a:pt x="511" y="328"/>
                  </a:cubicBezTo>
                  <a:cubicBezTo>
                    <a:pt x="506" y="329"/>
                    <a:pt x="502" y="330"/>
                    <a:pt x="498" y="325"/>
                  </a:cubicBezTo>
                  <a:cubicBezTo>
                    <a:pt x="494" y="321"/>
                    <a:pt x="487" y="319"/>
                    <a:pt x="485" y="328"/>
                  </a:cubicBezTo>
                  <a:cubicBezTo>
                    <a:pt x="484" y="338"/>
                    <a:pt x="477" y="333"/>
                    <a:pt x="474" y="336"/>
                  </a:cubicBezTo>
                  <a:cubicBezTo>
                    <a:pt x="471" y="339"/>
                    <a:pt x="477" y="342"/>
                    <a:pt x="484" y="342"/>
                  </a:cubicBezTo>
                  <a:cubicBezTo>
                    <a:pt x="491" y="342"/>
                    <a:pt x="496" y="348"/>
                    <a:pt x="492" y="348"/>
                  </a:cubicBezTo>
                  <a:cubicBezTo>
                    <a:pt x="489" y="348"/>
                    <a:pt x="491" y="353"/>
                    <a:pt x="487" y="351"/>
                  </a:cubicBezTo>
                  <a:cubicBezTo>
                    <a:pt x="484" y="350"/>
                    <a:pt x="480" y="351"/>
                    <a:pt x="483" y="354"/>
                  </a:cubicBezTo>
                  <a:cubicBezTo>
                    <a:pt x="485" y="357"/>
                    <a:pt x="482" y="359"/>
                    <a:pt x="482" y="362"/>
                  </a:cubicBezTo>
                  <a:cubicBezTo>
                    <a:pt x="482" y="365"/>
                    <a:pt x="477" y="362"/>
                    <a:pt x="471" y="361"/>
                  </a:cubicBezTo>
                  <a:cubicBezTo>
                    <a:pt x="466" y="361"/>
                    <a:pt x="456" y="363"/>
                    <a:pt x="449" y="364"/>
                  </a:cubicBezTo>
                  <a:cubicBezTo>
                    <a:pt x="442" y="366"/>
                    <a:pt x="435" y="363"/>
                    <a:pt x="432" y="360"/>
                  </a:cubicBezTo>
                  <a:cubicBezTo>
                    <a:pt x="429" y="357"/>
                    <a:pt x="425" y="357"/>
                    <a:pt x="420" y="357"/>
                  </a:cubicBezTo>
                  <a:cubicBezTo>
                    <a:pt x="415" y="357"/>
                    <a:pt x="416" y="352"/>
                    <a:pt x="410" y="352"/>
                  </a:cubicBezTo>
                  <a:cubicBezTo>
                    <a:pt x="403" y="352"/>
                    <a:pt x="405" y="346"/>
                    <a:pt x="404" y="343"/>
                  </a:cubicBezTo>
                  <a:cubicBezTo>
                    <a:pt x="403" y="340"/>
                    <a:pt x="390" y="341"/>
                    <a:pt x="385" y="344"/>
                  </a:cubicBezTo>
                  <a:cubicBezTo>
                    <a:pt x="381" y="347"/>
                    <a:pt x="371" y="346"/>
                    <a:pt x="369" y="351"/>
                  </a:cubicBezTo>
                  <a:cubicBezTo>
                    <a:pt x="366" y="357"/>
                    <a:pt x="371" y="356"/>
                    <a:pt x="374" y="356"/>
                  </a:cubicBezTo>
                  <a:cubicBezTo>
                    <a:pt x="378" y="356"/>
                    <a:pt x="377" y="351"/>
                    <a:pt x="384" y="352"/>
                  </a:cubicBezTo>
                  <a:cubicBezTo>
                    <a:pt x="391" y="353"/>
                    <a:pt x="396" y="345"/>
                    <a:pt x="399" y="348"/>
                  </a:cubicBezTo>
                  <a:cubicBezTo>
                    <a:pt x="402" y="351"/>
                    <a:pt x="387" y="357"/>
                    <a:pt x="381" y="358"/>
                  </a:cubicBezTo>
                  <a:cubicBezTo>
                    <a:pt x="374" y="359"/>
                    <a:pt x="376" y="364"/>
                    <a:pt x="382" y="373"/>
                  </a:cubicBezTo>
                  <a:cubicBezTo>
                    <a:pt x="388" y="383"/>
                    <a:pt x="379" y="377"/>
                    <a:pt x="379" y="382"/>
                  </a:cubicBezTo>
                  <a:cubicBezTo>
                    <a:pt x="379" y="386"/>
                    <a:pt x="368" y="380"/>
                    <a:pt x="372" y="379"/>
                  </a:cubicBezTo>
                  <a:cubicBezTo>
                    <a:pt x="377" y="377"/>
                    <a:pt x="375" y="373"/>
                    <a:pt x="371" y="370"/>
                  </a:cubicBezTo>
                  <a:cubicBezTo>
                    <a:pt x="367" y="367"/>
                    <a:pt x="365" y="370"/>
                    <a:pt x="365" y="366"/>
                  </a:cubicBezTo>
                  <a:cubicBezTo>
                    <a:pt x="366" y="363"/>
                    <a:pt x="361" y="367"/>
                    <a:pt x="358" y="364"/>
                  </a:cubicBezTo>
                  <a:cubicBezTo>
                    <a:pt x="354" y="361"/>
                    <a:pt x="353" y="359"/>
                    <a:pt x="348" y="361"/>
                  </a:cubicBezTo>
                  <a:cubicBezTo>
                    <a:pt x="343" y="364"/>
                    <a:pt x="338" y="363"/>
                    <a:pt x="327" y="365"/>
                  </a:cubicBezTo>
                  <a:cubicBezTo>
                    <a:pt x="317" y="367"/>
                    <a:pt x="297" y="366"/>
                    <a:pt x="294" y="363"/>
                  </a:cubicBezTo>
                  <a:cubicBezTo>
                    <a:pt x="290" y="359"/>
                    <a:pt x="303" y="353"/>
                    <a:pt x="307" y="354"/>
                  </a:cubicBezTo>
                  <a:cubicBezTo>
                    <a:pt x="310" y="355"/>
                    <a:pt x="308" y="350"/>
                    <a:pt x="302" y="345"/>
                  </a:cubicBezTo>
                  <a:cubicBezTo>
                    <a:pt x="297" y="341"/>
                    <a:pt x="284" y="338"/>
                    <a:pt x="284" y="341"/>
                  </a:cubicBezTo>
                  <a:cubicBezTo>
                    <a:pt x="284" y="344"/>
                    <a:pt x="277" y="341"/>
                    <a:pt x="268" y="339"/>
                  </a:cubicBezTo>
                  <a:cubicBezTo>
                    <a:pt x="258" y="338"/>
                    <a:pt x="257" y="334"/>
                    <a:pt x="251" y="334"/>
                  </a:cubicBezTo>
                  <a:cubicBezTo>
                    <a:pt x="245" y="334"/>
                    <a:pt x="236" y="332"/>
                    <a:pt x="229" y="327"/>
                  </a:cubicBezTo>
                  <a:cubicBezTo>
                    <a:pt x="222" y="321"/>
                    <a:pt x="206" y="323"/>
                    <a:pt x="204" y="328"/>
                  </a:cubicBezTo>
                  <a:cubicBezTo>
                    <a:pt x="202" y="333"/>
                    <a:pt x="196" y="332"/>
                    <a:pt x="191" y="332"/>
                  </a:cubicBezTo>
                  <a:cubicBezTo>
                    <a:pt x="185" y="332"/>
                    <a:pt x="193" y="326"/>
                    <a:pt x="191" y="325"/>
                  </a:cubicBezTo>
                  <a:cubicBezTo>
                    <a:pt x="188" y="324"/>
                    <a:pt x="191" y="317"/>
                    <a:pt x="187" y="316"/>
                  </a:cubicBezTo>
                  <a:cubicBezTo>
                    <a:pt x="183" y="316"/>
                    <a:pt x="180" y="333"/>
                    <a:pt x="172" y="332"/>
                  </a:cubicBezTo>
                  <a:cubicBezTo>
                    <a:pt x="165" y="332"/>
                    <a:pt x="161" y="314"/>
                    <a:pt x="155" y="310"/>
                  </a:cubicBezTo>
                  <a:cubicBezTo>
                    <a:pt x="149" y="305"/>
                    <a:pt x="143" y="305"/>
                    <a:pt x="148" y="312"/>
                  </a:cubicBezTo>
                  <a:cubicBezTo>
                    <a:pt x="154" y="319"/>
                    <a:pt x="144" y="314"/>
                    <a:pt x="144" y="318"/>
                  </a:cubicBezTo>
                  <a:cubicBezTo>
                    <a:pt x="145" y="323"/>
                    <a:pt x="136" y="328"/>
                    <a:pt x="136" y="326"/>
                  </a:cubicBezTo>
                  <a:cubicBezTo>
                    <a:pt x="136" y="323"/>
                    <a:pt x="131" y="320"/>
                    <a:pt x="125" y="327"/>
                  </a:cubicBezTo>
                  <a:cubicBezTo>
                    <a:pt x="119" y="334"/>
                    <a:pt x="115" y="333"/>
                    <a:pt x="114" y="331"/>
                  </a:cubicBezTo>
                  <a:cubicBezTo>
                    <a:pt x="114" y="328"/>
                    <a:pt x="96" y="337"/>
                    <a:pt x="97" y="340"/>
                  </a:cubicBezTo>
                  <a:cubicBezTo>
                    <a:pt x="98" y="343"/>
                    <a:pt x="94" y="346"/>
                    <a:pt x="89" y="345"/>
                  </a:cubicBezTo>
                  <a:cubicBezTo>
                    <a:pt x="85" y="345"/>
                    <a:pt x="88" y="341"/>
                    <a:pt x="92" y="339"/>
                  </a:cubicBezTo>
                  <a:cubicBezTo>
                    <a:pt x="96" y="337"/>
                    <a:pt x="108" y="328"/>
                    <a:pt x="114" y="327"/>
                  </a:cubicBezTo>
                  <a:cubicBezTo>
                    <a:pt x="120" y="326"/>
                    <a:pt x="131" y="321"/>
                    <a:pt x="132" y="318"/>
                  </a:cubicBezTo>
                  <a:cubicBezTo>
                    <a:pt x="132" y="315"/>
                    <a:pt x="126" y="318"/>
                    <a:pt x="122" y="317"/>
                  </a:cubicBezTo>
                  <a:cubicBezTo>
                    <a:pt x="118" y="316"/>
                    <a:pt x="111" y="321"/>
                    <a:pt x="104" y="324"/>
                  </a:cubicBezTo>
                  <a:cubicBezTo>
                    <a:pt x="97" y="327"/>
                    <a:pt x="90" y="326"/>
                    <a:pt x="92" y="330"/>
                  </a:cubicBezTo>
                  <a:cubicBezTo>
                    <a:pt x="94" y="334"/>
                    <a:pt x="85" y="329"/>
                    <a:pt x="84" y="332"/>
                  </a:cubicBezTo>
                  <a:cubicBezTo>
                    <a:pt x="82" y="335"/>
                    <a:pt x="79" y="332"/>
                    <a:pt x="81" y="330"/>
                  </a:cubicBezTo>
                  <a:cubicBezTo>
                    <a:pt x="84" y="329"/>
                    <a:pt x="75" y="326"/>
                    <a:pt x="75" y="328"/>
                  </a:cubicBezTo>
                  <a:cubicBezTo>
                    <a:pt x="75" y="329"/>
                    <a:pt x="74" y="332"/>
                    <a:pt x="68" y="332"/>
                  </a:cubicBezTo>
                  <a:cubicBezTo>
                    <a:pt x="62" y="332"/>
                    <a:pt x="56" y="336"/>
                    <a:pt x="60" y="339"/>
                  </a:cubicBezTo>
                  <a:cubicBezTo>
                    <a:pt x="64" y="342"/>
                    <a:pt x="66" y="343"/>
                    <a:pt x="64" y="345"/>
                  </a:cubicBezTo>
                  <a:cubicBezTo>
                    <a:pt x="62" y="347"/>
                    <a:pt x="56" y="340"/>
                    <a:pt x="47" y="341"/>
                  </a:cubicBezTo>
                  <a:cubicBezTo>
                    <a:pt x="38" y="342"/>
                    <a:pt x="21" y="331"/>
                    <a:pt x="21" y="329"/>
                  </a:cubicBezTo>
                  <a:cubicBezTo>
                    <a:pt x="21" y="326"/>
                    <a:pt x="9" y="328"/>
                    <a:pt x="0" y="327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500"/>
                    <a:pt x="4" y="503"/>
                    <a:pt x="6" y="501"/>
                  </a:cubicBezTo>
                  <a:cubicBezTo>
                    <a:pt x="8" y="499"/>
                    <a:pt x="11" y="502"/>
                    <a:pt x="16" y="499"/>
                  </a:cubicBezTo>
                  <a:cubicBezTo>
                    <a:pt x="22" y="496"/>
                    <a:pt x="24" y="502"/>
                    <a:pt x="24" y="505"/>
                  </a:cubicBezTo>
                  <a:cubicBezTo>
                    <a:pt x="24" y="507"/>
                    <a:pt x="32" y="512"/>
                    <a:pt x="35" y="516"/>
                  </a:cubicBezTo>
                  <a:cubicBezTo>
                    <a:pt x="39" y="520"/>
                    <a:pt x="40" y="524"/>
                    <a:pt x="44" y="522"/>
                  </a:cubicBezTo>
                  <a:cubicBezTo>
                    <a:pt x="48" y="519"/>
                    <a:pt x="54" y="518"/>
                    <a:pt x="54" y="514"/>
                  </a:cubicBezTo>
                  <a:cubicBezTo>
                    <a:pt x="54" y="509"/>
                    <a:pt x="70" y="509"/>
                    <a:pt x="70" y="514"/>
                  </a:cubicBezTo>
                  <a:cubicBezTo>
                    <a:pt x="70" y="520"/>
                    <a:pt x="85" y="527"/>
                    <a:pt x="94" y="542"/>
                  </a:cubicBezTo>
                  <a:cubicBezTo>
                    <a:pt x="103" y="557"/>
                    <a:pt x="101" y="561"/>
                    <a:pt x="114" y="566"/>
                  </a:cubicBezTo>
                  <a:cubicBezTo>
                    <a:pt x="127" y="571"/>
                    <a:pt x="126" y="573"/>
                    <a:pt x="125" y="578"/>
                  </a:cubicBezTo>
                  <a:cubicBezTo>
                    <a:pt x="123" y="582"/>
                    <a:pt x="132" y="584"/>
                    <a:pt x="127" y="588"/>
                  </a:cubicBezTo>
                  <a:cubicBezTo>
                    <a:pt x="125" y="589"/>
                    <a:pt x="122" y="591"/>
                    <a:pt x="119" y="593"/>
                  </a:cubicBezTo>
                  <a:cubicBezTo>
                    <a:pt x="120" y="595"/>
                    <a:pt x="122" y="597"/>
                    <a:pt x="124" y="599"/>
                  </a:cubicBezTo>
                  <a:cubicBezTo>
                    <a:pt x="127" y="602"/>
                    <a:pt x="119" y="602"/>
                    <a:pt x="121" y="604"/>
                  </a:cubicBezTo>
                  <a:cubicBezTo>
                    <a:pt x="124" y="606"/>
                    <a:pt x="121" y="610"/>
                    <a:pt x="123" y="612"/>
                  </a:cubicBezTo>
                  <a:cubicBezTo>
                    <a:pt x="126" y="615"/>
                    <a:pt x="130" y="614"/>
                    <a:pt x="133" y="612"/>
                  </a:cubicBezTo>
                  <a:cubicBezTo>
                    <a:pt x="136" y="610"/>
                    <a:pt x="138" y="615"/>
                    <a:pt x="135" y="618"/>
                  </a:cubicBezTo>
                  <a:cubicBezTo>
                    <a:pt x="133" y="622"/>
                    <a:pt x="138" y="625"/>
                    <a:pt x="140" y="622"/>
                  </a:cubicBezTo>
                  <a:cubicBezTo>
                    <a:pt x="142" y="619"/>
                    <a:pt x="147" y="627"/>
                    <a:pt x="149" y="628"/>
                  </a:cubicBezTo>
                  <a:cubicBezTo>
                    <a:pt x="152" y="629"/>
                    <a:pt x="154" y="633"/>
                    <a:pt x="150" y="633"/>
                  </a:cubicBezTo>
                  <a:cubicBezTo>
                    <a:pt x="146" y="633"/>
                    <a:pt x="147" y="639"/>
                    <a:pt x="150" y="640"/>
                  </a:cubicBezTo>
                  <a:cubicBezTo>
                    <a:pt x="152" y="640"/>
                    <a:pt x="152" y="643"/>
                    <a:pt x="152" y="646"/>
                  </a:cubicBezTo>
                  <a:cubicBezTo>
                    <a:pt x="152" y="648"/>
                    <a:pt x="161" y="651"/>
                    <a:pt x="164" y="650"/>
                  </a:cubicBezTo>
                  <a:cubicBezTo>
                    <a:pt x="167" y="649"/>
                    <a:pt x="170" y="652"/>
                    <a:pt x="172" y="655"/>
                  </a:cubicBezTo>
                  <a:cubicBezTo>
                    <a:pt x="173" y="658"/>
                    <a:pt x="179" y="660"/>
                    <a:pt x="182" y="658"/>
                  </a:cubicBezTo>
                  <a:cubicBezTo>
                    <a:pt x="184" y="656"/>
                    <a:pt x="185" y="661"/>
                    <a:pt x="186" y="665"/>
                  </a:cubicBezTo>
                  <a:cubicBezTo>
                    <a:pt x="186" y="668"/>
                    <a:pt x="191" y="666"/>
                    <a:pt x="194" y="666"/>
                  </a:cubicBezTo>
                  <a:cubicBezTo>
                    <a:pt x="197" y="666"/>
                    <a:pt x="199" y="670"/>
                    <a:pt x="201" y="669"/>
                  </a:cubicBezTo>
                  <a:cubicBezTo>
                    <a:pt x="206" y="667"/>
                    <a:pt x="207" y="675"/>
                    <a:pt x="210" y="680"/>
                  </a:cubicBezTo>
                  <a:cubicBezTo>
                    <a:pt x="520" y="678"/>
                    <a:pt x="520" y="678"/>
                    <a:pt x="520" y="678"/>
                  </a:cubicBezTo>
                  <a:cubicBezTo>
                    <a:pt x="520" y="678"/>
                    <a:pt x="521" y="670"/>
                    <a:pt x="524" y="673"/>
                  </a:cubicBezTo>
                  <a:cubicBezTo>
                    <a:pt x="528" y="676"/>
                    <a:pt x="525" y="680"/>
                    <a:pt x="529" y="682"/>
                  </a:cubicBezTo>
                  <a:cubicBezTo>
                    <a:pt x="533" y="683"/>
                    <a:pt x="536" y="686"/>
                    <a:pt x="539" y="685"/>
                  </a:cubicBezTo>
                  <a:cubicBezTo>
                    <a:pt x="541" y="684"/>
                    <a:pt x="545" y="681"/>
                    <a:pt x="549" y="685"/>
                  </a:cubicBezTo>
                  <a:cubicBezTo>
                    <a:pt x="553" y="690"/>
                    <a:pt x="556" y="686"/>
                    <a:pt x="558" y="689"/>
                  </a:cubicBezTo>
                  <a:cubicBezTo>
                    <a:pt x="561" y="692"/>
                    <a:pt x="565" y="694"/>
                    <a:pt x="568" y="691"/>
                  </a:cubicBezTo>
                  <a:cubicBezTo>
                    <a:pt x="570" y="688"/>
                    <a:pt x="580" y="691"/>
                    <a:pt x="584" y="693"/>
                  </a:cubicBezTo>
                  <a:cubicBezTo>
                    <a:pt x="590" y="688"/>
                    <a:pt x="594" y="679"/>
                    <a:pt x="599" y="679"/>
                  </a:cubicBezTo>
                  <a:cubicBezTo>
                    <a:pt x="605" y="679"/>
                    <a:pt x="622" y="681"/>
                    <a:pt x="623" y="689"/>
                  </a:cubicBezTo>
                  <a:cubicBezTo>
                    <a:pt x="624" y="698"/>
                    <a:pt x="634" y="690"/>
                    <a:pt x="635" y="698"/>
                  </a:cubicBezTo>
                  <a:cubicBezTo>
                    <a:pt x="636" y="704"/>
                    <a:pt x="642" y="710"/>
                    <a:pt x="641" y="713"/>
                  </a:cubicBezTo>
                  <a:cubicBezTo>
                    <a:pt x="643" y="714"/>
                    <a:pt x="645" y="716"/>
                    <a:pt x="648" y="718"/>
                  </a:cubicBezTo>
                  <a:cubicBezTo>
                    <a:pt x="651" y="717"/>
                    <a:pt x="659" y="718"/>
                    <a:pt x="665" y="720"/>
                  </a:cubicBezTo>
                  <a:cubicBezTo>
                    <a:pt x="672" y="723"/>
                    <a:pt x="682" y="717"/>
                    <a:pt x="686" y="726"/>
                  </a:cubicBezTo>
                  <a:cubicBezTo>
                    <a:pt x="689" y="734"/>
                    <a:pt x="697" y="740"/>
                    <a:pt x="690" y="741"/>
                  </a:cubicBezTo>
                  <a:cubicBezTo>
                    <a:pt x="683" y="742"/>
                    <a:pt x="675" y="733"/>
                    <a:pt x="675" y="738"/>
                  </a:cubicBezTo>
                  <a:cubicBezTo>
                    <a:pt x="676" y="743"/>
                    <a:pt x="672" y="740"/>
                    <a:pt x="672" y="748"/>
                  </a:cubicBezTo>
                  <a:cubicBezTo>
                    <a:pt x="672" y="755"/>
                    <a:pt x="667" y="766"/>
                    <a:pt x="664" y="765"/>
                  </a:cubicBezTo>
                  <a:cubicBezTo>
                    <a:pt x="664" y="765"/>
                    <a:pt x="664" y="765"/>
                    <a:pt x="664" y="765"/>
                  </a:cubicBezTo>
                  <a:cubicBezTo>
                    <a:pt x="663" y="768"/>
                    <a:pt x="663" y="771"/>
                    <a:pt x="665" y="774"/>
                  </a:cubicBezTo>
                  <a:cubicBezTo>
                    <a:pt x="669" y="771"/>
                    <a:pt x="675" y="766"/>
                    <a:pt x="679" y="767"/>
                  </a:cubicBezTo>
                  <a:cubicBezTo>
                    <a:pt x="687" y="767"/>
                    <a:pt x="689" y="772"/>
                    <a:pt x="694" y="768"/>
                  </a:cubicBezTo>
                  <a:cubicBezTo>
                    <a:pt x="699" y="765"/>
                    <a:pt x="700" y="763"/>
                    <a:pt x="701" y="766"/>
                  </a:cubicBezTo>
                  <a:cubicBezTo>
                    <a:pt x="701" y="766"/>
                    <a:pt x="701" y="766"/>
                    <a:pt x="701" y="767"/>
                  </a:cubicBezTo>
                  <a:cubicBezTo>
                    <a:pt x="703" y="766"/>
                    <a:pt x="704" y="765"/>
                    <a:pt x="704" y="764"/>
                  </a:cubicBezTo>
                  <a:cubicBezTo>
                    <a:pt x="704" y="763"/>
                    <a:pt x="704" y="761"/>
                    <a:pt x="703" y="759"/>
                  </a:cubicBezTo>
                  <a:cubicBezTo>
                    <a:pt x="698" y="760"/>
                    <a:pt x="697" y="760"/>
                    <a:pt x="695" y="757"/>
                  </a:cubicBezTo>
                  <a:cubicBezTo>
                    <a:pt x="693" y="752"/>
                    <a:pt x="710" y="747"/>
                    <a:pt x="718" y="748"/>
                  </a:cubicBezTo>
                  <a:cubicBezTo>
                    <a:pt x="726" y="749"/>
                    <a:pt x="731" y="744"/>
                    <a:pt x="734" y="747"/>
                  </a:cubicBezTo>
                  <a:cubicBezTo>
                    <a:pt x="739" y="743"/>
                    <a:pt x="747" y="736"/>
                    <a:pt x="749" y="736"/>
                  </a:cubicBezTo>
                  <a:cubicBezTo>
                    <a:pt x="752" y="736"/>
                    <a:pt x="788" y="735"/>
                    <a:pt x="788" y="735"/>
                  </a:cubicBezTo>
                  <a:cubicBezTo>
                    <a:pt x="788" y="735"/>
                    <a:pt x="800" y="728"/>
                    <a:pt x="802" y="721"/>
                  </a:cubicBezTo>
                  <a:cubicBezTo>
                    <a:pt x="803" y="714"/>
                    <a:pt x="811" y="697"/>
                    <a:pt x="816" y="701"/>
                  </a:cubicBezTo>
                  <a:cubicBezTo>
                    <a:pt x="821" y="704"/>
                    <a:pt x="831" y="702"/>
                    <a:pt x="831" y="705"/>
                  </a:cubicBezTo>
                  <a:cubicBezTo>
                    <a:pt x="831" y="708"/>
                    <a:pt x="828" y="719"/>
                    <a:pt x="841" y="736"/>
                  </a:cubicBezTo>
                  <a:cubicBezTo>
                    <a:pt x="845" y="733"/>
                    <a:pt x="850" y="731"/>
                    <a:pt x="852" y="731"/>
                  </a:cubicBezTo>
                  <a:cubicBezTo>
                    <a:pt x="857" y="732"/>
                    <a:pt x="864" y="726"/>
                    <a:pt x="866" y="722"/>
                  </a:cubicBezTo>
                  <a:cubicBezTo>
                    <a:pt x="868" y="718"/>
                    <a:pt x="870" y="725"/>
                    <a:pt x="866" y="727"/>
                  </a:cubicBezTo>
                  <a:cubicBezTo>
                    <a:pt x="862" y="728"/>
                    <a:pt x="870" y="731"/>
                    <a:pt x="877" y="731"/>
                  </a:cubicBezTo>
                  <a:cubicBezTo>
                    <a:pt x="884" y="730"/>
                    <a:pt x="873" y="733"/>
                    <a:pt x="868" y="733"/>
                  </a:cubicBezTo>
                  <a:cubicBezTo>
                    <a:pt x="863" y="733"/>
                    <a:pt x="861" y="733"/>
                    <a:pt x="854" y="740"/>
                  </a:cubicBezTo>
                  <a:cubicBezTo>
                    <a:pt x="847" y="747"/>
                    <a:pt x="848" y="749"/>
                    <a:pt x="852" y="753"/>
                  </a:cubicBezTo>
                  <a:cubicBezTo>
                    <a:pt x="856" y="756"/>
                    <a:pt x="862" y="755"/>
                    <a:pt x="867" y="750"/>
                  </a:cubicBezTo>
                  <a:cubicBezTo>
                    <a:pt x="873" y="745"/>
                    <a:pt x="872" y="741"/>
                    <a:pt x="878" y="741"/>
                  </a:cubicBezTo>
                  <a:cubicBezTo>
                    <a:pt x="883" y="741"/>
                    <a:pt x="898" y="736"/>
                    <a:pt x="904" y="734"/>
                  </a:cubicBezTo>
                  <a:cubicBezTo>
                    <a:pt x="910" y="732"/>
                    <a:pt x="906" y="731"/>
                    <a:pt x="906" y="728"/>
                  </a:cubicBezTo>
                  <a:cubicBezTo>
                    <a:pt x="906" y="725"/>
                    <a:pt x="917" y="725"/>
                    <a:pt x="921" y="723"/>
                  </a:cubicBezTo>
                  <a:cubicBezTo>
                    <a:pt x="925" y="720"/>
                    <a:pt x="920" y="718"/>
                    <a:pt x="917" y="718"/>
                  </a:cubicBezTo>
                  <a:close/>
                  <a:moveTo>
                    <a:pt x="266" y="394"/>
                  </a:moveTo>
                  <a:cubicBezTo>
                    <a:pt x="260" y="402"/>
                    <a:pt x="257" y="403"/>
                    <a:pt x="251" y="402"/>
                  </a:cubicBezTo>
                  <a:cubicBezTo>
                    <a:pt x="244" y="401"/>
                    <a:pt x="240" y="404"/>
                    <a:pt x="243" y="407"/>
                  </a:cubicBezTo>
                  <a:cubicBezTo>
                    <a:pt x="246" y="409"/>
                    <a:pt x="247" y="411"/>
                    <a:pt x="240" y="413"/>
                  </a:cubicBezTo>
                  <a:cubicBezTo>
                    <a:pt x="233" y="414"/>
                    <a:pt x="228" y="420"/>
                    <a:pt x="225" y="419"/>
                  </a:cubicBezTo>
                  <a:cubicBezTo>
                    <a:pt x="223" y="418"/>
                    <a:pt x="237" y="408"/>
                    <a:pt x="234" y="405"/>
                  </a:cubicBezTo>
                  <a:cubicBezTo>
                    <a:pt x="230" y="402"/>
                    <a:pt x="220" y="410"/>
                    <a:pt x="220" y="413"/>
                  </a:cubicBezTo>
                  <a:cubicBezTo>
                    <a:pt x="220" y="417"/>
                    <a:pt x="214" y="417"/>
                    <a:pt x="210" y="417"/>
                  </a:cubicBezTo>
                  <a:cubicBezTo>
                    <a:pt x="206" y="416"/>
                    <a:pt x="201" y="413"/>
                    <a:pt x="205" y="412"/>
                  </a:cubicBezTo>
                  <a:cubicBezTo>
                    <a:pt x="209" y="412"/>
                    <a:pt x="206" y="408"/>
                    <a:pt x="211" y="406"/>
                  </a:cubicBezTo>
                  <a:cubicBezTo>
                    <a:pt x="217" y="404"/>
                    <a:pt x="210" y="401"/>
                    <a:pt x="212" y="399"/>
                  </a:cubicBezTo>
                  <a:cubicBezTo>
                    <a:pt x="214" y="397"/>
                    <a:pt x="224" y="401"/>
                    <a:pt x="224" y="397"/>
                  </a:cubicBezTo>
                  <a:cubicBezTo>
                    <a:pt x="225" y="393"/>
                    <a:pt x="214" y="390"/>
                    <a:pt x="210" y="392"/>
                  </a:cubicBezTo>
                  <a:cubicBezTo>
                    <a:pt x="207" y="394"/>
                    <a:pt x="198" y="400"/>
                    <a:pt x="188" y="396"/>
                  </a:cubicBezTo>
                  <a:cubicBezTo>
                    <a:pt x="185" y="394"/>
                    <a:pt x="213" y="391"/>
                    <a:pt x="218" y="387"/>
                  </a:cubicBezTo>
                  <a:cubicBezTo>
                    <a:pt x="223" y="382"/>
                    <a:pt x="244" y="377"/>
                    <a:pt x="246" y="381"/>
                  </a:cubicBezTo>
                  <a:cubicBezTo>
                    <a:pt x="248" y="385"/>
                    <a:pt x="235" y="388"/>
                    <a:pt x="241" y="392"/>
                  </a:cubicBezTo>
                  <a:cubicBezTo>
                    <a:pt x="247" y="395"/>
                    <a:pt x="258" y="393"/>
                    <a:pt x="260" y="389"/>
                  </a:cubicBezTo>
                  <a:cubicBezTo>
                    <a:pt x="262" y="385"/>
                    <a:pt x="273" y="386"/>
                    <a:pt x="266" y="394"/>
                  </a:cubicBezTo>
                  <a:close/>
                  <a:moveTo>
                    <a:pt x="329" y="474"/>
                  </a:moveTo>
                  <a:cubicBezTo>
                    <a:pt x="322" y="481"/>
                    <a:pt x="322" y="479"/>
                    <a:pt x="315" y="480"/>
                  </a:cubicBezTo>
                  <a:cubicBezTo>
                    <a:pt x="309" y="482"/>
                    <a:pt x="314" y="488"/>
                    <a:pt x="306" y="489"/>
                  </a:cubicBezTo>
                  <a:cubicBezTo>
                    <a:pt x="298" y="490"/>
                    <a:pt x="278" y="490"/>
                    <a:pt x="275" y="486"/>
                  </a:cubicBezTo>
                  <a:cubicBezTo>
                    <a:pt x="274" y="484"/>
                    <a:pt x="286" y="485"/>
                    <a:pt x="287" y="482"/>
                  </a:cubicBezTo>
                  <a:cubicBezTo>
                    <a:pt x="288" y="479"/>
                    <a:pt x="291" y="473"/>
                    <a:pt x="296" y="473"/>
                  </a:cubicBezTo>
                  <a:cubicBezTo>
                    <a:pt x="301" y="473"/>
                    <a:pt x="300" y="467"/>
                    <a:pt x="292" y="463"/>
                  </a:cubicBezTo>
                  <a:cubicBezTo>
                    <a:pt x="284" y="459"/>
                    <a:pt x="304" y="456"/>
                    <a:pt x="308" y="463"/>
                  </a:cubicBezTo>
                  <a:cubicBezTo>
                    <a:pt x="313" y="469"/>
                    <a:pt x="321" y="473"/>
                    <a:pt x="326" y="469"/>
                  </a:cubicBezTo>
                  <a:cubicBezTo>
                    <a:pt x="330" y="464"/>
                    <a:pt x="356" y="452"/>
                    <a:pt x="356" y="458"/>
                  </a:cubicBezTo>
                  <a:cubicBezTo>
                    <a:pt x="356" y="464"/>
                    <a:pt x="337" y="468"/>
                    <a:pt x="329" y="474"/>
                  </a:cubicBezTo>
                  <a:close/>
                  <a:moveTo>
                    <a:pt x="503" y="656"/>
                  </a:moveTo>
                  <a:cubicBezTo>
                    <a:pt x="498" y="657"/>
                    <a:pt x="504" y="642"/>
                    <a:pt x="494" y="636"/>
                  </a:cubicBezTo>
                  <a:cubicBezTo>
                    <a:pt x="482" y="630"/>
                    <a:pt x="477" y="618"/>
                    <a:pt x="477" y="611"/>
                  </a:cubicBezTo>
                  <a:cubicBezTo>
                    <a:pt x="477" y="605"/>
                    <a:pt x="487" y="602"/>
                    <a:pt x="491" y="607"/>
                  </a:cubicBezTo>
                  <a:cubicBezTo>
                    <a:pt x="495" y="612"/>
                    <a:pt x="501" y="632"/>
                    <a:pt x="504" y="639"/>
                  </a:cubicBezTo>
                  <a:cubicBezTo>
                    <a:pt x="508" y="645"/>
                    <a:pt x="508" y="656"/>
                    <a:pt x="503" y="656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54" name="Freeform 125">
              <a:extLst>
                <a:ext uri="{FF2B5EF4-FFF2-40B4-BE49-F238E27FC236}">
                  <a16:creationId xmlns:a16="http://schemas.microsoft.com/office/drawing/2014/main" id="{914014FD-5600-A803-57C9-8D9C45A1C8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375" y="1360488"/>
              <a:ext cx="2192338" cy="1346200"/>
            </a:xfrm>
            <a:custGeom>
              <a:avLst/>
              <a:gdLst/>
              <a:ahLst/>
              <a:cxnLst>
                <a:cxn ang="0">
                  <a:pos x="350" y="230"/>
                </a:cxn>
                <a:cxn ang="0">
                  <a:pos x="306" y="35"/>
                </a:cxn>
                <a:cxn ang="0">
                  <a:pos x="185" y="21"/>
                </a:cxn>
                <a:cxn ang="0">
                  <a:pos x="135" y="10"/>
                </a:cxn>
                <a:cxn ang="0">
                  <a:pos x="93" y="21"/>
                </a:cxn>
                <a:cxn ang="0">
                  <a:pos x="19" y="59"/>
                </a:cxn>
                <a:cxn ang="0">
                  <a:pos x="71" y="103"/>
                </a:cxn>
                <a:cxn ang="0">
                  <a:pos x="17" y="106"/>
                </a:cxn>
                <a:cxn ang="0">
                  <a:pos x="59" y="136"/>
                </a:cxn>
                <a:cxn ang="0">
                  <a:pos x="43" y="158"/>
                </a:cxn>
                <a:cxn ang="0">
                  <a:pos x="45" y="219"/>
                </a:cxn>
                <a:cxn ang="0">
                  <a:pos x="96" y="236"/>
                </a:cxn>
                <a:cxn ang="0">
                  <a:pos x="102" y="269"/>
                </a:cxn>
                <a:cxn ang="0">
                  <a:pos x="84" y="287"/>
                </a:cxn>
                <a:cxn ang="0">
                  <a:pos x="147" y="250"/>
                </a:cxn>
                <a:cxn ang="0">
                  <a:pos x="173" y="213"/>
                </a:cxn>
                <a:cxn ang="0">
                  <a:pos x="191" y="201"/>
                </a:cxn>
                <a:cxn ang="0">
                  <a:pos x="226" y="215"/>
                </a:cxn>
                <a:cxn ang="0">
                  <a:pos x="248" y="202"/>
                </a:cxn>
                <a:cxn ang="0">
                  <a:pos x="276" y="213"/>
                </a:cxn>
                <a:cxn ang="0">
                  <a:pos x="340" y="232"/>
                </a:cxn>
                <a:cxn ang="0">
                  <a:pos x="375" y="248"/>
                </a:cxn>
                <a:cxn ang="0">
                  <a:pos x="376" y="261"/>
                </a:cxn>
                <a:cxn ang="0">
                  <a:pos x="389" y="263"/>
                </a:cxn>
                <a:cxn ang="0">
                  <a:pos x="401" y="274"/>
                </a:cxn>
                <a:cxn ang="0">
                  <a:pos x="396" y="300"/>
                </a:cxn>
                <a:cxn ang="0">
                  <a:pos x="421" y="299"/>
                </a:cxn>
                <a:cxn ang="0">
                  <a:pos x="15" y="313"/>
                </a:cxn>
                <a:cxn ang="0">
                  <a:pos x="178" y="240"/>
                </a:cxn>
                <a:cxn ang="0">
                  <a:pos x="177" y="256"/>
                </a:cxn>
                <a:cxn ang="0">
                  <a:pos x="25" y="219"/>
                </a:cxn>
                <a:cxn ang="0">
                  <a:pos x="1094" y="443"/>
                </a:cxn>
                <a:cxn ang="0">
                  <a:pos x="1010" y="472"/>
                </a:cxn>
                <a:cxn ang="0">
                  <a:pos x="970" y="473"/>
                </a:cxn>
                <a:cxn ang="0">
                  <a:pos x="926" y="471"/>
                </a:cxn>
                <a:cxn ang="0">
                  <a:pos x="954" y="426"/>
                </a:cxn>
                <a:cxn ang="0">
                  <a:pos x="902" y="410"/>
                </a:cxn>
                <a:cxn ang="0">
                  <a:pos x="864" y="397"/>
                </a:cxn>
                <a:cxn ang="0">
                  <a:pos x="516" y="388"/>
                </a:cxn>
                <a:cxn ang="0">
                  <a:pos x="510" y="395"/>
                </a:cxn>
                <a:cxn ang="0">
                  <a:pos x="501" y="436"/>
                </a:cxn>
                <a:cxn ang="0">
                  <a:pos x="513" y="539"/>
                </a:cxn>
                <a:cxn ang="0">
                  <a:pos x="557" y="590"/>
                </a:cxn>
                <a:cxn ang="0">
                  <a:pos x="647" y="625"/>
                </a:cxn>
                <a:cxn ang="0">
                  <a:pos x="724" y="647"/>
                </a:cxn>
                <a:cxn ang="0">
                  <a:pos x="783" y="685"/>
                </a:cxn>
                <a:cxn ang="0">
                  <a:pos x="818" y="658"/>
                </a:cxn>
                <a:cxn ang="0">
                  <a:pos x="862" y="644"/>
                </a:cxn>
                <a:cxn ang="0">
                  <a:pos x="889" y="641"/>
                </a:cxn>
                <a:cxn ang="0">
                  <a:pos x="944" y="645"/>
                </a:cxn>
                <a:cxn ang="0">
                  <a:pos x="983" y="699"/>
                </a:cxn>
                <a:cxn ang="0">
                  <a:pos x="994" y="608"/>
                </a:cxn>
                <a:cxn ang="0">
                  <a:pos x="1036" y="571"/>
                </a:cxn>
                <a:cxn ang="0">
                  <a:pos x="1032" y="539"/>
                </a:cxn>
                <a:cxn ang="0">
                  <a:pos x="1049" y="541"/>
                </a:cxn>
                <a:cxn ang="0">
                  <a:pos x="1088" y="499"/>
                </a:cxn>
                <a:cxn ang="0">
                  <a:pos x="1102" y="475"/>
                </a:cxn>
                <a:cxn ang="0">
                  <a:pos x="1137" y="413"/>
                </a:cxn>
              </a:cxnLst>
              <a:rect l="0" t="0" r="r" b="b"/>
              <a:pathLst>
                <a:path w="1147" h="705">
                  <a:moveTo>
                    <a:pt x="431" y="286"/>
                  </a:moveTo>
                  <a:cubicBezTo>
                    <a:pt x="432" y="281"/>
                    <a:pt x="433" y="279"/>
                    <a:pt x="420" y="274"/>
                  </a:cubicBezTo>
                  <a:cubicBezTo>
                    <a:pt x="407" y="269"/>
                    <a:pt x="409" y="265"/>
                    <a:pt x="400" y="250"/>
                  </a:cubicBezTo>
                  <a:cubicBezTo>
                    <a:pt x="391" y="235"/>
                    <a:pt x="376" y="228"/>
                    <a:pt x="376" y="222"/>
                  </a:cubicBezTo>
                  <a:cubicBezTo>
                    <a:pt x="376" y="217"/>
                    <a:pt x="360" y="217"/>
                    <a:pt x="360" y="222"/>
                  </a:cubicBezTo>
                  <a:cubicBezTo>
                    <a:pt x="360" y="226"/>
                    <a:pt x="354" y="227"/>
                    <a:pt x="350" y="230"/>
                  </a:cubicBezTo>
                  <a:cubicBezTo>
                    <a:pt x="346" y="232"/>
                    <a:pt x="345" y="228"/>
                    <a:pt x="341" y="224"/>
                  </a:cubicBezTo>
                  <a:cubicBezTo>
                    <a:pt x="338" y="220"/>
                    <a:pt x="330" y="215"/>
                    <a:pt x="330" y="213"/>
                  </a:cubicBezTo>
                  <a:cubicBezTo>
                    <a:pt x="330" y="210"/>
                    <a:pt x="328" y="204"/>
                    <a:pt x="322" y="207"/>
                  </a:cubicBezTo>
                  <a:cubicBezTo>
                    <a:pt x="317" y="210"/>
                    <a:pt x="314" y="207"/>
                    <a:pt x="312" y="209"/>
                  </a:cubicBezTo>
                  <a:cubicBezTo>
                    <a:pt x="310" y="211"/>
                    <a:pt x="306" y="208"/>
                    <a:pt x="306" y="208"/>
                  </a:cubicBezTo>
                  <a:cubicBezTo>
                    <a:pt x="306" y="35"/>
                    <a:pt x="306" y="35"/>
                    <a:pt x="306" y="35"/>
                  </a:cubicBezTo>
                  <a:cubicBezTo>
                    <a:pt x="304" y="35"/>
                    <a:pt x="302" y="34"/>
                    <a:pt x="301" y="34"/>
                  </a:cubicBezTo>
                  <a:cubicBezTo>
                    <a:pt x="294" y="31"/>
                    <a:pt x="283" y="26"/>
                    <a:pt x="277" y="27"/>
                  </a:cubicBezTo>
                  <a:cubicBezTo>
                    <a:pt x="271" y="29"/>
                    <a:pt x="260" y="30"/>
                    <a:pt x="256" y="28"/>
                  </a:cubicBezTo>
                  <a:cubicBezTo>
                    <a:pt x="252" y="26"/>
                    <a:pt x="246" y="24"/>
                    <a:pt x="238" y="26"/>
                  </a:cubicBezTo>
                  <a:cubicBezTo>
                    <a:pt x="230" y="27"/>
                    <a:pt x="225" y="21"/>
                    <a:pt x="214" y="19"/>
                  </a:cubicBezTo>
                  <a:cubicBezTo>
                    <a:pt x="204" y="16"/>
                    <a:pt x="189" y="19"/>
                    <a:pt x="185" y="21"/>
                  </a:cubicBezTo>
                  <a:cubicBezTo>
                    <a:pt x="182" y="22"/>
                    <a:pt x="183" y="17"/>
                    <a:pt x="178" y="17"/>
                  </a:cubicBezTo>
                  <a:cubicBezTo>
                    <a:pt x="174" y="18"/>
                    <a:pt x="177" y="15"/>
                    <a:pt x="175" y="12"/>
                  </a:cubicBezTo>
                  <a:cubicBezTo>
                    <a:pt x="172" y="8"/>
                    <a:pt x="160" y="11"/>
                    <a:pt x="155" y="12"/>
                  </a:cubicBezTo>
                  <a:cubicBezTo>
                    <a:pt x="151" y="12"/>
                    <a:pt x="149" y="10"/>
                    <a:pt x="150" y="7"/>
                  </a:cubicBezTo>
                  <a:cubicBezTo>
                    <a:pt x="150" y="5"/>
                    <a:pt x="146" y="6"/>
                    <a:pt x="144" y="9"/>
                  </a:cubicBezTo>
                  <a:cubicBezTo>
                    <a:pt x="142" y="12"/>
                    <a:pt x="137" y="12"/>
                    <a:pt x="135" y="10"/>
                  </a:cubicBezTo>
                  <a:cubicBezTo>
                    <a:pt x="133" y="8"/>
                    <a:pt x="139" y="8"/>
                    <a:pt x="140" y="5"/>
                  </a:cubicBezTo>
                  <a:cubicBezTo>
                    <a:pt x="140" y="3"/>
                    <a:pt x="133" y="2"/>
                    <a:pt x="131" y="1"/>
                  </a:cubicBezTo>
                  <a:cubicBezTo>
                    <a:pt x="128" y="0"/>
                    <a:pt x="124" y="4"/>
                    <a:pt x="119" y="8"/>
                  </a:cubicBezTo>
                  <a:cubicBezTo>
                    <a:pt x="114" y="13"/>
                    <a:pt x="106" y="13"/>
                    <a:pt x="101" y="12"/>
                  </a:cubicBezTo>
                  <a:cubicBezTo>
                    <a:pt x="96" y="12"/>
                    <a:pt x="90" y="13"/>
                    <a:pt x="91" y="15"/>
                  </a:cubicBezTo>
                  <a:cubicBezTo>
                    <a:pt x="91" y="18"/>
                    <a:pt x="97" y="18"/>
                    <a:pt x="93" y="21"/>
                  </a:cubicBezTo>
                  <a:cubicBezTo>
                    <a:pt x="90" y="25"/>
                    <a:pt x="88" y="17"/>
                    <a:pt x="85" y="20"/>
                  </a:cubicBezTo>
                  <a:cubicBezTo>
                    <a:pt x="81" y="24"/>
                    <a:pt x="71" y="24"/>
                    <a:pt x="68" y="23"/>
                  </a:cubicBezTo>
                  <a:cubicBezTo>
                    <a:pt x="66" y="23"/>
                    <a:pt x="58" y="32"/>
                    <a:pt x="55" y="34"/>
                  </a:cubicBezTo>
                  <a:cubicBezTo>
                    <a:pt x="53" y="37"/>
                    <a:pt x="57" y="39"/>
                    <a:pt x="50" y="46"/>
                  </a:cubicBezTo>
                  <a:cubicBezTo>
                    <a:pt x="44" y="54"/>
                    <a:pt x="26" y="52"/>
                    <a:pt x="22" y="52"/>
                  </a:cubicBezTo>
                  <a:cubicBezTo>
                    <a:pt x="18" y="52"/>
                    <a:pt x="21" y="56"/>
                    <a:pt x="19" y="59"/>
                  </a:cubicBezTo>
                  <a:cubicBezTo>
                    <a:pt x="17" y="62"/>
                    <a:pt x="21" y="64"/>
                    <a:pt x="31" y="67"/>
                  </a:cubicBezTo>
                  <a:cubicBezTo>
                    <a:pt x="42" y="70"/>
                    <a:pt x="49" y="83"/>
                    <a:pt x="50" y="87"/>
                  </a:cubicBezTo>
                  <a:cubicBezTo>
                    <a:pt x="51" y="90"/>
                    <a:pt x="64" y="86"/>
                    <a:pt x="69" y="87"/>
                  </a:cubicBezTo>
                  <a:cubicBezTo>
                    <a:pt x="74" y="88"/>
                    <a:pt x="68" y="95"/>
                    <a:pt x="73" y="97"/>
                  </a:cubicBezTo>
                  <a:cubicBezTo>
                    <a:pt x="77" y="99"/>
                    <a:pt x="83" y="96"/>
                    <a:pt x="85" y="99"/>
                  </a:cubicBezTo>
                  <a:cubicBezTo>
                    <a:pt x="86" y="103"/>
                    <a:pt x="76" y="99"/>
                    <a:pt x="71" y="103"/>
                  </a:cubicBezTo>
                  <a:cubicBezTo>
                    <a:pt x="66" y="107"/>
                    <a:pt x="64" y="109"/>
                    <a:pt x="62" y="106"/>
                  </a:cubicBezTo>
                  <a:cubicBezTo>
                    <a:pt x="60" y="103"/>
                    <a:pt x="51" y="105"/>
                    <a:pt x="47" y="105"/>
                  </a:cubicBezTo>
                  <a:cubicBezTo>
                    <a:pt x="43" y="106"/>
                    <a:pt x="47" y="100"/>
                    <a:pt x="47" y="98"/>
                  </a:cubicBezTo>
                  <a:cubicBezTo>
                    <a:pt x="47" y="95"/>
                    <a:pt x="41" y="93"/>
                    <a:pt x="33" y="98"/>
                  </a:cubicBezTo>
                  <a:cubicBezTo>
                    <a:pt x="25" y="103"/>
                    <a:pt x="28" y="101"/>
                    <a:pt x="27" y="105"/>
                  </a:cubicBezTo>
                  <a:cubicBezTo>
                    <a:pt x="26" y="109"/>
                    <a:pt x="22" y="103"/>
                    <a:pt x="17" y="106"/>
                  </a:cubicBezTo>
                  <a:cubicBezTo>
                    <a:pt x="12" y="109"/>
                    <a:pt x="3" y="111"/>
                    <a:pt x="2" y="115"/>
                  </a:cubicBezTo>
                  <a:cubicBezTo>
                    <a:pt x="0" y="118"/>
                    <a:pt x="13" y="120"/>
                    <a:pt x="18" y="121"/>
                  </a:cubicBezTo>
                  <a:cubicBezTo>
                    <a:pt x="23" y="122"/>
                    <a:pt x="12" y="125"/>
                    <a:pt x="16" y="127"/>
                  </a:cubicBezTo>
                  <a:cubicBezTo>
                    <a:pt x="20" y="128"/>
                    <a:pt x="18" y="132"/>
                    <a:pt x="25" y="135"/>
                  </a:cubicBezTo>
                  <a:cubicBezTo>
                    <a:pt x="31" y="138"/>
                    <a:pt x="45" y="135"/>
                    <a:pt x="49" y="135"/>
                  </a:cubicBezTo>
                  <a:cubicBezTo>
                    <a:pt x="52" y="135"/>
                    <a:pt x="56" y="139"/>
                    <a:pt x="59" y="136"/>
                  </a:cubicBezTo>
                  <a:cubicBezTo>
                    <a:pt x="62" y="133"/>
                    <a:pt x="73" y="124"/>
                    <a:pt x="79" y="129"/>
                  </a:cubicBezTo>
                  <a:cubicBezTo>
                    <a:pt x="85" y="134"/>
                    <a:pt x="73" y="134"/>
                    <a:pt x="76" y="137"/>
                  </a:cubicBezTo>
                  <a:cubicBezTo>
                    <a:pt x="79" y="140"/>
                    <a:pt x="82" y="148"/>
                    <a:pt x="77" y="152"/>
                  </a:cubicBezTo>
                  <a:cubicBezTo>
                    <a:pt x="71" y="156"/>
                    <a:pt x="66" y="153"/>
                    <a:pt x="63" y="153"/>
                  </a:cubicBezTo>
                  <a:cubicBezTo>
                    <a:pt x="60" y="153"/>
                    <a:pt x="62" y="158"/>
                    <a:pt x="57" y="162"/>
                  </a:cubicBezTo>
                  <a:cubicBezTo>
                    <a:pt x="52" y="166"/>
                    <a:pt x="49" y="158"/>
                    <a:pt x="43" y="158"/>
                  </a:cubicBezTo>
                  <a:cubicBezTo>
                    <a:pt x="37" y="158"/>
                    <a:pt x="38" y="166"/>
                    <a:pt x="38" y="170"/>
                  </a:cubicBezTo>
                  <a:cubicBezTo>
                    <a:pt x="39" y="173"/>
                    <a:pt x="29" y="169"/>
                    <a:pt x="27" y="178"/>
                  </a:cubicBezTo>
                  <a:cubicBezTo>
                    <a:pt x="25" y="187"/>
                    <a:pt x="15" y="179"/>
                    <a:pt x="22" y="188"/>
                  </a:cubicBezTo>
                  <a:cubicBezTo>
                    <a:pt x="28" y="197"/>
                    <a:pt x="27" y="191"/>
                    <a:pt x="32" y="195"/>
                  </a:cubicBezTo>
                  <a:cubicBezTo>
                    <a:pt x="37" y="198"/>
                    <a:pt x="26" y="204"/>
                    <a:pt x="31" y="205"/>
                  </a:cubicBezTo>
                  <a:cubicBezTo>
                    <a:pt x="36" y="206"/>
                    <a:pt x="42" y="215"/>
                    <a:pt x="45" y="219"/>
                  </a:cubicBezTo>
                  <a:cubicBezTo>
                    <a:pt x="49" y="222"/>
                    <a:pt x="53" y="217"/>
                    <a:pt x="59" y="217"/>
                  </a:cubicBezTo>
                  <a:cubicBezTo>
                    <a:pt x="64" y="216"/>
                    <a:pt x="61" y="209"/>
                    <a:pt x="64" y="212"/>
                  </a:cubicBezTo>
                  <a:cubicBezTo>
                    <a:pt x="67" y="215"/>
                    <a:pt x="72" y="223"/>
                    <a:pt x="69" y="225"/>
                  </a:cubicBezTo>
                  <a:cubicBezTo>
                    <a:pt x="66" y="227"/>
                    <a:pt x="68" y="233"/>
                    <a:pt x="68" y="236"/>
                  </a:cubicBezTo>
                  <a:cubicBezTo>
                    <a:pt x="67" y="239"/>
                    <a:pt x="79" y="238"/>
                    <a:pt x="80" y="234"/>
                  </a:cubicBezTo>
                  <a:cubicBezTo>
                    <a:pt x="81" y="231"/>
                    <a:pt x="90" y="230"/>
                    <a:pt x="96" y="236"/>
                  </a:cubicBezTo>
                  <a:cubicBezTo>
                    <a:pt x="101" y="241"/>
                    <a:pt x="103" y="242"/>
                    <a:pt x="103" y="238"/>
                  </a:cubicBezTo>
                  <a:cubicBezTo>
                    <a:pt x="103" y="233"/>
                    <a:pt x="107" y="228"/>
                    <a:pt x="107" y="232"/>
                  </a:cubicBezTo>
                  <a:cubicBezTo>
                    <a:pt x="108" y="236"/>
                    <a:pt x="112" y="237"/>
                    <a:pt x="120" y="233"/>
                  </a:cubicBezTo>
                  <a:cubicBezTo>
                    <a:pt x="127" y="230"/>
                    <a:pt x="124" y="234"/>
                    <a:pt x="120" y="239"/>
                  </a:cubicBezTo>
                  <a:cubicBezTo>
                    <a:pt x="114" y="245"/>
                    <a:pt x="120" y="256"/>
                    <a:pt x="116" y="257"/>
                  </a:cubicBezTo>
                  <a:cubicBezTo>
                    <a:pt x="112" y="258"/>
                    <a:pt x="109" y="268"/>
                    <a:pt x="102" y="269"/>
                  </a:cubicBezTo>
                  <a:cubicBezTo>
                    <a:pt x="96" y="269"/>
                    <a:pt x="85" y="282"/>
                    <a:pt x="83" y="284"/>
                  </a:cubicBezTo>
                  <a:cubicBezTo>
                    <a:pt x="82" y="286"/>
                    <a:pt x="68" y="280"/>
                    <a:pt x="66" y="285"/>
                  </a:cubicBezTo>
                  <a:cubicBezTo>
                    <a:pt x="64" y="291"/>
                    <a:pt x="55" y="295"/>
                    <a:pt x="57" y="298"/>
                  </a:cubicBezTo>
                  <a:cubicBezTo>
                    <a:pt x="59" y="299"/>
                    <a:pt x="70" y="293"/>
                    <a:pt x="71" y="290"/>
                  </a:cubicBezTo>
                  <a:cubicBezTo>
                    <a:pt x="71" y="287"/>
                    <a:pt x="73" y="288"/>
                    <a:pt x="75" y="290"/>
                  </a:cubicBezTo>
                  <a:cubicBezTo>
                    <a:pt x="77" y="292"/>
                    <a:pt x="82" y="289"/>
                    <a:pt x="84" y="287"/>
                  </a:cubicBezTo>
                  <a:cubicBezTo>
                    <a:pt x="86" y="285"/>
                    <a:pt x="90" y="286"/>
                    <a:pt x="92" y="286"/>
                  </a:cubicBezTo>
                  <a:cubicBezTo>
                    <a:pt x="95" y="286"/>
                    <a:pt x="96" y="283"/>
                    <a:pt x="102" y="282"/>
                  </a:cubicBezTo>
                  <a:cubicBezTo>
                    <a:pt x="109" y="281"/>
                    <a:pt x="108" y="279"/>
                    <a:pt x="109" y="275"/>
                  </a:cubicBezTo>
                  <a:cubicBezTo>
                    <a:pt x="111" y="272"/>
                    <a:pt x="127" y="264"/>
                    <a:pt x="130" y="264"/>
                  </a:cubicBezTo>
                  <a:cubicBezTo>
                    <a:pt x="133" y="263"/>
                    <a:pt x="131" y="258"/>
                    <a:pt x="134" y="258"/>
                  </a:cubicBezTo>
                  <a:cubicBezTo>
                    <a:pt x="137" y="257"/>
                    <a:pt x="142" y="253"/>
                    <a:pt x="147" y="250"/>
                  </a:cubicBezTo>
                  <a:cubicBezTo>
                    <a:pt x="151" y="246"/>
                    <a:pt x="152" y="248"/>
                    <a:pt x="155" y="247"/>
                  </a:cubicBezTo>
                  <a:cubicBezTo>
                    <a:pt x="158" y="245"/>
                    <a:pt x="156" y="239"/>
                    <a:pt x="159" y="238"/>
                  </a:cubicBezTo>
                  <a:cubicBezTo>
                    <a:pt x="162" y="238"/>
                    <a:pt x="165" y="235"/>
                    <a:pt x="165" y="233"/>
                  </a:cubicBezTo>
                  <a:cubicBezTo>
                    <a:pt x="165" y="230"/>
                    <a:pt x="157" y="230"/>
                    <a:pt x="156" y="228"/>
                  </a:cubicBezTo>
                  <a:cubicBezTo>
                    <a:pt x="155" y="226"/>
                    <a:pt x="162" y="220"/>
                    <a:pt x="165" y="220"/>
                  </a:cubicBezTo>
                  <a:cubicBezTo>
                    <a:pt x="168" y="220"/>
                    <a:pt x="172" y="217"/>
                    <a:pt x="173" y="213"/>
                  </a:cubicBezTo>
                  <a:cubicBezTo>
                    <a:pt x="173" y="209"/>
                    <a:pt x="177" y="209"/>
                    <a:pt x="180" y="205"/>
                  </a:cubicBezTo>
                  <a:cubicBezTo>
                    <a:pt x="183" y="202"/>
                    <a:pt x="183" y="199"/>
                    <a:pt x="186" y="198"/>
                  </a:cubicBezTo>
                  <a:cubicBezTo>
                    <a:pt x="189" y="198"/>
                    <a:pt x="192" y="194"/>
                    <a:pt x="196" y="192"/>
                  </a:cubicBezTo>
                  <a:cubicBezTo>
                    <a:pt x="199" y="190"/>
                    <a:pt x="196" y="194"/>
                    <a:pt x="202" y="194"/>
                  </a:cubicBezTo>
                  <a:cubicBezTo>
                    <a:pt x="209" y="195"/>
                    <a:pt x="208" y="201"/>
                    <a:pt x="203" y="199"/>
                  </a:cubicBezTo>
                  <a:cubicBezTo>
                    <a:pt x="198" y="196"/>
                    <a:pt x="195" y="197"/>
                    <a:pt x="191" y="201"/>
                  </a:cubicBezTo>
                  <a:cubicBezTo>
                    <a:pt x="186" y="205"/>
                    <a:pt x="190" y="206"/>
                    <a:pt x="186" y="211"/>
                  </a:cubicBezTo>
                  <a:cubicBezTo>
                    <a:pt x="183" y="216"/>
                    <a:pt x="183" y="219"/>
                    <a:pt x="187" y="219"/>
                  </a:cubicBezTo>
                  <a:cubicBezTo>
                    <a:pt x="192" y="220"/>
                    <a:pt x="187" y="223"/>
                    <a:pt x="183" y="224"/>
                  </a:cubicBezTo>
                  <a:cubicBezTo>
                    <a:pt x="179" y="226"/>
                    <a:pt x="182" y="228"/>
                    <a:pt x="188" y="228"/>
                  </a:cubicBezTo>
                  <a:cubicBezTo>
                    <a:pt x="193" y="228"/>
                    <a:pt x="202" y="220"/>
                    <a:pt x="210" y="216"/>
                  </a:cubicBezTo>
                  <a:cubicBezTo>
                    <a:pt x="218" y="212"/>
                    <a:pt x="224" y="216"/>
                    <a:pt x="226" y="215"/>
                  </a:cubicBezTo>
                  <a:cubicBezTo>
                    <a:pt x="228" y="214"/>
                    <a:pt x="224" y="211"/>
                    <a:pt x="226" y="209"/>
                  </a:cubicBezTo>
                  <a:cubicBezTo>
                    <a:pt x="229" y="208"/>
                    <a:pt x="223" y="207"/>
                    <a:pt x="221" y="203"/>
                  </a:cubicBezTo>
                  <a:cubicBezTo>
                    <a:pt x="220" y="198"/>
                    <a:pt x="224" y="201"/>
                    <a:pt x="225" y="197"/>
                  </a:cubicBezTo>
                  <a:cubicBezTo>
                    <a:pt x="226" y="193"/>
                    <a:pt x="229" y="195"/>
                    <a:pt x="231" y="197"/>
                  </a:cubicBezTo>
                  <a:cubicBezTo>
                    <a:pt x="234" y="198"/>
                    <a:pt x="237" y="195"/>
                    <a:pt x="240" y="200"/>
                  </a:cubicBezTo>
                  <a:cubicBezTo>
                    <a:pt x="242" y="204"/>
                    <a:pt x="244" y="198"/>
                    <a:pt x="248" y="202"/>
                  </a:cubicBezTo>
                  <a:cubicBezTo>
                    <a:pt x="252" y="205"/>
                    <a:pt x="248" y="204"/>
                    <a:pt x="243" y="205"/>
                  </a:cubicBezTo>
                  <a:cubicBezTo>
                    <a:pt x="239" y="206"/>
                    <a:pt x="241" y="212"/>
                    <a:pt x="245" y="209"/>
                  </a:cubicBezTo>
                  <a:cubicBezTo>
                    <a:pt x="248" y="207"/>
                    <a:pt x="251" y="205"/>
                    <a:pt x="254" y="208"/>
                  </a:cubicBezTo>
                  <a:cubicBezTo>
                    <a:pt x="257" y="210"/>
                    <a:pt x="258" y="209"/>
                    <a:pt x="260" y="207"/>
                  </a:cubicBezTo>
                  <a:cubicBezTo>
                    <a:pt x="263" y="204"/>
                    <a:pt x="263" y="207"/>
                    <a:pt x="263" y="209"/>
                  </a:cubicBezTo>
                  <a:cubicBezTo>
                    <a:pt x="263" y="211"/>
                    <a:pt x="268" y="212"/>
                    <a:pt x="276" y="213"/>
                  </a:cubicBezTo>
                  <a:cubicBezTo>
                    <a:pt x="283" y="214"/>
                    <a:pt x="297" y="212"/>
                    <a:pt x="300" y="212"/>
                  </a:cubicBezTo>
                  <a:cubicBezTo>
                    <a:pt x="304" y="212"/>
                    <a:pt x="302" y="217"/>
                    <a:pt x="310" y="219"/>
                  </a:cubicBezTo>
                  <a:cubicBezTo>
                    <a:pt x="318" y="220"/>
                    <a:pt x="320" y="211"/>
                    <a:pt x="324" y="214"/>
                  </a:cubicBezTo>
                  <a:cubicBezTo>
                    <a:pt x="328" y="218"/>
                    <a:pt x="324" y="219"/>
                    <a:pt x="322" y="221"/>
                  </a:cubicBezTo>
                  <a:cubicBezTo>
                    <a:pt x="319" y="224"/>
                    <a:pt x="324" y="224"/>
                    <a:pt x="327" y="225"/>
                  </a:cubicBezTo>
                  <a:cubicBezTo>
                    <a:pt x="330" y="227"/>
                    <a:pt x="337" y="229"/>
                    <a:pt x="340" y="232"/>
                  </a:cubicBezTo>
                  <a:cubicBezTo>
                    <a:pt x="344" y="235"/>
                    <a:pt x="346" y="239"/>
                    <a:pt x="354" y="243"/>
                  </a:cubicBezTo>
                  <a:cubicBezTo>
                    <a:pt x="362" y="247"/>
                    <a:pt x="354" y="233"/>
                    <a:pt x="360" y="237"/>
                  </a:cubicBezTo>
                  <a:cubicBezTo>
                    <a:pt x="366" y="242"/>
                    <a:pt x="364" y="237"/>
                    <a:pt x="369" y="242"/>
                  </a:cubicBezTo>
                  <a:cubicBezTo>
                    <a:pt x="374" y="246"/>
                    <a:pt x="372" y="240"/>
                    <a:pt x="370" y="232"/>
                  </a:cubicBezTo>
                  <a:cubicBezTo>
                    <a:pt x="368" y="225"/>
                    <a:pt x="372" y="230"/>
                    <a:pt x="375" y="233"/>
                  </a:cubicBezTo>
                  <a:cubicBezTo>
                    <a:pt x="377" y="237"/>
                    <a:pt x="377" y="244"/>
                    <a:pt x="375" y="248"/>
                  </a:cubicBezTo>
                  <a:cubicBezTo>
                    <a:pt x="374" y="253"/>
                    <a:pt x="366" y="249"/>
                    <a:pt x="367" y="246"/>
                  </a:cubicBezTo>
                  <a:cubicBezTo>
                    <a:pt x="368" y="244"/>
                    <a:pt x="360" y="245"/>
                    <a:pt x="359" y="248"/>
                  </a:cubicBezTo>
                  <a:cubicBezTo>
                    <a:pt x="359" y="252"/>
                    <a:pt x="365" y="259"/>
                    <a:pt x="369" y="259"/>
                  </a:cubicBezTo>
                  <a:cubicBezTo>
                    <a:pt x="373" y="260"/>
                    <a:pt x="370" y="266"/>
                    <a:pt x="372" y="267"/>
                  </a:cubicBezTo>
                  <a:cubicBezTo>
                    <a:pt x="376" y="268"/>
                    <a:pt x="375" y="275"/>
                    <a:pt x="377" y="274"/>
                  </a:cubicBezTo>
                  <a:cubicBezTo>
                    <a:pt x="379" y="273"/>
                    <a:pt x="379" y="265"/>
                    <a:pt x="376" y="261"/>
                  </a:cubicBezTo>
                  <a:cubicBezTo>
                    <a:pt x="374" y="258"/>
                    <a:pt x="375" y="253"/>
                    <a:pt x="378" y="254"/>
                  </a:cubicBezTo>
                  <a:cubicBezTo>
                    <a:pt x="381" y="255"/>
                    <a:pt x="378" y="260"/>
                    <a:pt x="380" y="262"/>
                  </a:cubicBezTo>
                  <a:cubicBezTo>
                    <a:pt x="381" y="264"/>
                    <a:pt x="383" y="260"/>
                    <a:pt x="386" y="258"/>
                  </a:cubicBezTo>
                  <a:cubicBezTo>
                    <a:pt x="390" y="256"/>
                    <a:pt x="385" y="250"/>
                    <a:pt x="386" y="247"/>
                  </a:cubicBezTo>
                  <a:cubicBezTo>
                    <a:pt x="387" y="244"/>
                    <a:pt x="391" y="250"/>
                    <a:pt x="393" y="255"/>
                  </a:cubicBezTo>
                  <a:cubicBezTo>
                    <a:pt x="394" y="260"/>
                    <a:pt x="389" y="260"/>
                    <a:pt x="389" y="263"/>
                  </a:cubicBezTo>
                  <a:cubicBezTo>
                    <a:pt x="389" y="266"/>
                    <a:pt x="384" y="264"/>
                    <a:pt x="383" y="266"/>
                  </a:cubicBezTo>
                  <a:cubicBezTo>
                    <a:pt x="381" y="267"/>
                    <a:pt x="382" y="277"/>
                    <a:pt x="384" y="278"/>
                  </a:cubicBezTo>
                  <a:cubicBezTo>
                    <a:pt x="386" y="278"/>
                    <a:pt x="387" y="269"/>
                    <a:pt x="389" y="274"/>
                  </a:cubicBezTo>
                  <a:cubicBezTo>
                    <a:pt x="390" y="278"/>
                    <a:pt x="395" y="268"/>
                    <a:pt x="396" y="272"/>
                  </a:cubicBezTo>
                  <a:cubicBezTo>
                    <a:pt x="397" y="276"/>
                    <a:pt x="403" y="281"/>
                    <a:pt x="405" y="280"/>
                  </a:cubicBezTo>
                  <a:cubicBezTo>
                    <a:pt x="408" y="279"/>
                    <a:pt x="404" y="274"/>
                    <a:pt x="401" y="274"/>
                  </a:cubicBezTo>
                  <a:cubicBezTo>
                    <a:pt x="397" y="274"/>
                    <a:pt x="398" y="268"/>
                    <a:pt x="401" y="268"/>
                  </a:cubicBezTo>
                  <a:cubicBezTo>
                    <a:pt x="404" y="268"/>
                    <a:pt x="410" y="276"/>
                    <a:pt x="410" y="279"/>
                  </a:cubicBezTo>
                  <a:cubicBezTo>
                    <a:pt x="410" y="282"/>
                    <a:pt x="407" y="282"/>
                    <a:pt x="404" y="285"/>
                  </a:cubicBezTo>
                  <a:cubicBezTo>
                    <a:pt x="401" y="288"/>
                    <a:pt x="398" y="280"/>
                    <a:pt x="394" y="280"/>
                  </a:cubicBezTo>
                  <a:cubicBezTo>
                    <a:pt x="391" y="280"/>
                    <a:pt x="394" y="285"/>
                    <a:pt x="396" y="289"/>
                  </a:cubicBezTo>
                  <a:cubicBezTo>
                    <a:pt x="397" y="292"/>
                    <a:pt x="392" y="297"/>
                    <a:pt x="396" y="300"/>
                  </a:cubicBezTo>
                  <a:cubicBezTo>
                    <a:pt x="400" y="303"/>
                    <a:pt x="399" y="298"/>
                    <a:pt x="400" y="296"/>
                  </a:cubicBezTo>
                  <a:cubicBezTo>
                    <a:pt x="401" y="294"/>
                    <a:pt x="404" y="297"/>
                    <a:pt x="406" y="298"/>
                  </a:cubicBezTo>
                  <a:cubicBezTo>
                    <a:pt x="408" y="300"/>
                    <a:pt x="409" y="294"/>
                    <a:pt x="409" y="292"/>
                  </a:cubicBezTo>
                  <a:cubicBezTo>
                    <a:pt x="409" y="290"/>
                    <a:pt x="412" y="291"/>
                    <a:pt x="414" y="294"/>
                  </a:cubicBezTo>
                  <a:cubicBezTo>
                    <a:pt x="416" y="297"/>
                    <a:pt x="417" y="291"/>
                    <a:pt x="420" y="291"/>
                  </a:cubicBezTo>
                  <a:cubicBezTo>
                    <a:pt x="423" y="292"/>
                    <a:pt x="421" y="297"/>
                    <a:pt x="421" y="299"/>
                  </a:cubicBezTo>
                  <a:cubicBezTo>
                    <a:pt x="421" y="302"/>
                    <a:pt x="426" y="297"/>
                    <a:pt x="425" y="300"/>
                  </a:cubicBezTo>
                  <a:cubicBezTo>
                    <a:pt x="425" y="300"/>
                    <a:pt x="425" y="301"/>
                    <a:pt x="425" y="301"/>
                  </a:cubicBezTo>
                  <a:cubicBezTo>
                    <a:pt x="428" y="299"/>
                    <a:pt x="431" y="297"/>
                    <a:pt x="433" y="296"/>
                  </a:cubicBezTo>
                  <a:cubicBezTo>
                    <a:pt x="438" y="292"/>
                    <a:pt x="429" y="290"/>
                    <a:pt x="431" y="286"/>
                  </a:cubicBezTo>
                  <a:close/>
                  <a:moveTo>
                    <a:pt x="9" y="321"/>
                  </a:moveTo>
                  <a:cubicBezTo>
                    <a:pt x="15" y="319"/>
                    <a:pt x="17" y="316"/>
                    <a:pt x="15" y="313"/>
                  </a:cubicBezTo>
                  <a:cubicBezTo>
                    <a:pt x="12" y="310"/>
                    <a:pt x="4" y="323"/>
                    <a:pt x="9" y="321"/>
                  </a:cubicBezTo>
                  <a:close/>
                  <a:moveTo>
                    <a:pt x="51" y="299"/>
                  </a:moveTo>
                  <a:cubicBezTo>
                    <a:pt x="46" y="297"/>
                    <a:pt x="31" y="305"/>
                    <a:pt x="36" y="306"/>
                  </a:cubicBezTo>
                  <a:cubicBezTo>
                    <a:pt x="40" y="307"/>
                    <a:pt x="41" y="303"/>
                    <a:pt x="45" y="303"/>
                  </a:cubicBezTo>
                  <a:cubicBezTo>
                    <a:pt x="49" y="303"/>
                    <a:pt x="57" y="301"/>
                    <a:pt x="51" y="299"/>
                  </a:cubicBezTo>
                  <a:close/>
                  <a:moveTo>
                    <a:pt x="178" y="240"/>
                  </a:moveTo>
                  <a:cubicBezTo>
                    <a:pt x="178" y="237"/>
                    <a:pt x="174" y="237"/>
                    <a:pt x="169" y="243"/>
                  </a:cubicBezTo>
                  <a:cubicBezTo>
                    <a:pt x="164" y="249"/>
                    <a:pt x="160" y="252"/>
                    <a:pt x="159" y="255"/>
                  </a:cubicBezTo>
                  <a:cubicBezTo>
                    <a:pt x="159" y="257"/>
                    <a:pt x="153" y="254"/>
                    <a:pt x="151" y="258"/>
                  </a:cubicBezTo>
                  <a:cubicBezTo>
                    <a:pt x="149" y="261"/>
                    <a:pt x="152" y="269"/>
                    <a:pt x="156" y="266"/>
                  </a:cubicBezTo>
                  <a:cubicBezTo>
                    <a:pt x="159" y="264"/>
                    <a:pt x="160" y="266"/>
                    <a:pt x="162" y="266"/>
                  </a:cubicBezTo>
                  <a:cubicBezTo>
                    <a:pt x="164" y="266"/>
                    <a:pt x="174" y="259"/>
                    <a:pt x="177" y="256"/>
                  </a:cubicBezTo>
                  <a:cubicBezTo>
                    <a:pt x="179" y="252"/>
                    <a:pt x="173" y="251"/>
                    <a:pt x="172" y="249"/>
                  </a:cubicBezTo>
                  <a:cubicBezTo>
                    <a:pt x="172" y="247"/>
                    <a:pt x="178" y="247"/>
                    <a:pt x="180" y="245"/>
                  </a:cubicBezTo>
                  <a:cubicBezTo>
                    <a:pt x="183" y="244"/>
                    <a:pt x="178" y="243"/>
                    <a:pt x="178" y="240"/>
                  </a:cubicBezTo>
                  <a:close/>
                  <a:moveTo>
                    <a:pt x="19" y="210"/>
                  </a:moveTo>
                  <a:cubicBezTo>
                    <a:pt x="18" y="206"/>
                    <a:pt x="8" y="210"/>
                    <a:pt x="9" y="214"/>
                  </a:cubicBezTo>
                  <a:cubicBezTo>
                    <a:pt x="10" y="218"/>
                    <a:pt x="20" y="220"/>
                    <a:pt x="25" y="219"/>
                  </a:cubicBezTo>
                  <a:cubicBezTo>
                    <a:pt x="28" y="217"/>
                    <a:pt x="30" y="213"/>
                    <a:pt x="27" y="211"/>
                  </a:cubicBezTo>
                  <a:cubicBezTo>
                    <a:pt x="24" y="208"/>
                    <a:pt x="19" y="214"/>
                    <a:pt x="19" y="210"/>
                  </a:cubicBezTo>
                  <a:close/>
                  <a:moveTo>
                    <a:pt x="1137" y="413"/>
                  </a:moveTo>
                  <a:cubicBezTo>
                    <a:pt x="1137" y="410"/>
                    <a:pt x="1127" y="412"/>
                    <a:pt x="1122" y="409"/>
                  </a:cubicBezTo>
                  <a:cubicBezTo>
                    <a:pt x="1117" y="405"/>
                    <a:pt x="1109" y="422"/>
                    <a:pt x="1108" y="429"/>
                  </a:cubicBezTo>
                  <a:cubicBezTo>
                    <a:pt x="1106" y="436"/>
                    <a:pt x="1094" y="443"/>
                    <a:pt x="1094" y="443"/>
                  </a:cubicBezTo>
                  <a:cubicBezTo>
                    <a:pt x="1094" y="443"/>
                    <a:pt x="1058" y="444"/>
                    <a:pt x="1055" y="444"/>
                  </a:cubicBezTo>
                  <a:cubicBezTo>
                    <a:pt x="1053" y="444"/>
                    <a:pt x="1045" y="451"/>
                    <a:pt x="1040" y="455"/>
                  </a:cubicBezTo>
                  <a:cubicBezTo>
                    <a:pt x="1040" y="455"/>
                    <a:pt x="1040" y="455"/>
                    <a:pt x="1040" y="456"/>
                  </a:cubicBezTo>
                  <a:cubicBezTo>
                    <a:pt x="1044" y="462"/>
                    <a:pt x="1031" y="466"/>
                    <a:pt x="1018" y="467"/>
                  </a:cubicBezTo>
                  <a:cubicBezTo>
                    <a:pt x="1015" y="467"/>
                    <a:pt x="1012" y="467"/>
                    <a:pt x="1009" y="467"/>
                  </a:cubicBezTo>
                  <a:cubicBezTo>
                    <a:pt x="1010" y="469"/>
                    <a:pt x="1010" y="471"/>
                    <a:pt x="1010" y="472"/>
                  </a:cubicBezTo>
                  <a:cubicBezTo>
                    <a:pt x="1010" y="473"/>
                    <a:pt x="1009" y="474"/>
                    <a:pt x="1007" y="475"/>
                  </a:cubicBezTo>
                  <a:cubicBezTo>
                    <a:pt x="1005" y="479"/>
                    <a:pt x="989" y="486"/>
                    <a:pt x="981" y="491"/>
                  </a:cubicBezTo>
                  <a:cubicBezTo>
                    <a:pt x="971" y="496"/>
                    <a:pt x="958" y="493"/>
                    <a:pt x="958" y="486"/>
                  </a:cubicBezTo>
                  <a:cubicBezTo>
                    <a:pt x="958" y="478"/>
                    <a:pt x="965" y="480"/>
                    <a:pt x="967" y="483"/>
                  </a:cubicBezTo>
                  <a:cubicBezTo>
                    <a:pt x="967" y="484"/>
                    <a:pt x="969" y="483"/>
                    <a:pt x="971" y="482"/>
                  </a:cubicBezTo>
                  <a:cubicBezTo>
                    <a:pt x="969" y="479"/>
                    <a:pt x="969" y="476"/>
                    <a:pt x="970" y="473"/>
                  </a:cubicBezTo>
                  <a:cubicBezTo>
                    <a:pt x="967" y="472"/>
                    <a:pt x="971" y="460"/>
                    <a:pt x="965" y="459"/>
                  </a:cubicBezTo>
                  <a:cubicBezTo>
                    <a:pt x="959" y="457"/>
                    <a:pt x="952" y="467"/>
                    <a:pt x="953" y="461"/>
                  </a:cubicBezTo>
                  <a:cubicBezTo>
                    <a:pt x="954" y="454"/>
                    <a:pt x="963" y="449"/>
                    <a:pt x="958" y="440"/>
                  </a:cubicBezTo>
                  <a:cubicBezTo>
                    <a:pt x="952" y="432"/>
                    <a:pt x="942" y="432"/>
                    <a:pt x="940" y="438"/>
                  </a:cubicBezTo>
                  <a:cubicBezTo>
                    <a:pt x="938" y="445"/>
                    <a:pt x="931" y="442"/>
                    <a:pt x="929" y="447"/>
                  </a:cubicBezTo>
                  <a:cubicBezTo>
                    <a:pt x="926" y="452"/>
                    <a:pt x="924" y="463"/>
                    <a:pt x="926" y="471"/>
                  </a:cubicBezTo>
                  <a:cubicBezTo>
                    <a:pt x="928" y="479"/>
                    <a:pt x="925" y="483"/>
                    <a:pt x="918" y="487"/>
                  </a:cubicBezTo>
                  <a:cubicBezTo>
                    <a:pt x="910" y="492"/>
                    <a:pt x="906" y="480"/>
                    <a:pt x="909" y="466"/>
                  </a:cubicBezTo>
                  <a:cubicBezTo>
                    <a:pt x="911" y="456"/>
                    <a:pt x="917" y="446"/>
                    <a:pt x="912" y="446"/>
                  </a:cubicBezTo>
                  <a:cubicBezTo>
                    <a:pt x="907" y="446"/>
                    <a:pt x="918" y="434"/>
                    <a:pt x="929" y="432"/>
                  </a:cubicBezTo>
                  <a:cubicBezTo>
                    <a:pt x="939" y="429"/>
                    <a:pt x="952" y="430"/>
                    <a:pt x="952" y="427"/>
                  </a:cubicBezTo>
                  <a:cubicBezTo>
                    <a:pt x="952" y="426"/>
                    <a:pt x="953" y="426"/>
                    <a:pt x="954" y="426"/>
                  </a:cubicBezTo>
                  <a:cubicBezTo>
                    <a:pt x="951" y="424"/>
                    <a:pt x="949" y="422"/>
                    <a:pt x="947" y="421"/>
                  </a:cubicBezTo>
                  <a:cubicBezTo>
                    <a:pt x="947" y="422"/>
                    <a:pt x="947" y="422"/>
                    <a:pt x="946" y="423"/>
                  </a:cubicBezTo>
                  <a:cubicBezTo>
                    <a:pt x="942" y="426"/>
                    <a:pt x="943" y="419"/>
                    <a:pt x="935" y="419"/>
                  </a:cubicBezTo>
                  <a:cubicBezTo>
                    <a:pt x="928" y="419"/>
                    <a:pt x="920" y="426"/>
                    <a:pt x="914" y="423"/>
                  </a:cubicBezTo>
                  <a:cubicBezTo>
                    <a:pt x="908" y="420"/>
                    <a:pt x="911" y="416"/>
                    <a:pt x="906" y="416"/>
                  </a:cubicBezTo>
                  <a:cubicBezTo>
                    <a:pt x="900" y="416"/>
                    <a:pt x="910" y="405"/>
                    <a:pt x="902" y="410"/>
                  </a:cubicBezTo>
                  <a:cubicBezTo>
                    <a:pt x="894" y="414"/>
                    <a:pt x="882" y="425"/>
                    <a:pt x="876" y="420"/>
                  </a:cubicBezTo>
                  <a:cubicBezTo>
                    <a:pt x="871" y="415"/>
                    <a:pt x="866" y="422"/>
                    <a:pt x="862" y="418"/>
                  </a:cubicBezTo>
                  <a:cubicBezTo>
                    <a:pt x="858" y="414"/>
                    <a:pt x="876" y="403"/>
                    <a:pt x="884" y="403"/>
                  </a:cubicBezTo>
                  <a:cubicBezTo>
                    <a:pt x="886" y="403"/>
                    <a:pt x="888" y="402"/>
                    <a:pt x="890" y="401"/>
                  </a:cubicBezTo>
                  <a:cubicBezTo>
                    <a:pt x="886" y="399"/>
                    <a:pt x="876" y="396"/>
                    <a:pt x="874" y="399"/>
                  </a:cubicBezTo>
                  <a:cubicBezTo>
                    <a:pt x="871" y="402"/>
                    <a:pt x="867" y="400"/>
                    <a:pt x="864" y="397"/>
                  </a:cubicBezTo>
                  <a:cubicBezTo>
                    <a:pt x="862" y="394"/>
                    <a:pt x="859" y="398"/>
                    <a:pt x="855" y="393"/>
                  </a:cubicBezTo>
                  <a:cubicBezTo>
                    <a:pt x="851" y="389"/>
                    <a:pt x="847" y="392"/>
                    <a:pt x="845" y="393"/>
                  </a:cubicBezTo>
                  <a:cubicBezTo>
                    <a:pt x="842" y="394"/>
                    <a:pt x="839" y="391"/>
                    <a:pt x="835" y="390"/>
                  </a:cubicBezTo>
                  <a:cubicBezTo>
                    <a:pt x="831" y="388"/>
                    <a:pt x="834" y="384"/>
                    <a:pt x="830" y="381"/>
                  </a:cubicBezTo>
                  <a:cubicBezTo>
                    <a:pt x="827" y="378"/>
                    <a:pt x="826" y="386"/>
                    <a:pt x="826" y="386"/>
                  </a:cubicBezTo>
                  <a:cubicBezTo>
                    <a:pt x="516" y="388"/>
                    <a:pt x="516" y="388"/>
                    <a:pt x="516" y="388"/>
                  </a:cubicBezTo>
                  <a:cubicBezTo>
                    <a:pt x="516" y="388"/>
                    <a:pt x="516" y="389"/>
                    <a:pt x="517" y="389"/>
                  </a:cubicBezTo>
                  <a:cubicBezTo>
                    <a:pt x="521" y="393"/>
                    <a:pt x="518" y="396"/>
                    <a:pt x="519" y="401"/>
                  </a:cubicBezTo>
                  <a:cubicBezTo>
                    <a:pt x="520" y="406"/>
                    <a:pt x="519" y="412"/>
                    <a:pt x="515" y="412"/>
                  </a:cubicBezTo>
                  <a:cubicBezTo>
                    <a:pt x="512" y="412"/>
                    <a:pt x="511" y="408"/>
                    <a:pt x="514" y="407"/>
                  </a:cubicBezTo>
                  <a:cubicBezTo>
                    <a:pt x="517" y="405"/>
                    <a:pt x="515" y="400"/>
                    <a:pt x="512" y="400"/>
                  </a:cubicBezTo>
                  <a:cubicBezTo>
                    <a:pt x="511" y="400"/>
                    <a:pt x="510" y="398"/>
                    <a:pt x="510" y="395"/>
                  </a:cubicBezTo>
                  <a:cubicBezTo>
                    <a:pt x="505" y="397"/>
                    <a:pt x="499" y="396"/>
                    <a:pt x="492" y="395"/>
                  </a:cubicBezTo>
                  <a:cubicBezTo>
                    <a:pt x="492" y="396"/>
                    <a:pt x="493" y="396"/>
                    <a:pt x="493" y="396"/>
                  </a:cubicBezTo>
                  <a:cubicBezTo>
                    <a:pt x="493" y="399"/>
                    <a:pt x="494" y="406"/>
                    <a:pt x="498" y="411"/>
                  </a:cubicBezTo>
                  <a:cubicBezTo>
                    <a:pt x="502" y="417"/>
                    <a:pt x="500" y="420"/>
                    <a:pt x="503" y="422"/>
                  </a:cubicBezTo>
                  <a:cubicBezTo>
                    <a:pt x="507" y="424"/>
                    <a:pt x="507" y="426"/>
                    <a:pt x="503" y="426"/>
                  </a:cubicBezTo>
                  <a:cubicBezTo>
                    <a:pt x="500" y="425"/>
                    <a:pt x="502" y="428"/>
                    <a:pt x="501" y="436"/>
                  </a:cubicBezTo>
                  <a:cubicBezTo>
                    <a:pt x="500" y="443"/>
                    <a:pt x="500" y="459"/>
                    <a:pt x="499" y="464"/>
                  </a:cubicBezTo>
                  <a:cubicBezTo>
                    <a:pt x="499" y="468"/>
                    <a:pt x="493" y="476"/>
                    <a:pt x="496" y="481"/>
                  </a:cubicBezTo>
                  <a:cubicBezTo>
                    <a:pt x="500" y="486"/>
                    <a:pt x="502" y="493"/>
                    <a:pt x="500" y="499"/>
                  </a:cubicBezTo>
                  <a:cubicBezTo>
                    <a:pt x="498" y="506"/>
                    <a:pt x="499" y="509"/>
                    <a:pt x="501" y="514"/>
                  </a:cubicBezTo>
                  <a:cubicBezTo>
                    <a:pt x="504" y="519"/>
                    <a:pt x="502" y="527"/>
                    <a:pt x="505" y="529"/>
                  </a:cubicBezTo>
                  <a:cubicBezTo>
                    <a:pt x="508" y="531"/>
                    <a:pt x="511" y="534"/>
                    <a:pt x="513" y="539"/>
                  </a:cubicBezTo>
                  <a:cubicBezTo>
                    <a:pt x="516" y="543"/>
                    <a:pt x="519" y="540"/>
                    <a:pt x="519" y="545"/>
                  </a:cubicBezTo>
                  <a:cubicBezTo>
                    <a:pt x="520" y="549"/>
                    <a:pt x="520" y="550"/>
                    <a:pt x="524" y="552"/>
                  </a:cubicBezTo>
                  <a:cubicBezTo>
                    <a:pt x="528" y="554"/>
                    <a:pt x="525" y="558"/>
                    <a:pt x="525" y="561"/>
                  </a:cubicBezTo>
                  <a:cubicBezTo>
                    <a:pt x="525" y="563"/>
                    <a:pt x="530" y="568"/>
                    <a:pt x="537" y="573"/>
                  </a:cubicBezTo>
                  <a:cubicBezTo>
                    <a:pt x="543" y="579"/>
                    <a:pt x="538" y="584"/>
                    <a:pt x="543" y="584"/>
                  </a:cubicBezTo>
                  <a:cubicBezTo>
                    <a:pt x="547" y="584"/>
                    <a:pt x="552" y="587"/>
                    <a:pt x="557" y="590"/>
                  </a:cubicBezTo>
                  <a:cubicBezTo>
                    <a:pt x="561" y="593"/>
                    <a:pt x="563" y="591"/>
                    <a:pt x="566" y="592"/>
                  </a:cubicBezTo>
                  <a:cubicBezTo>
                    <a:pt x="569" y="592"/>
                    <a:pt x="575" y="599"/>
                    <a:pt x="577" y="604"/>
                  </a:cubicBezTo>
                  <a:cubicBezTo>
                    <a:pt x="577" y="606"/>
                    <a:pt x="578" y="609"/>
                    <a:pt x="579" y="611"/>
                  </a:cubicBezTo>
                  <a:cubicBezTo>
                    <a:pt x="605" y="608"/>
                    <a:pt x="605" y="608"/>
                    <a:pt x="605" y="608"/>
                  </a:cubicBezTo>
                  <a:cubicBezTo>
                    <a:pt x="605" y="608"/>
                    <a:pt x="613" y="613"/>
                    <a:pt x="618" y="614"/>
                  </a:cubicBezTo>
                  <a:cubicBezTo>
                    <a:pt x="622" y="615"/>
                    <a:pt x="647" y="625"/>
                    <a:pt x="647" y="625"/>
                  </a:cubicBezTo>
                  <a:cubicBezTo>
                    <a:pt x="679" y="624"/>
                    <a:pt x="679" y="624"/>
                    <a:pt x="679" y="624"/>
                  </a:cubicBezTo>
                  <a:cubicBezTo>
                    <a:pt x="683" y="619"/>
                    <a:pt x="683" y="619"/>
                    <a:pt x="683" y="619"/>
                  </a:cubicBezTo>
                  <a:cubicBezTo>
                    <a:pt x="700" y="619"/>
                    <a:pt x="700" y="619"/>
                    <a:pt x="700" y="619"/>
                  </a:cubicBezTo>
                  <a:cubicBezTo>
                    <a:pt x="700" y="619"/>
                    <a:pt x="711" y="630"/>
                    <a:pt x="713" y="631"/>
                  </a:cubicBezTo>
                  <a:cubicBezTo>
                    <a:pt x="715" y="632"/>
                    <a:pt x="720" y="637"/>
                    <a:pt x="720" y="640"/>
                  </a:cubicBezTo>
                  <a:cubicBezTo>
                    <a:pt x="720" y="643"/>
                    <a:pt x="722" y="646"/>
                    <a:pt x="724" y="647"/>
                  </a:cubicBezTo>
                  <a:cubicBezTo>
                    <a:pt x="727" y="648"/>
                    <a:pt x="736" y="654"/>
                    <a:pt x="737" y="654"/>
                  </a:cubicBezTo>
                  <a:cubicBezTo>
                    <a:pt x="739" y="653"/>
                    <a:pt x="741" y="643"/>
                    <a:pt x="746" y="643"/>
                  </a:cubicBezTo>
                  <a:cubicBezTo>
                    <a:pt x="751" y="644"/>
                    <a:pt x="764" y="647"/>
                    <a:pt x="766" y="655"/>
                  </a:cubicBezTo>
                  <a:cubicBezTo>
                    <a:pt x="768" y="662"/>
                    <a:pt x="775" y="668"/>
                    <a:pt x="777" y="670"/>
                  </a:cubicBezTo>
                  <a:cubicBezTo>
                    <a:pt x="779" y="672"/>
                    <a:pt x="778" y="676"/>
                    <a:pt x="779" y="679"/>
                  </a:cubicBezTo>
                  <a:cubicBezTo>
                    <a:pt x="781" y="681"/>
                    <a:pt x="781" y="685"/>
                    <a:pt x="783" y="685"/>
                  </a:cubicBezTo>
                  <a:cubicBezTo>
                    <a:pt x="785" y="685"/>
                    <a:pt x="794" y="691"/>
                    <a:pt x="798" y="691"/>
                  </a:cubicBezTo>
                  <a:cubicBezTo>
                    <a:pt x="800" y="691"/>
                    <a:pt x="801" y="692"/>
                    <a:pt x="803" y="693"/>
                  </a:cubicBezTo>
                  <a:cubicBezTo>
                    <a:pt x="804" y="684"/>
                    <a:pt x="794" y="682"/>
                    <a:pt x="800" y="678"/>
                  </a:cubicBezTo>
                  <a:cubicBezTo>
                    <a:pt x="806" y="674"/>
                    <a:pt x="800" y="670"/>
                    <a:pt x="803" y="668"/>
                  </a:cubicBezTo>
                  <a:cubicBezTo>
                    <a:pt x="806" y="666"/>
                    <a:pt x="811" y="664"/>
                    <a:pt x="811" y="661"/>
                  </a:cubicBezTo>
                  <a:cubicBezTo>
                    <a:pt x="811" y="658"/>
                    <a:pt x="814" y="658"/>
                    <a:pt x="818" y="658"/>
                  </a:cubicBezTo>
                  <a:cubicBezTo>
                    <a:pt x="822" y="659"/>
                    <a:pt x="829" y="652"/>
                    <a:pt x="829" y="649"/>
                  </a:cubicBezTo>
                  <a:cubicBezTo>
                    <a:pt x="828" y="646"/>
                    <a:pt x="829" y="646"/>
                    <a:pt x="834" y="647"/>
                  </a:cubicBezTo>
                  <a:cubicBezTo>
                    <a:pt x="839" y="648"/>
                    <a:pt x="838" y="641"/>
                    <a:pt x="841" y="642"/>
                  </a:cubicBezTo>
                  <a:cubicBezTo>
                    <a:pt x="844" y="643"/>
                    <a:pt x="847" y="645"/>
                    <a:pt x="847" y="643"/>
                  </a:cubicBezTo>
                  <a:cubicBezTo>
                    <a:pt x="847" y="640"/>
                    <a:pt x="850" y="641"/>
                    <a:pt x="852" y="644"/>
                  </a:cubicBezTo>
                  <a:cubicBezTo>
                    <a:pt x="855" y="647"/>
                    <a:pt x="861" y="648"/>
                    <a:pt x="862" y="644"/>
                  </a:cubicBezTo>
                  <a:cubicBezTo>
                    <a:pt x="862" y="641"/>
                    <a:pt x="866" y="644"/>
                    <a:pt x="869" y="648"/>
                  </a:cubicBezTo>
                  <a:cubicBezTo>
                    <a:pt x="872" y="651"/>
                    <a:pt x="874" y="650"/>
                    <a:pt x="879" y="650"/>
                  </a:cubicBezTo>
                  <a:cubicBezTo>
                    <a:pt x="883" y="651"/>
                    <a:pt x="883" y="649"/>
                    <a:pt x="884" y="646"/>
                  </a:cubicBezTo>
                  <a:cubicBezTo>
                    <a:pt x="884" y="643"/>
                    <a:pt x="889" y="653"/>
                    <a:pt x="894" y="653"/>
                  </a:cubicBezTo>
                  <a:cubicBezTo>
                    <a:pt x="898" y="654"/>
                    <a:pt x="895" y="650"/>
                    <a:pt x="891" y="648"/>
                  </a:cubicBezTo>
                  <a:cubicBezTo>
                    <a:pt x="888" y="645"/>
                    <a:pt x="892" y="644"/>
                    <a:pt x="889" y="641"/>
                  </a:cubicBezTo>
                  <a:cubicBezTo>
                    <a:pt x="886" y="639"/>
                    <a:pt x="893" y="636"/>
                    <a:pt x="899" y="636"/>
                  </a:cubicBezTo>
                  <a:cubicBezTo>
                    <a:pt x="905" y="637"/>
                    <a:pt x="904" y="638"/>
                    <a:pt x="907" y="635"/>
                  </a:cubicBezTo>
                  <a:cubicBezTo>
                    <a:pt x="909" y="631"/>
                    <a:pt x="911" y="635"/>
                    <a:pt x="911" y="638"/>
                  </a:cubicBezTo>
                  <a:cubicBezTo>
                    <a:pt x="911" y="641"/>
                    <a:pt x="921" y="636"/>
                    <a:pt x="926" y="636"/>
                  </a:cubicBezTo>
                  <a:cubicBezTo>
                    <a:pt x="931" y="636"/>
                    <a:pt x="936" y="640"/>
                    <a:pt x="937" y="643"/>
                  </a:cubicBezTo>
                  <a:cubicBezTo>
                    <a:pt x="937" y="646"/>
                    <a:pt x="941" y="648"/>
                    <a:pt x="944" y="645"/>
                  </a:cubicBezTo>
                  <a:cubicBezTo>
                    <a:pt x="948" y="641"/>
                    <a:pt x="951" y="638"/>
                    <a:pt x="955" y="641"/>
                  </a:cubicBezTo>
                  <a:cubicBezTo>
                    <a:pt x="958" y="645"/>
                    <a:pt x="962" y="649"/>
                    <a:pt x="966" y="654"/>
                  </a:cubicBezTo>
                  <a:cubicBezTo>
                    <a:pt x="970" y="658"/>
                    <a:pt x="964" y="663"/>
                    <a:pt x="966" y="666"/>
                  </a:cubicBezTo>
                  <a:cubicBezTo>
                    <a:pt x="969" y="670"/>
                    <a:pt x="966" y="674"/>
                    <a:pt x="971" y="678"/>
                  </a:cubicBezTo>
                  <a:cubicBezTo>
                    <a:pt x="976" y="681"/>
                    <a:pt x="972" y="688"/>
                    <a:pt x="976" y="689"/>
                  </a:cubicBezTo>
                  <a:cubicBezTo>
                    <a:pt x="980" y="690"/>
                    <a:pt x="983" y="697"/>
                    <a:pt x="983" y="699"/>
                  </a:cubicBezTo>
                  <a:cubicBezTo>
                    <a:pt x="984" y="702"/>
                    <a:pt x="991" y="705"/>
                    <a:pt x="992" y="701"/>
                  </a:cubicBezTo>
                  <a:cubicBezTo>
                    <a:pt x="992" y="696"/>
                    <a:pt x="996" y="691"/>
                    <a:pt x="997" y="687"/>
                  </a:cubicBezTo>
                  <a:cubicBezTo>
                    <a:pt x="997" y="683"/>
                    <a:pt x="994" y="669"/>
                    <a:pt x="991" y="665"/>
                  </a:cubicBezTo>
                  <a:cubicBezTo>
                    <a:pt x="987" y="660"/>
                    <a:pt x="991" y="659"/>
                    <a:pt x="987" y="654"/>
                  </a:cubicBezTo>
                  <a:cubicBezTo>
                    <a:pt x="983" y="649"/>
                    <a:pt x="981" y="639"/>
                    <a:pt x="981" y="632"/>
                  </a:cubicBezTo>
                  <a:cubicBezTo>
                    <a:pt x="981" y="624"/>
                    <a:pt x="990" y="612"/>
                    <a:pt x="994" y="608"/>
                  </a:cubicBezTo>
                  <a:cubicBezTo>
                    <a:pt x="999" y="605"/>
                    <a:pt x="1003" y="607"/>
                    <a:pt x="1004" y="603"/>
                  </a:cubicBezTo>
                  <a:cubicBezTo>
                    <a:pt x="1005" y="599"/>
                    <a:pt x="1011" y="594"/>
                    <a:pt x="1014" y="594"/>
                  </a:cubicBezTo>
                  <a:cubicBezTo>
                    <a:pt x="1017" y="594"/>
                    <a:pt x="1020" y="594"/>
                    <a:pt x="1020" y="591"/>
                  </a:cubicBezTo>
                  <a:cubicBezTo>
                    <a:pt x="1021" y="588"/>
                    <a:pt x="1026" y="584"/>
                    <a:pt x="1032" y="583"/>
                  </a:cubicBezTo>
                  <a:cubicBezTo>
                    <a:pt x="1039" y="582"/>
                    <a:pt x="1035" y="578"/>
                    <a:pt x="1033" y="575"/>
                  </a:cubicBezTo>
                  <a:cubicBezTo>
                    <a:pt x="1032" y="572"/>
                    <a:pt x="1035" y="569"/>
                    <a:pt x="1036" y="571"/>
                  </a:cubicBezTo>
                  <a:cubicBezTo>
                    <a:pt x="1037" y="573"/>
                    <a:pt x="1041" y="574"/>
                    <a:pt x="1044" y="572"/>
                  </a:cubicBezTo>
                  <a:cubicBezTo>
                    <a:pt x="1046" y="570"/>
                    <a:pt x="1052" y="565"/>
                    <a:pt x="1047" y="565"/>
                  </a:cubicBezTo>
                  <a:cubicBezTo>
                    <a:pt x="1041" y="565"/>
                    <a:pt x="1040" y="563"/>
                    <a:pt x="1043" y="561"/>
                  </a:cubicBezTo>
                  <a:cubicBezTo>
                    <a:pt x="1046" y="560"/>
                    <a:pt x="1044" y="554"/>
                    <a:pt x="1039" y="554"/>
                  </a:cubicBezTo>
                  <a:cubicBezTo>
                    <a:pt x="1035" y="553"/>
                    <a:pt x="1036" y="551"/>
                    <a:pt x="1039" y="548"/>
                  </a:cubicBezTo>
                  <a:cubicBezTo>
                    <a:pt x="1042" y="545"/>
                    <a:pt x="1035" y="541"/>
                    <a:pt x="1032" y="539"/>
                  </a:cubicBezTo>
                  <a:cubicBezTo>
                    <a:pt x="1028" y="536"/>
                    <a:pt x="1034" y="535"/>
                    <a:pt x="1036" y="535"/>
                  </a:cubicBezTo>
                  <a:cubicBezTo>
                    <a:pt x="1039" y="534"/>
                    <a:pt x="1037" y="523"/>
                    <a:pt x="1038" y="520"/>
                  </a:cubicBezTo>
                  <a:cubicBezTo>
                    <a:pt x="1039" y="517"/>
                    <a:pt x="1043" y="517"/>
                    <a:pt x="1042" y="520"/>
                  </a:cubicBezTo>
                  <a:cubicBezTo>
                    <a:pt x="1040" y="523"/>
                    <a:pt x="1037" y="527"/>
                    <a:pt x="1041" y="531"/>
                  </a:cubicBezTo>
                  <a:cubicBezTo>
                    <a:pt x="1044" y="535"/>
                    <a:pt x="1045" y="539"/>
                    <a:pt x="1044" y="544"/>
                  </a:cubicBezTo>
                  <a:cubicBezTo>
                    <a:pt x="1042" y="550"/>
                    <a:pt x="1045" y="549"/>
                    <a:pt x="1049" y="541"/>
                  </a:cubicBezTo>
                  <a:cubicBezTo>
                    <a:pt x="1052" y="534"/>
                    <a:pt x="1053" y="527"/>
                    <a:pt x="1050" y="526"/>
                  </a:cubicBezTo>
                  <a:cubicBezTo>
                    <a:pt x="1048" y="526"/>
                    <a:pt x="1048" y="518"/>
                    <a:pt x="1051" y="522"/>
                  </a:cubicBezTo>
                  <a:cubicBezTo>
                    <a:pt x="1054" y="525"/>
                    <a:pt x="1055" y="526"/>
                    <a:pt x="1059" y="521"/>
                  </a:cubicBezTo>
                  <a:cubicBezTo>
                    <a:pt x="1063" y="517"/>
                    <a:pt x="1068" y="509"/>
                    <a:pt x="1065" y="507"/>
                  </a:cubicBezTo>
                  <a:cubicBezTo>
                    <a:pt x="1062" y="505"/>
                    <a:pt x="1066" y="504"/>
                    <a:pt x="1071" y="504"/>
                  </a:cubicBezTo>
                  <a:cubicBezTo>
                    <a:pt x="1076" y="504"/>
                    <a:pt x="1087" y="501"/>
                    <a:pt x="1088" y="499"/>
                  </a:cubicBezTo>
                  <a:cubicBezTo>
                    <a:pt x="1090" y="494"/>
                    <a:pt x="1070" y="502"/>
                    <a:pt x="1070" y="499"/>
                  </a:cubicBezTo>
                  <a:cubicBezTo>
                    <a:pt x="1070" y="496"/>
                    <a:pt x="1083" y="493"/>
                    <a:pt x="1089" y="493"/>
                  </a:cubicBezTo>
                  <a:cubicBezTo>
                    <a:pt x="1094" y="493"/>
                    <a:pt x="1092" y="485"/>
                    <a:pt x="1094" y="488"/>
                  </a:cubicBezTo>
                  <a:cubicBezTo>
                    <a:pt x="1097" y="492"/>
                    <a:pt x="1100" y="491"/>
                    <a:pt x="1104" y="489"/>
                  </a:cubicBezTo>
                  <a:cubicBezTo>
                    <a:pt x="1107" y="487"/>
                    <a:pt x="1104" y="481"/>
                    <a:pt x="1101" y="480"/>
                  </a:cubicBezTo>
                  <a:cubicBezTo>
                    <a:pt x="1097" y="479"/>
                    <a:pt x="1103" y="477"/>
                    <a:pt x="1102" y="475"/>
                  </a:cubicBezTo>
                  <a:cubicBezTo>
                    <a:pt x="1101" y="472"/>
                    <a:pt x="1105" y="463"/>
                    <a:pt x="1109" y="462"/>
                  </a:cubicBezTo>
                  <a:cubicBezTo>
                    <a:pt x="1114" y="461"/>
                    <a:pt x="1112" y="458"/>
                    <a:pt x="1116" y="458"/>
                  </a:cubicBezTo>
                  <a:cubicBezTo>
                    <a:pt x="1120" y="458"/>
                    <a:pt x="1121" y="454"/>
                    <a:pt x="1124" y="450"/>
                  </a:cubicBezTo>
                  <a:cubicBezTo>
                    <a:pt x="1128" y="447"/>
                    <a:pt x="1133" y="456"/>
                    <a:pt x="1138" y="451"/>
                  </a:cubicBezTo>
                  <a:cubicBezTo>
                    <a:pt x="1140" y="448"/>
                    <a:pt x="1143" y="446"/>
                    <a:pt x="1147" y="444"/>
                  </a:cubicBezTo>
                  <a:cubicBezTo>
                    <a:pt x="1134" y="427"/>
                    <a:pt x="1137" y="416"/>
                    <a:pt x="1137" y="413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55" name="Freeform 126">
              <a:extLst>
                <a:ext uri="{FF2B5EF4-FFF2-40B4-BE49-F238E27FC236}">
                  <a16:creationId xmlns:a16="http://schemas.microsoft.com/office/drawing/2014/main" id="{2F494A89-C2EE-AF12-A77E-BA0615E0E6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250" y="2241550"/>
              <a:ext cx="276225" cy="196850"/>
            </a:xfrm>
            <a:custGeom>
              <a:avLst/>
              <a:gdLst/>
              <a:ahLst/>
              <a:cxnLst>
                <a:cxn ang="0">
                  <a:pos x="143" y="18"/>
                </a:cxn>
                <a:cxn ang="0">
                  <a:pos x="132" y="18"/>
                </a:cxn>
                <a:cxn ang="0">
                  <a:pos x="118" y="15"/>
                </a:cxn>
                <a:cxn ang="0">
                  <a:pos x="113" y="13"/>
                </a:cxn>
                <a:cxn ang="0">
                  <a:pos x="104" y="14"/>
                </a:cxn>
                <a:cxn ang="0">
                  <a:pos x="93" y="9"/>
                </a:cxn>
                <a:cxn ang="0">
                  <a:pos x="87" y="6"/>
                </a:cxn>
                <a:cxn ang="0">
                  <a:pos x="67" y="4"/>
                </a:cxn>
                <a:cxn ang="0">
                  <a:pos x="30" y="3"/>
                </a:cxn>
                <a:cxn ang="0">
                  <a:pos x="16" y="0"/>
                </a:cxn>
                <a:cxn ang="0">
                  <a:pos x="7" y="6"/>
                </a:cxn>
                <a:cxn ang="0">
                  <a:pos x="5" y="14"/>
                </a:cxn>
                <a:cxn ang="0">
                  <a:pos x="7" y="25"/>
                </a:cxn>
                <a:cxn ang="0">
                  <a:pos x="10" y="23"/>
                </a:cxn>
                <a:cxn ang="0">
                  <a:pos x="14" y="24"/>
                </a:cxn>
                <a:cxn ang="0">
                  <a:pos x="21" y="25"/>
                </a:cxn>
                <a:cxn ang="0">
                  <a:pos x="25" y="25"/>
                </a:cxn>
                <a:cxn ang="0">
                  <a:pos x="32" y="27"/>
                </a:cxn>
                <a:cxn ang="0">
                  <a:pos x="35" y="31"/>
                </a:cxn>
                <a:cxn ang="0">
                  <a:pos x="27" y="38"/>
                </a:cxn>
                <a:cxn ang="0">
                  <a:pos x="28" y="48"/>
                </a:cxn>
                <a:cxn ang="0">
                  <a:pos x="26" y="56"/>
                </a:cxn>
                <a:cxn ang="0">
                  <a:pos x="23" y="60"/>
                </a:cxn>
                <a:cxn ang="0">
                  <a:pos x="27" y="66"/>
                </a:cxn>
                <a:cxn ang="0">
                  <a:pos x="24" y="73"/>
                </a:cxn>
                <a:cxn ang="0">
                  <a:pos x="26" y="78"/>
                </a:cxn>
                <a:cxn ang="0">
                  <a:pos x="22" y="85"/>
                </a:cxn>
                <a:cxn ang="0">
                  <a:pos x="23" y="89"/>
                </a:cxn>
                <a:cxn ang="0">
                  <a:pos x="29" y="89"/>
                </a:cxn>
                <a:cxn ang="0">
                  <a:pos x="43" y="102"/>
                </a:cxn>
                <a:cxn ang="0">
                  <a:pos x="46" y="99"/>
                </a:cxn>
                <a:cxn ang="0">
                  <a:pos x="52" y="98"/>
                </a:cxn>
                <a:cxn ang="0">
                  <a:pos x="63" y="94"/>
                </a:cxn>
                <a:cxn ang="0">
                  <a:pos x="77" y="94"/>
                </a:cxn>
                <a:cxn ang="0">
                  <a:pos x="85" y="90"/>
                </a:cxn>
                <a:cxn ang="0">
                  <a:pos x="94" y="84"/>
                </a:cxn>
                <a:cxn ang="0">
                  <a:pos x="98" y="76"/>
                </a:cxn>
                <a:cxn ang="0">
                  <a:pos x="106" y="67"/>
                </a:cxn>
                <a:cxn ang="0">
                  <a:pos x="107" y="51"/>
                </a:cxn>
                <a:cxn ang="0">
                  <a:pos x="116" y="40"/>
                </a:cxn>
                <a:cxn ang="0">
                  <a:pos x="126" y="34"/>
                </a:cxn>
                <a:cxn ang="0">
                  <a:pos x="139" y="28"/>
                </a:cxn>
                <a:cxn ang="0">
                  <a:pos x="143" y="18"/>
                </a:cxn>
                <a:cxn ang="0">
                  <a:pos x="144" y="55"/>
                </a:cxn>
                <a:cxn ang="0">
                  <a:pos x="134" y="58"/>
                </a:cxn>
                <a:cxn ang="0">
                  <a:pos x="144" y="55"/>
                </a:cxn>
              </a:cxnLst>
              <a:rect l="0" t="0" r="r" b="b"/>
              <a:pathLst>
                <a:path w="145" h="103">
                  <a:moveTo>
                    <a:pt x="143" y="18"/>
                  </a:moveTo>
                  <a:cubicBezTo>
                    <a:pt x="139" y="18"/>
                    <a:pt x="135" y="18"/>
                    <a:pt x="132" y="18"/>
                  </a:cubicBezTo>
                  <a:cubicBezTo>
                    <a:pt x="128" y="17"/>
                    <a:pt x="120" y="17"/>
                    <a:pt x="118" y="15"/>
                  </a:cubicBezTo>
                  <a:cubicBezTo>
                    <a:pt x="116" y="12"/>
                    <a:pt x="113" y="11"/>
                    <a:pt x="113" y="13"/>
                  </a:cubicBezTo>
                  <a:cubicBezTo>
                    <a:pt x="113" y="16"/>
                    <a:pt x="107" y="16"/>
                    <a:pt x="104" y="14"/>
                  </a:cubicBezTo>
                  <a:cubicBezTo>
                    <a:pt x="101" y="12"/>
                    <a:pt x="96" y="10"/>
                    <a:pt x="93" y="9"/>
                  </a:cubicBezTo>
                  <a:cubicBezTo>
                    <a:pt x="92" y="8"/>
                    <a:pt x="89" y="7"/>
                    <a:pt x="87" y="6"/>
                  </a:cubicBezTo>
                  <a:cubicBezTo>
                    <a:pt x="83" y="6"/>
                    <a:pt x="74" y="3"/>
                    <a:pt x="67" y="4"/>
                  </a:cubicBezTo>
                  <a:cubicBezTo>
                    <a:pt x="60" y="4"/>
                    <a:pt x="39" y="3"/>
                    <a:pt x="30" y="3"/>
                  </a:cubicBezTo>
                  <a:cubicBezTo>
                    <a:pt x="22" y="4"/>
                    <a:pt x="21" y="0"/>
                    <a:pt x="16" y="0"/>
                  </a:cubicBezTo>
                  <a:cubicBezTo>
                    <a:pt x="12" y="0"/>
                    <a:pt x="14" y="5"/>
                    <a:pt x="7" y="6"/>
                  </a:cubicBezTo>
                  <a:cubicBezTo>
                    <a:pt x="0" y="6"/>
                    <a:pt x="0" y="10"/>
                    <a:pt x="5" y="14"/>
                  </a:cubicBezTo>
                  <a:cubicBezTo>
                    <a:pt x="7" y="16"/>
                    <a:pt x="7" y="20"/>
                    <a:pt x="7" y="25"/>
                  </a:cubicBezTo>
                  <a:cubicBezTo>
                    <a:pt x="8" y="25"/>
                    <a:pt x="9" y="24"/>
                    <a:pt x="10" y="23"/>
                  </a:cubicBezTo>
                  <a:cubicBezTo>
                    <a:pt x="12" y="21"/>
                    <a:pt x="14" y="21"/>
                    <a:pt x="14" y="24"/>
                  </a:cubicBezTo>
                  <a:cubicBezTo>
                    <a:pt x="14" y="26"/>
                    <a:pt x="18" y="25"/>
                    <a:pt x="21" y="25"/>
                  </a:cubicBezTo>
                  <a:cubicBezTo>
                    <a:pt x="23" y="25"/>
                    <a:pt x="22" y="27"/>
                    <a:pt x="25" y="25"/>
                  </a:cubicBezTo>
                  <a:cubicBezTo>
                    <a:pt x="28" y="23"/>
                    <a:pt x="32" y="24"/>
                    <a:pt x="32" y="27"/>
                  </a:cubicBezTo>
                  <a:cubicBezTo>
                    <a:pt x="32" y="29"/>
                    <a:pt x="38" y="28"/>
                    <a:pt x="35" y="31"/>
                  </a:cubicBezTo>
                  <a:cubicBezTo>
                    <a:pt x="31" y="34"/>
                    <a:pt x="27" y="35"/>
                    <a:pt x="27" y="38"/>
                  </a:cubicBezTo>
                  <a:cubicBezTo>
                    <a:pt x="27" y="40"/>
                    <a:pt x="31" y="45"/>
                    <a:pt x="28" y="48"/>
                  </a:cubicBezTo>
                  <a:cubicBezTo>
                    <a:pt x="25" y="51"/>
                    <a:pt x="29" y="56"/>
                    <a:pt x="26" y="56"/>
                  </a:cubicBezTo>
                  <a:cubicBezTo>
                    <a:pt x="23" y="56"/>
                    <a:pt x="20" y="57"/>
                    <a:pt x="23" y="60"/>
                  </a:cubicBezTo>
                  <a:cubicBezTo>
                    <a:pt x="27" y="64"/>
                    <a:pt x="29" y="66"/>
                    <a:pt x="27" y="66"/>
                  </a:cubicBezTo>
                  <a:cubicBezTo>
                    <a:pt x="24" y="66"/>
                    <a:pt x="23" y="71"/>
                    <a:pt x="24" y="73"/>
                  </a:cubicBezTo>
                  <a:cubicBezTo>
                    <a:pt x="25" y="74"/>
                    <a:pt x="31" y="77"/>
                    <a:pt x="26" y="78"/>
                  </a:cubicBezTo>
                  <a:cubicBezTo>
                    <a:pt x="22" y="79"/>
                    <a:pt x="22" y="83"/>
                    <a:pt x="22" y="85"/>
                  </a:cubicBezTo>
                  <a:cubicBezTo>
                    <a:pt x="22" y="86"/>
                    <a:pt x="22" y="87"/>
                    <a:pt x="23" y="89"/>
                  </a:cubicBezTo>
                  <a:cubicBezTo>
                    <a:pt x="25" y="88"/>
                    <a:pt x="27" y="88"/>
                    <a:pt x="29" y="89"/>
                  </a:cubicBezTo>
                  <a:cubicBezTo>
                    <a:pt x="34" y="91"/>
                    <a:pt x="37" y="103"/>
                    <a:pt x="43" y="102"/>
                  </a:cubicBezTo>
                  <a:cubicBezTo>
                    <a:pt x="46" y="102"/>
                    <a:pt x="44" y="100"/>
                    <a:pt x="46" y="99"/>
                  </a:cubicBezTo>
                  <a:cubicBezTo>
                    <a:pt x="47" y="97"/>
                    <a:pt x="50" y="98"/>
                    <a:pt x="52" y="98"/>
                  </a:cubicBezTo>
                  <a:cubicBezTo>
                    <a:pt x="55" y="98"/>
                    <a:pt x="56" y="94"/>
                    <a:pt x="63" y="94"/>
                  </a:cubicBezTo>
                  <a:cubicBezTo>
                    <a:pt x="69" y="94"/>
                    <a:pt x="73" y="94"/>
                    <a:pt x="77" y="94"/>
                  </a:cubicBezTo>
                  <a:cubicBezTo>
                    <a:pt x="81" y="94"/>
                    <a:pt x="84" y="93"/>
                    <a:pt x="85" y="90"/>
                  </a:cubicBezTo>
                  <a:cubicBezTo>
                    <a:pt x="86" y="87"/>
                    <a:pt x="89" y="84"/>
                    <a:pt x="94" y="84"/>
                  </a:cubicBezTo>
                  <a:cubicBezTo>
                    <a:pt x="98" y="83"/>
                    <a:pt x="98" y="78"/>
                    <a:pt x="98" y="76"/>
                  </a:cubicBezTo>
                  <a:cubicBezTo>
                    <a:pt x="98" y="73"/>
                    <a:pt x="106" y="69"/>
                    <a:pt x="106" y="67"/>
                  </a:cubicBezTo>
                  <a:cubicBezTo>
                    <a:pt x="107" y="65"/>
                    <a:pt x="102" y="57"/>
                    <a:pt x="107" y="51"/>
                  </a:cubicBezTo>
                  <a:cubicBezTo>
                    <a:pt x="111" y="44"/>
                    <a:pt x="116" y="43"/>
                    <a:pt x="116" y="40"/>
                  </a:cubicBezTo>
                  <a:cubicBezTo>
                    <a:pt x="116" y="36"/>
                    <a:pt x="121" y="35"/>
                    <a:pt x="126" y="34"/>
                  </a:cubicBezTo>
                  <a:cubicBezTo>
                    <a:pt x="132" y="33"/>
                    <a:pt x="134" y="30"/>
                    <a:pt x="139" y="28"/>
                  </a:cubicBezTo>
                  <a:cubicBezTo>
                    <a:pt x="143" y="26"/>
                    <a:pt x="144" y="23"/>
                    <a:pt x="143" y="18"/>
                  </a:cubicBezTo>
                  <a:close/>
                  <a:moveTo>
                    <a:pt x="144" y="55"/>
                  </a:moveTo>
                  <a:cubicBezTo>
                    <a:pt x="143" y="49"/>
                    <a:pt x="132" y="56"/>
                    <a:pt x="134" y="58"/>
                  </a:cubicBezTo>
                  <a:cubicBezTo>
                    <a:pt x="139" y="61"/>
                    <a:pt x="145" y="60"/>
                    <a:pt x="144" y="55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56" name="Freeform 127">
              <a:extLst>
                <a:ext uri="{FF2B5EF4-FFF2-40B4-BE49-F238E27FC236}">
                  <a16:creationId xmlns:a16="http://schemas.microsoft.com/office/drawing/2014/main" id="{FF732A5F-0D7F-BD29-051A-CA6F40F15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9488" y="2292350"/>
              <a:ext cx="136525" cy="169863"/>
            </a:xfrm>
            <a:custGeom>
              <a:avLst/>
              <a:gdLst/>
              <a:ahLst/>
              <a:cxnLst>
                <a:cxn ang="0">
                  <a:pos x="70" y="0"/>
                </a:cxn>
                <a:cxn ang="0">
                  <a:pos x="65" y="2"/>
                </a:cxn>
                <a:cxn ang="0">
                  <a:pos x="61" y="5"/>
                </a:cxn>
                <a:cxn ang="0">
                  <a:pos x="49" y="3"/>
                </a:cxn>
                <a:cxn ang="0">
                  <a:pos x="34" y="3"/>
                </a:cxn>
                <a:cxn ang="0">
                  <a:pos x="33" y="3"/>
                </a:cxn>
                <a:cxn ang="0">
                  <a:pos x="23" y="8"/>
                </a:cxn>
                <a:cxn ang="0">
                  <a:pos x="18" y="11"/>
                </a:cxn>
                <a:cxn ang="0">
                  <a:pos x="10" y="12"/>
                </a:cxn>
                <a:cxn ang="0">
                  <a:pos x="6" y="19"/>
                </a:cxn>
                <a:cxn ang="0">
                  <a:pos x="3" y="23"/>
                </a:cxn>
                <a:cxn ang="0">
                  <a:pos x="0" y="29"/>
                </a:cxn>
                <a:cxn ang="0">
                  <a:pos x="0" y="29"/>
                </a:cxn>
                <a:cxn ang="0">
                  <a:pos x="6" y="39"/>
                </a:cxn>
                <a:cxn ang="0">
                  <a:pos x="14" y="42"/>
                </a:cxn>
                <a:cxn ang="0">
                  <a:pos x="25" y="45"/>
                </a:cxn>
                <a:cxn ang="0">
                  <a:pos x="13" y="46"/>
                </a:cxn>
                <a:cxn ang="0">
                  <a:pos x="15" y="56"/>
                </a:cxn>
                <a:cxn ang="0">
                  <a:pos x="21" y="64"/>
                </a:cxn>
                <a:cxn ang="0">
                  <a:pos x="31" y="69"/>
                </a:cxn>
                <a:cxn ang="0">
                  <a:pos x="29" y="57"/>
                </a:cxn>
                <a:cxn ang="0">
                  <a:pos x="37" y="57"/>
                </a:cxn>
                <a:cxn ang="0">
                  <a:pos x="32" y="53"/>
                </a:cxn>
                <a:cxn ang="0">
                  <a:pos x="36" y="50"/>
                </a:cxn>
                <a:cxn ang="0">
                  <a:pos x="44" y="49"/>
                </a:cxn>
                <a:cxn ang="0">
                  <a:pos x="40" y="40"/>
                </a:cxn>
                <a:cxn ang="0">
                  <a:pos x="31" y="41"/>
                </a:cxn>
                <a:cxn ang="0">
                  <a:pos x="35" y="35"/>
                </a:cxn>
                <a:cxn ang="0">
                  <a:pos x="26" y="22"/>
                </a:cxn>
                <a:cxn ang="0">
                  <a:pos x="31" y="19"/>
                </a:cxn>
                <a:cxn ang="0">
                  <a:pos x="40" y="20"/>
                </a:cxn>
                <a:cxn ang="0">
                  <a:pos x="43" y="12"/>
                </a:cxn>
                <a:cxn ang="0">
                  <a:pos x="49" y="14"/>
                </a:cxn>
                <a:cxn ang="0">
                  <a:pos x="58" y="10"/>
                </a:cxn>
                <a:cxn ang="0">
                  <a:pos x="65" y="13"/>
                </a:cxn>
                <a:cxn ang="0">
                  <a:pos x="68" y="9"/>
                </a:cxn>
                <a:cxn ang="0">
                  <a:pos x="71" y="4"/>
                </a:cxn>
                <a:cxn ang="0">
                  <a:pos x="70" y="0"/>
                </a:cxn>
                <a:cxn ang="0">
                  <a:pos x="61" y="84"/>
                </a:cxn>
                <a:cxn ang="0">
                  <a:pos x="43" y="82"/>
                </a:cxn>
                <a:cxn ang="0">
                  <a:pos x="36" y="85"/>
                </a:cxn>
                <a:cxn ang="0">
                  <a:pos x="53" y="89"/>
                </a:cxn>
                <a:cxn ang="0">
                  <a:pos x="68" y="84"/>
                </a:cxn>
                <a:cxn ang="0">
                  <a:pos x="61" y="84"/>
                </a:cxn>
              </a:cxnLst>
              <a:rect l="0" t="0" r="r" b="b"/>
              <a:pathLst>
                <a:path w="71" h="89">
                  <a:moveTo>
                    <a:pt x="70" y="0"/>
                  </a:moveTo>
                  <a:cubicBezTo>
                    <a:pt x="68" y="0"/>
                    <a:pt x="64" y="1"/>
                    <a:pt x="65" y="2"/>
                  </a:cubicBezTo>
                  <a:cubicBezTo>
                    <a:pt x="66" y="4"/>
                    <a:pt x="63" y="5"/>
                    <a:pt x="61" y="5"/>
                  </a:cubicBezTo>
                  <a:cubicBezTo>
                    <a:pt x="61" y="5"/>
                    <a:pt x="51" y="4"/>
                    <a:pt x="49" y="3"/>
                  </a:cubicBezTo>
                  <a:cubicBezTo>
                    <a:pt x="47" y="2"/>
                    <a:pt x="38" y="2"/>
                    <a:pt x="34" y="3"/>
                  </a:cubicBezTo>
                  <a:cubicBezTo>
                    <a:pt x="34" y="3"/>
                    <a:pt x="33" y="3"/>
                    <a:pt x="33" y="3"/>
                  </a:cubicBezTo>
                  <a:cubicBezTo>
                    <a:pt x="32" y="5"/>
                    <a:pt x="24" y="9"/>
                    <a:pt x="23" y="8"/>
                  </a:cubicBezTo>
                  <a:cubicBezTo>
                    <a:pt x="21" y="7"/>
                    <a:pt x="21" y="11"/>
                    <a:pt x="18" y="11"/>
                  </a:cubicBezTo>
                  <a:cubicBezTo>
                    <a:pt x="15" y="12"/>
                    <a:pt x="10" y="11"/>
                    <a:pt x="10" y="12"/>
                  </a:cubicBezTo>
                  <a:cubicBezTo>
                    <a:pt x="10" y="14"/>
                    <a:pt x="8" y="17"/>
                    <a:pt x="6" y="19"/>
                  </a:cubicBezTo>
                  <a:cubicBezTo>
                    <a:pt x="4" y="21"/>
                    <a:pt x="6" y="23"/>
                    <a:pt x="3" y="23"/>
                  </a:cubicBezTo>
                  <a:cubicBezTo>
                    <a:pt x="1" y="23"/>
                    <a:pt x="1" y="26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" y="31"/>
                    <a:pt x="7" y="35"/>
                    <a:pt x="6" y="39"/>
                  </a:cubicBezTo>
                  <a:cubicBezTo>
                    <a:pt x="6" y="43"/>
                    <a:pt x="12" y="45"/>
                    <a:pt x="14" y="42"/>
                  </a:cubicBezTo>
                  <a:cubicBezTo>
                    <a:pt x="17" y="39"/>
                    <a:pt x="25" y="43"/>
                    <a:pt x="25" y="45"/>
                  </a:cubicBezTo>
                  <a:cubicBezTo>
                    <a:pt x="25" y="47"/>
                    <a:pt x="17" y="43"/>
                    <a:pt x="13" y="46"/>
                  </a:cubicBezTo>
                  <a:cubicBezTo>
                    <a:pt x="8" y="50"/>
                    <a:pt x="16" y="53"/>
                    <a:pt x="15" y="56"/>
                  </a:cubicBezTo>
                  <a:cubicBezTo>
                    <a:pt x="14" y="59"/>
                    <a:pt x="17" y="64"/>
                    <a:pt x="21" y="64"/>
                  </a:cubicBezTo>
                  <a:cubicBezTo>
                    <a:pt x="25" y="64"/>
                    <a:pt x="29" y="70"/>
                    <a:pt x="31" y="69"/>
                  </a:cubicBezTo>
                  <a:cubicBezTo>
                    <a:pt x="34" y="68"/>
                    <a:pt x="28" y="59"/>
                    <a:pt x="29" y="57"/>
                  </a:cubicBezTo>
                  <a:cubicBezTo>
                    <a:pt x="30" y="56"/>
                    <a:pt x="35" y="60"/>
                    <a:pt x="37" y="57"/>
                  </a:cubicBezTo>
                  <a:cubicBezTo>
                    <a:pt x="39" y="54"/>
                    <a:pt x="35" y="52"/>
                    <a:pt x="32" y="53"/>
                  </a:cubicBezTo>
                  <a:cubicBezTo>
                    <a:pt x="28" y="53"/>
                    <a:pt x="32" y="48"/>
                    <a:pt x="36" y="50"/>
                  </a:cubicBezTo>
                  <a:cubicBezTo>
                    <a:pt x="40" y="53"/>
                    <a:pt x="42" y="50"/>
                    <a:pt x="44" y="49"/>
                  </a:cubicBezTo>
                  <a:cubicBezTo>
                    <a:pt x="46" y="49"/>
                    <a:pt x="47" y="42"/>
                    <a:pt x="40" y="40"/>
                  </a:cubicBezTo>
                  <a:cubicBezTo>
                    <a:pt x="34" y="39"/>
                    <a:pt x="35" y="45"/>
                    <a:pt x="31" y="41"/>
                  </a:cubicBezTo>
                  <a:cubicBezTo>
                    <a:pt x="27" y="36"/>
                    <a:pt x="35" y="38"/>
                    <a:pt x="35" y="35"/>
                  </a:cubicBezTo>
                  <a:cubicBezTo>
                    <a:pt x="35" y="31"/>
                    <a:pt x="29" y="26"/>
                    <a:pt x="26" y="22"/>
                  </a:cubicBezTo>
                  <a:cubicBezTo>
                    <a:pt x="23" y="18"/>
                    <a:pt x="30" y="16"/>
                    <a:pt x="31" y="19"/>
                  </a:cubicBezTo>
                  <a:cubicBezTo>
                    <a:pt x="33" y="22"/>
                    <a:pt x="38" y="21"/>
                    <a:pt x="40" y="20"/>
                  </a:cubicBezTo>
                  <a:cubicBezTo>
                    <a:pt x="43" y="19"/>
                    <a:pt x="37" y="14"/>
                    <a:pt x="43" y="12"/>
                  </a:cubicBezTo>
                  <a:cubicBezTo>
                    <a:pt x="48" y="10"/>
                    <a:pt x="48" y="13"/>
                    <a:pt x="49" y="14"/>
                  </a:cubicBezTo>
                  <a:cubicBezTo>
                    <a:pt x="51" y="14"/>
                    <a:pt x="53" y="10"/>
                    <a:pt x="58" y="10"/>
                  </a:cubicBezTo>
                  <a:cubicBezTo>
                    <a:pt x="61" y="10"/>
                    <a:pt x="63" y="11"/>
                    <a:pt x="65" y="13"/>
                  </a:cubicBezTo>
                  <a:cubicBezTo>
                    <a:pt x="67" y="12"/>
                    <a:pt x="68" y="11"/>
                    <a:pt x="68" y="9"/>
                  </a:cubicBezTo>
                  <a:cubicBezTo>
                    <a:pt x="68" y="8"/>
                    <a:pt x="71" y="7"/>
                    <a:pt x="71" y="4"/>
                  </a:cubicBezTo>
                  <a:cubicBezTo>
                    <a:pt x="71" y="3"/>
                    <a:pt x="71" y="1"/>
                    <a:pt x="70" y="0"/>
                  </a:cubicBezTo>
                  <a:close/>
                  <a:moveTo>
                    <a:pt x="61" y="84"/>
                  </a:moveTo>
                  <a:cubicBezTo>
                    <a:pt x="58" y="82"/>
                    <a:pt x="46" y="85"/>
                    <a:pt x="43" y="82"/>
                  </a:cubicBezTo>
                  <a:cubicBezTo>
                    <a:pt x="40" y="79"/>
                    <a:pt x="34" y="84"/>
                    <a:pt x="36" y="85"/>
                  </a:cubicBezTo>
                  <a:cubicBezTo>
                    <a:pt x="40" y="85"/>
                    <a:pt x="46" y="89"/>
                    <a:pt x="53" y="89"/>
                  </a:cubicBezTo>
                  <a:cubicBezTo>
                    <a:pt x="59" y="89"/>
                    <a:pt x="68" y="86"/>
                    <a:pt x="68" y="84"/>
                  </a:cubicBezTo>
                  <a:cubicBezTo>
                    <a:pt x="68" y="83"/>
                    <a:pt x="64" y="85"/>
                    <a:pt x="61" y="8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57" name="Freeform 128">
              <a:extLst>
                <a:ext uri="{FF2B5EF4-FFF2-40B4-BE49-F238E27FC236}">
                  <a16:creationId xmlns:a16="http://schemas.microsoft.com/office/drawing/2014/main" id="{74BBDC56-686E-5047-2BD1-1D3106470888}"/>
                </a:ext>
              </a:extLst>
            </p:cNvPr>
            <p:cNvSpPr/>
            <p:nvPr/>
          </p:nvSpPr>
          <p:spPr bwMode="auto">
            <a:xfrm>
              <a:off x="5043488" y="2439988"/>
              <a:ext cx="55563" cy="34925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26" y="4"/>
                </a:cxn>
                <a:cxn ang="0">
                  <a:pos x="25" y="2"/>
                </a:cxn>
                <a:cxn ang="0">
                  <a:pos x="9" y="7"/>
                </a:cxn>
                <a:cxn ang="0">
                  <a:pos x="4" y="15"/>
                </a:cxn>
                <a:cxn ang="0">
                  <a:pos x="20" y="11"/>
                </a:cxn>
              </a:cxnLst>
              <a:rect l="0" t="0" r="r" b="b"/>
              <a:pathLst>
                <a:path w="29" h="18">
                  <a:moveTo>
                    <a:pt x="20" y="11"/>
                  </a:moveTo>
                  <a:cubicBezTo>
                    <a:pt x="19" y="10"/>
                    <a:pt x="22" y="6"/>
                    <a:pt x="26" y="4"/>
                  </a:cubicBezTo>
                  <a:cubicBezTo>
                    <a:pt x="29" y="3"/>
                    <a:pt x="28" y="0"/>
                    <a:pt x="25" y="2"/>
                  </a:cubicBezTo>
                  <a:cubicBezTo>
                    <a:pt x="23" y="4"/>
                    <a:pt x="17" y="7"/>
                    <a:pt x="9" y="7"/>
                  </a:cubicBezTo>
                  <a:cubicBezTo>
                    <a:pt x="2" y="7"/>
                    <a:pt x="0" y="12"/>
                    <a:pt x="4" y="15"/>
                  </a:cubicBezTo>
                  <a:cubicBezTo>
                    <a:pt x="10" y="18"/>
                    <a:pt x="20" y="13"/>
                    <a:pt x="20" y="11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58" name="Freeform 129">
              <a:extLst>
                <a:ext uri="{FF2B5EF4-FFF2-40B4-BE49-F238E27FC236}">
                  <a16:creationId xmlns:a16="http://schemas.microsoft.com/office/drawing/2014/main" id="{AB770BB6-B73E-8997-1C91-209A1D5AD9D3}"/>
                </a:ext>
              </a:extLst>
            </p:cNvPr>
            <p:cNvSpPr/>
            <p:nvPr/>
          </p:nvSpPr>
          <p:spPr bwMode="auto">
            <a:xfrm>
              <a:off x="3836988" y="1539875"/>
              <a:ext cx="231775" cy="117475"/>
            </a:xfrm>
            <a:custGeom>
              <a:avLst/>
              <a:gdLst/>
              <a:ahLst/>
              <a:cxnLst>
                <a:cxn ang="0">
                  <a:pos x="102" y="44"/>
                </a:cxn>
                <a:cxn ang="0">
                  <a:pos x="111" y="36"/>
                </a:cxn>
                <a:cxn ang="0">
                  <a:pos x="120" y="28"/>
                </a:cxn>
                <a:cxn ang="0">
                  <a:pos x="114" y="19"/>
                </a:cxn>
                <a:cxn ang="0">
                  <a:pos x="108" y="13"/>
                </a:cxn>
                <a:cxn ang="0">
                  <a:pos x="106" y="6"/>
                </a:cxn>
                <a:cxn ang="0">
                  <a:pos x="98" y="7"/>
                </a:cxn>
                <a:cxn ang="0">
                  <a:pos x="87" y="2"/>
                </a:cxn>
                <a:cxn ang="0">
                  <a:pos x="86" y="8"/>
                </a:cxn>
                <a:cxn ang="0">
                  <a:pos x="79" y="9"/>
                </a:cxn>
                <a:cxn ang="0">
                  <a:pos x="75" y="9"/>
                </a:cxn>
                <a:cxn ang="0">
                  <a:pos x="68" y="10"/>
                </a:cxn>
                <a:cxn ang="0">
                  <a:pos x="62" y="8"/>
                </a:cxn>
                <a:cxn ang="0">
                  <a:pos x="55" y="13"/>
                </a:cxn>
                <a:cxn ang="0">
                  <a:pos x="50" y="11"/>
                </a:cxn>
                <a:cxn ang="0">
                  <a:pos x="45" y="14"/>
                </a:cxn>
                <a:cxn ang="0">
                  <a:pos x="44" y="20"/>
                </a:cxn>
                <a:cxn ang="0">
                  <a:pos x="36" y="23"/>
                </a:cxn>
                <a:cxn ang="0">
                  <a:pos x="33" y="14"/>
                </a:cxn>
                <a:cxn ang="0">
                  <a:pos x="16" y="3"/>
                </a:cxn>
                <a:cxn ang="0">
                  <a:pos x="18" y="9"/>
                </a:cxn>
                <a:cxn ang="0">
                  <a:pos x="14" y="9"/>
                </a:cxn>
                <a:cxn ang="0">
                  <a:pos x="6" y="11"/>
                </a:cxn>
                <a:cxn ang="0">
                  <a:pos x="1" y="19"/>
                </a:cxn>
                <a:cxn ang="0">
                  <a:pos x="12" y="22"/>
                </a:cxn>
                <a:cxn ang="0">
                  <a:pos x="25" y="22"/>
                </a:cxn>
                <a:cxn ang="0">
                  <a:pos x="23" y="27"/>
                </a:cxn>
                <a:cxn ang="0">
                  <a:pos x="17" y="30"/>
                </a:cxn>
                <a:cxn ang="0">
                  <a:pos x="4" y="34"/>
                </a:cxn>
                <a:cxn ang="0">
                  <a:pos x="21" y="34"/>
                </a:cxn>
                <a:cxn ang="0">
                  <a:pos x="25" y="38"/>
                </a:cxn>
                <a:cxn ang="0">
                  <a:pos x="28" y="42"/>
                </a:cxn>
                <a:cxn ang="0">
                  <a:pos x="24" y="47"/>
                </a:cxn>
                <a:cxn ang="0">
                  <a:pos x="19" y="51"/>
                </a:cxn>
                <a:cxn ang="0">
                  <a:pos x="33" y="50"/>
                </a:cxn>
                <a:cxn ang="0">
                  <a:pos x="53" y="59"/>
                </a:cxn>
                <a:cxn ang="0">
                  <a:pos x="73" y="54"/>
                </a:cxn>
                <a:cxn ang="0">
                  <a:pos x="87" y="49"/>
                </a:cxn>
                <a:cxn ang="0">
                  <a:pos x="102" y="44"/>
                </a:cxn>
              </a:cxnLst>
              <a:rect l="0" t="0" r="r" b="b"/>
              <a:pathLst>
                <a:path w="121" h="61">
                  <a:moveTo>
                    <a:pt x="102" y="44"/>
                  </a:moveTo>
                  <a:cubicBezTo>
                    <a:pt x="109" y="43"/>
                    <a:pt x="108" y="36"/>
                    <a:pt x="111" y="36"/>
                  </a:cubicBezTo>
                  <a:cubicBezTo>
                    <a:pt x="114" y="37"/>
                    <a:pt x="118" y="31"/>
                    <a:pt x="120" y="28"/>
                  </a:cubicBezTo>
                  <a:cubicBezTo>
                    <a:pt x="121" y="25"/>
                    <a:pt x="118" y="19"/>
                    <a:pt x="114" y="19"/>
                  </a:cubicBezTo>
                  <a:cubicBezTo>
                    <a:pt x="110" y="19"/>
                    <a:pt x="107" y="16"/>
                    <a:pt x="108" y="13"/>
                  </a:cubicBezTo>
                  <a:cubicBezTo>
                    <a:pt x="109" y="11"/>
                    <a:pt x="106" y="8"/>
                    <a:pt x="106" y="6"/>
                  </a:cubicBezTo>
                  <a:cubicBezTo>
                    <a:pt x="106" y="5"/>
                    <a:pt x="101" y="6"/>
                    <a:pt x="98" y="7"/>
                  </a:cubicBezTo>
                  <a:cubicBezTo>
                    <a:pt x="95" y="7"/>
                    <a:pt x="90" y="0"/>
                    <a:pt x="87" y="2"/>
                  </a:cubicBezTo>
                  <a:cubicBezTo>
                    <a:pt x="85" y="3"/>
                    <a:pt x="87" y="6"/>
                    <a:pt x="86" y="8"/>
                  </a:cubicBezTo>
                  <a:cubicBezTo>
                    <a:pt x="85" y="10"/>
                    <a:pt x="79" y="7"/>
                    <a:pt x="79" y="9"/>
                  </a:cubicBezTo>
                  <a:cubicBezTo>
                    <a:pt x="79" y="11"/>
                    <a:pt x="77" y="12"/>
                    <a:pt x="75" y="9"/>
                  </a:cubicBezTo>
                  <a:cubicBezTo>
                    <a:pt x="73" y="7"/>
                    <a:pt x="68" y="8"/>
                    <a:pt x="68" y="10"/>
                  </a:cubicBezTo>
                  <a:cubicBezTo>
                    <a:pt x="68" y="12"/>
                    <a:pt x="66" y="10"/>
                    <a:pt x="62" y="8"/>
                  </a:cubicBezTo>
                  <a:cubicBezTo>
                    <a:pt x="59" y="6"/>
                    <a:pt x="55" y="11"/>
                    <a:pt x="55" y="13"/>
                  </a:cubicBezTo>
                  <a:cubicBezTo>
                    <a:pt x="55" y="16"/>
                    <a:pt x="54" y="16"/>
                    <a:pt x="50" y="11"/>
                  </a:cubicBezTo>
                  <a:cubicBezTo>
                    <a:pt x="47" y="5"/>
                    <a:pt x="44" y="11"/>
                    <a:pt x="45" y="14"/>
                  </a:cubicBezTo>
                  <a:cubicBezTo>
                    <a:pt x="47" y="17"/>
                    <a:pt x="46" y="21"/>
                    <a:pt x="44" y="20"/>
                  </a:cubicBezTo>
                  <a:cubicBezTo>
                    <a:pt x="41" y="18"/>
                    <a:pt x="38" y="21"/>
                    <a:pt x="36" y="23"/>
                  </a:cubicBezTo>
                  <a:cubicBezTo>
                    <a:pt x="35" y="25"/>
                    <a:pt x="30" y="16"/>
                    <a:pt x="33" y="14"/>
                  </a:cubicBezTo>
                  <a:cubicBezTo>
                    <a:pt x="37" y="12"/>
                    <a:pt x="21" y="3"/>
                    <a:pt x="16" y="3"/>
                  </a:cubicBezTo>
                  <a:cubicBezTo>
                    <a:pt x="11" y="3"/>
                    <a:pt x="15" y="6"/>
                    <a:pt x="18" y="9"/>
                  </a:cubicBezTo>
                  <a:cubicBezTo>
                    <a:pt x="21" y="12"/>
                    <a:pt x="16" y="11"/>
                    <a:pt x="14" y="9"/>
                  </a:cubicBezTo>
                  <a:cubicBezTo>
                    <a:pt x="12" y="6"/>
                    <a:pt x="8" y="8"/>
                    <a:pt x="6" y="11"/>
                  </a:cubicBezTo>
                  <a:cubicBezTo>
                    <a:pt x="4" y="15"/>
                    <a:pt x="1" y="17"/>
                    <a:pt x="1" y="19"/>
                  </a:cubicBezTo>
                  <a:cubicBezTo>
                    <a:pt x="0" y="21"/>
                    <a:pt x="6" y="24"/>
                    <a:pt x="12" y="22"/>
                  </a:cubicBezTo>
                  <a:cubicBezTo>
                    <a:pt x="17" y="19"/>
                    <a:pt x="23" y="19"/>
                    <a:pt x="25" y="22"/>
                  </a:cubicBezTo>
                  <a:cubicBezTo>
                    <a:pt x="28" y="24"/>
                    <a:pt x="20" y="25"/>
                    <a:pt x="23" y="27"/>
                  </a:cubicBezTo>
                  <a:cubicBezTo>
                    <a:pt x="26" y="29"/>
                    <a:pt x="24" y="31"/>
                    <a:pt x="17" y="30"/>
                  </a:cubicBezTo>
                  <a:cubicBezTo>
                    <a:pt x="11" y="30"/>
                    <a:pt x="3" y="32"/>
                    <a:pt x="4" y="34"/>
                  </a:cubicBezTo>
                  <a:cubicBezTo>
                    <a:pt x="6" y="36"/>
                    <a:pt x="21" y="32"/>
                    <a:pt x="21" y="34"/>
                  </a:cubicBezTo>
                  <a:cubicBezTo>
                    <a:pt x="21" y="36"/>
                    <a:pt x="21" y="40"/>
                    <a:pt x="25" y="38"/>
                  </a:cubicBezTo>
                  <a:cubicBezTo>
                    <a:pt x="29" y="37"/>
                    <a:pt x="26" y="41"/>
                    <a:pt x="28" y="42"/>
                  </a:cubicBezTo>
                  <a:cubicBezTo>
                    <a:pt x="30" y="43"/>
                    <a:pt x="30" y="47"/>
                    <a:pt x="24" y="47"/>
                  </a:cubicBezTo>
                  <a:cubicBezTo>
                    <a:pt x="19" y="48"/>
                    <a:pt x="16" y="49"/>
                    <a:pt x="19" y="51"/>
                  </a:cubicBezTo>
                  <a:cubicBezTo>
                    <a:pt x="21" y="54"/>
                    <a:pt x="27" y="52"/>
                    <a:pt x="33" y="50"/>
                  </a:cubicBezTo>
                  <a:cubicBezTo>
                    <a:pt x="39" y="49"/>
                    <a:pt x="47" y="56"/>
                    <a:pt x="53" y="59"/>
                  </a:cubicBezTo>
                  <a:cubicBezTo>
                    <a:pt x="60" y="61"/>
                    <a:pt x="72" y="58"/>
                    <a:pt x="73" y="54"/>
                  </a:cubicBezTo>
                  <a:cubicBezTo>
                    <a:pt x="74" y="51"/>
                    <a:pt x="83" y="52"/>
                    <a:pt x="87" y="49"/>
                  </a:cubicBezTo>
                  <a:cubicBezTo>
                    <a:pt x="91" y="47"/>
                    <a:pt x="96" y="44"/>
                    <a:pt x="102" y="4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59" name="Freeform 130">
              <a:extLst>
                <a:ext uri="{FF2B5EF4-FFF2-40B4-BE49-F238E27FC236}">
                  <a16:creationId xmlns:a16="http://schemas.microsoft.com/office/drawing/2014/main" id="{D6628848-C212-3A2C-6890-C3A3A956AC6F}"/>
                </a:ext>
              </a:extLst>
            </p:cNvPr>
            <p:cNvSpPr/>
            <p:nvPr/>
          </p:nvSpPr>
          <p:spPr bwMode="auto">
            <a:xfrm>
              <a:off x="4135438" y="1917700"/>
              <a:ext cx="98425" cy="107950"/>
            </a:xfrm>
            <a:custGeom>
              <a:avLst/>
              <a:gdLst/>
              <a:ahLst/>
              <a:cxnLst>
                <a:cxn ang="0">
                  <a:pos x="45" y="17"/>
                </a:cxn>
                <a:cxn ang="0">
                  <a:pos x="42" y="14"/>
                </a:cxn>
                <a:cxn ang="0">
                  <a:pos x="35" y="16"/>
                </a:cxn>
                <a:cxn ang="0">
                  <a:pos x="28" y="15"/>
                </a:cxn>
                <a:cxn ang="0">
                  <a:pos x="31" y="8"/>
                </a:cxn>
                <a:cxn ang="0">
                  <a:pos x="34" y="2"/>
                </a:cxn>
                <a:cxn ang="0">
                  <a:pos x="32" y="1"/>
                </a:cxn>
                <a:cxn ang="0">
                  <a:pos x="21" y="4"/>
                </a:cxn>
                <a:cxn ang="0">
                  <a:pos x="26" y="9"/>
                </a:cxn>
                <a:cxn ang="0">
                  <a:pos x="17" y="14"/>
                </a:cxn>
                <a:cxn ang="0">
                  <a:pos x="5" y="14"/>
                </a:cxn>
                <a:cxn ang="0">
                  <a:pos x="6" y="22"/>
                </a:cxn>
                <a:cxn ang="0">
                  <a:pos x="12" y="30"/>
                </a:cxn>
                <a:cxn ang="0">
                  <a:pos x="9" y="40"/>
                </a:cxn>
                <a:cxn ang="0">
                  <a:pos x="1" y="47"/>
                </a:cxn>
                <a:cxn ang="0">
                  <a:pos x="12" y="56"/>
                </a:cxn>
                <a:cxn ang="0">
                  <a:pos x="32" y="48"/>
                </a:cxn>
                <a:cxn ang="0">
                  <a:pos x="46" y="45"/>
                </a:cxn>
                <a:cxn ang="0">
                  <a:pos x="46" y="19"/>
                </a:cxn>
                <a:cxn ang="0">
                  <a:pos x="45" y="17"/>
                </a:cxn>
              </a:cxnLst>
              <a:rect l="0" t="0" r="r" b="b"/>
              <a:pathLst>
                <a:path w="51" h="56">
                  <a:moveTo>
                    <a:pt x="45" y="17"/>
                  </a:moveTo>
                  <a:cubicBezTo>
                    <a:pt x="44" y="16"/>
                    <a:pt x="43" y="15"/>
                    <a:pt x="42" y="14"/>
                  </a:cubicBezTo>
                  <a:cubicBezTo>
                    <a:pt x="37" y="9"/>
                    <a:pt x="36" y="13"/>
                    <a:pt x="35" y="16"/>
                  </a:cubicBezTo>
                  <a:cubicBezTo>
                    <a:pt x="35" y="19"/>
                    <a:pt x="31" y="15"/>
                    <a:pt x="28" y="15"/>
                  </a:cubicBezTo>
                  <a:cubicBezTo>
                    <a:pt x="25" y="14"/>
                    <a:pt x="29" y="9"/>
                    <a:pt x="31" y="8"/>
                  </a:cubicBezTo>
                  <a:cubicBezTo>
                    <a:pt x="32" y="7"/>
                    <a:pt x="33" y="5"/>
                    <a:pt x="34" y="2"/>
                  </a:cubicBezTo>
                  <a:cubicBezTo>
                    <a:pt x="33" y="2"/>
                    <a:pt x="33" y="2"/>
                    <a:pt x="32" y="1"/>
                  </a:cubicBezTo>
                  <a:cubicBezTo>
                    <a:pt x="28" y="0"/>
                    <a:pt x="21" y="0"/>
                    <a:pt x="21" y="4"/>
                  </a:cubicBezTo>
                  <a:cubicBezTo>
                    <a:pt x="21" y="8"/>
                    <a:pt x="26" y="6"/>
                    <a:pt x="26" y="9"/>
                  </a:cubicBezTo>
                  <a:cubicBezTo>
                    <a:pt x="26" y="12"/>
                    <a:pt x="21" y="11"/>
                    <a:pt x="17" y="14"/>
                  </a:cubicBezTo>
                  <a:cubicBezTo>
                    <a:pt x="13" y="16"/>
                    <a:pt x="9" y="12"/>
                    <a:pt x="5" y="14"/>
                  </a:cubicBezTo>
                  <a:cubicBezTo>
                    <a:pt x="1" y="16"/>
                    <a:pt x="9" y="18"/>
                    <a:pt x="6" y="22"/>
                  </a:cubicBezTo>
                  <a:cubicBezTo>
                    <a:pt x="3" y="27"/>
                    <a:pt x="7" y="26"/>
                    <a:pt x="12" y="30"/>
                  </a:cubicBezTo>
                  <a:cubicBezTo>
                    <a:pt x="17" y="34"/>
                    <a:pt x="9" y="35"/>
                    <a:pt x="9" y="40"/>
                  </a:cubicBezTo>
                  <a:cubicBezTo>
                    <a:pt x="9" y="44"/>
                    <a:pt x="2" y="44"/>
                    <a:pt x="1" y="47"/>
                  </a:cubicBezTo>
                  <a:cubicBezTo>
                    <a:pt x="0" y="50"/>
                    <a:pt x="6" y="56"/>
                    <a:pt x="12" y="56"/>
                  </a:cubicBezTo>
                  <a:cubicBezTo>
                    <a:pt x="16" y="56"/>
                    <a:pt x="26" y="54"/>
                    <a:pt x="32" y="48"/>
                  </a:cubicBezTo>
                  <a:cubicBezTo>
                    <a:pt x="37" y="43"/>
                    <a:pt x="40" y="48"/>
                    <a:pt x="46" y="45"/>
                  </a:cubicBezTo>
                  <a:cubicBezTo>
                    <a:pt x="51" y="43"/>
                    <a:pt x="48" y="23"/>
                    <a:pt x="46" y="19"/>
                  </a:cubicBezTo>
                  <a:cubicBezTo>
                    <a:pt x="45" y="18"/>
                    <a:pt x="45" y="18"/>
                    <a:pt x="45" y="1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60" name="Freeform 131">
              <a:extLst>
                <a:ext uri="{FF2B5EF4-FFF2-40B4-BE49-F238E27FC236}">
                  <a16:creationId xmlns:a16="http://schemas.microsoft.com/office/drawing/2014/main" id="{D65119F1-8AB8-40BA-007F-0A0E8E212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3063" y="1739900"/>
              <a:ext cx="219075" cy="333375"/>
            </a:xfrm>
            <a:custGeom>
              <a:avLst/>
              <a:gdLst/>
              <a:ahLst/>
              <a:cxnLst>
                <a:cxn ang="0">
                  <a:pos x="9" y="95"/>
                </a:cxn>
                <a:cxn ang="0">
                  <a:pos x="3" y="108"/>
                </a:cxn>
                <a:cxn ang="0">
                  <a:pos x="17" y="107"/>
                </a:cxn>
                <a:cxn ang="0">
                  <a:pos x="29" y="105"/>
                </a:cxn>
                <a:cxn ang="0">
                  <a:pos x="114" y="134"/>
                </a:cxn>
                <a:cxn ang="0">
                  <a:pos x="97" y="127"/>
                </a:cxn>
                <a:cxn ang="0">
                  <a:pos x="93" y="115"/>
                </a:cxn>
                <a:cxn ang="0">
                  <a:pos x="77" y="88"/>
                </a:cxn>
                <a:cxn ang="0">
                  <a:pos x="59" y="80"/>
                </a:cxn>
                <a:cxn ang="0">
                  <a:pos x="72" y="53"/>
                </a:cxn>
                <a:cxn ang="0">
                  <a:pos x="47" y="49"/>
                </a:cxn>
                <a:cxn ang="0">
                  <a:pos x="57" y="33"/>
                </a:cxn>
                <a:cxn ang="0">
                  <a:pos x="40" y="37"/>
                </a:cxn>
                <a:cxn ang="0">
                  <a:pos x="28" y="54"/>
                </a:cxn>
                <a:cxn ang="0">
                  <a:pos x="18" y="55"/>
                </a:cxn>
                <a:cxn ang="0">
                  <a:pos x="22" y="70"/>
                </a:cxn>
                <a:cxn ang="0">
                  <a:pos x="19" y="83"/>
                </a:cxn>
                <a:cxn ang="0">
                  <a:pos x="32" y="87"/>
                </a:cxn>
                <a:cxn ang="0">
                  <a:pos x="39" y="86"/>
                </a:cxn>
                <a:cxn ang="0">
                  <a:pos x="51" y="96"/>
                </a:cxn>
                <a:cxn ang="0">
                  <a:pos x="56" y="106"/>
                </a:cxn>
                <a:cxn ang="0">
                  <a:pos x="58" y="121"/>
                </a:cxn>
                <a:cxn ang="0">
                  <a:pos x="43" y="123"/>
                </a:cxn>
                <a:cxn ang="0">
                  <a:pos x="46" y="134"/>
                </a:cxn>
                <a:cxn ang="0">
                  <a:pos x="40" y="147"/>
                </a:cxn>
                <a:cxn ang="0">
                  <a:pos x="58" y="150"/>
                </a:cxn>
                <a:cxn ang="0">
                  <a:pos x="47" y="154"/>
                </a:cxn>
                <a:cxn ang="0">
                  <a:pos x="41" y="167"/>
                </a:cxn>
                <a:cxn ang="0">
                  <a:pos x="54" y="164"/>
                </a:cxn>
                <a:cxn ang="0">
                  <a:pos x="71" y="160"/>
                </a:cxn>
                <a:cxn ang="0">
                  <a:pos x="93" y="160"/>
                </a:cxn>
                <a:cxn ang="0">
                  <a:pos x="104" y="151"/>
                </a:cxn>
                <a:cxn ang="0">
                  <a:pos x="114" y="134"/>
                </a:cxn>
                <a:cxn ang="0">
                  <a:pos x="21" y="40"/>
                </a:cxn>
                <a:cxn ang="0">
                  <a:pos x="78" y="14"/>
                </a:cxn>
                <a:cxn ang="0">
                  <a:pos x="78" y="14"/>
                </a:cxn>
              </a:cxnLst>
              <a:rect l="0" t="0" r="r" b="b"/>
              <a:pathLst>
                <a:path w="114" h="174">
                  <a:moveTo>
                    <a:pt x="23" y="92"/>
                  </a:moveTo>
                  <a:cubicBezTo>
                    <a:pt x="18" y="88"/>
                    <a:pt x="13" y="95"/>
                    <a:pt x="9" y="95"/>
                  </a:cubicBezTo>
                  <a:cubicBezTo>
                    <a:pt x="8" y="98"/>
                    <a:pt x="7" y="100"/>
                    <a:pt x="6" y="101"/>
                  </a:cubicBezTo>
                  <a:cubicBezTo>
                    <a:pt x="4" y="102"/>
                    <a:pt x="0" y="107"/>
                    <a:pt x="3" y="108"/>
                  </a:cubicBezTo>
                  <a:cubicBezTo>
                    <a:pt x="6" y="108"/>
                    <a:pt x="10" y="112"/>
                    <a:pt x="10" y="109"/>
                  </a:cubicBezTo>
                  <a:cubicBezTo>
                    <a:pt x="11" y="106"/>
                    <a:pt x="12" y="102"/>
                    <a:pt x="17" y="107"/>
                  </a:cubicBezTo>
                  <a:cubicBezTo>
                    <a:pt x="18" y="108"/>
                    <a:pt x="19" y="109"/>
                    <a:pt x="20" y="110"/>
                  </a:cubicBezTo>
                  <a:cubicBezTo>
                    <a:pt x="21" y="108"/>
                    <a:pt x="26" y="108"/>
                    <a:pt x="29" y="105"/>
                  </a:cubicBezTo>
                  <a:cubicBezTo>
                    <a:pt x="32" y="102"/>
                    <a:pt x="27" y="97"/>
                    <a:pt x="23" y="92"/>
                  </a:cubicBezTo>
                  <a:close/>
                  <a:moveTo>
                    <a:pt x="114" y="134"/>
                  </a:moveTo>
                  <a:cubicBezTo>
                    <a:pt x="114" y="129"/>
                    <a:pt x="103" y="125"/>
                    <a:pt x="102" y="128"/>
                  </a:cubicBezTo>
                  <a:cubicBezTo>
                    <a:pt x="101" y="131"/>
                    <a:pt x="98" y="130"/>
                    <a:pt x="97" y="127"/>
                  </a:cubicBezTo>
                  <a:cubicBezTo>
                    <a:pt x="95" y="124"/>
                    <a:pt x="98" y="121"/>
                    <a:pt x="96" y="121"/>
                  </a:cubicBezTo>
                  <a:cubicBezTo>
                    <a:pt x="95" y="121"/>
                    <a:pt x="92" y="117"/>
                    <a:pt x="93" y="115"/>
                  </a:cubicBezTo>
                  <a:cubicBezTo>
                    <a:pt x="93" y="113"/>
                    <a:pt x="90" y="103"/>
                    <a:pt x="84" y="101"/>
                  </a:cubicBezTo>
                  <a:cubicBezTo>
                    <a:pt x="79" y="100"/>
                    <a:pt x="78" y="92"/>
                    <a:pt x="77" y="88"/>
                  </a:cubicBezTo>
                  <a:cubicBezTo>
                    <a:pt x="76" y="83"/>
                    <a:pt x="72" y="86"/>
                    <a:pt x="69" y="82"/>
                  </a:cubicBezTo>
                  <a:cubicBezTo>
                    <a:pt x="66" y="78"/>
                    <a:pt x="62" y="80"/>
                    <a:pt x="59" y="80"/>
                  </a:cubicBezTo>
                  <a:cubicBezTo>
                    <a:pt x="57" y="80"/>
                    <a:pt x="59" y="76"/>
                    <a:pt x="63" y="73"/>
                  </a:cubicBezTo>
                  <a:cubicBezTo>
                    <a:pt x="67" y="70"/>
                    <a:pt x="72" y="56"/>
                    <a:pt x="72" y="53"/>
                  </a:cubicBezTo>
                  <a:cubicBezTo>
                    <a:pt x="72" y="50"/>
                    <a:pt x="54" y="51"/>
                    <a:pt x="51" y="52"/>
                  </a:cubicBezTo>
                  <a:cubicBezTo>
                    <a:pt x="48" y="54"/>
                    <a:pt x="44" y="50"/>
                    <a:pt x="47" y="49"/>
                  </a:cubicBezTo>
                  <a:cubicBezTo>
                    <a:pt x="50" y="47"/>
                    <a:pt x="56" y="42"/>
                    <a:pt x="56" y="39"/>
                  </a:cubicBezTo>
                  <a:cubicBezTo>
                    <a:pt x="55" y="37"/>
                    <a:pt x="60" y="35"/>
                    <a:pt x="57" y="33"/>
                  </a:cubicBezTo>
                  <a:cubicBezTo>
                    <a:pt x="55" y="30"/>
                    <a:pt x="54" y="35"/>
                    <a:pt x="52" y="37"/>
                  </a:cubicBezTo>
                  <a:cubicBezTo>
                    <a:pt x="50" y="39"/>
                    <a:pt x="45" y="38"/>
                    <a:pt x="40" y="37"/>
                  </a:cubicBezTo>
                  <a:cubicBezTo>
                    <a:pt x="35" y="36"/>
                    <a:pt x="33" y="44"/>
                    <a:pt x="33" y="47"/>
                  </a:cubicBezTo>
                  <a:cubicBezTo>
                    <a:pt x="33" y="50"/>
                    <a:pt x="27" y="52"/>
                    <a:pt x="28" y="54"/>
                  </a:cubicBezTo>
                  <a:cubicBezTo>
                    <a:pt x="29" y="57"/>
                    <a:pt x="27" y="59"/>
                    <a:pt x="25" y="58"/>
                  </a:cubicBezTo>
                  <a:cubicBezTo>
                    <a:pt x="24" y="56"/>
                    <a:pt x="22" y="52"/>
                    <a:pt x="18" y="55"/>
                  </a:cubicBezTo>
                  <a:cubicBezTo>
                    <a:pt x="15" y="58"/>
                    <a:pt x="22" y="61"/>
                    <a:pt x="27" y="62"/>
                  </a:cubicBezTo>
                  <a:cubicBezTo>
                    <a:pt x="31" y="62"/>
                    <a:pt x="23" y="65"/>
                    <a:pt x="22" y="70"/>
                  </a:cubicBezTo>
                  <a:cubicBezTo>
                    <a:pt x="22" y="75"/>
                    <a:pt x="28" y="73"/>
                    <a:pt x="28" y="76"/>
                  </a:cubicBezTo>
                  <a:cubicBezTo>
                    <a:pt x="29" y="79"/>
                    <a:pt x="19" y="80"/>
                    <a:pt x="19" y="83"/>
                  </a:cubicBezTo>
                  <a:cubicBezTo>
                    <a:pt x="19" y="86"/>
                    <a:pt x="25" y="82"/>
                    <a:pt x="27" y="80"/>
                  </a:cubicBezTo>
                  <a:cubicBezTo>
                    <a:pt x="30" y="79"/>
                    <a:pt x="26" y="88"/>
                    <a:pt x="32" y="87"/>
                  </a:cubicBezTo>
                  <a:cubicBezTo>
                    <a:pt x="38" y="86"/>
                    <a:pt x="36" y="78"/>
                    <a:pt x="38" y="78"/>
                  </a:cubicBezTo>
                  <a:cubicBezTo>
                    <a:pt x="40" y="79"/>
                    <a:pt x="37" y="83"/>
                    <a:pt x="39" y="86"/>
                  </a:cubicBezTo>
                  <a:cubicBezTo>
                    <a:pt x="41" y="90"/>
                    <a:pt x="35" y="95"/>
                    <a:pt x="35" y="97"/>
                  </a:cubicBezTo>
                  <a:cubicBezTo>
                    <a:pt x="35" y="100"/>
                    <a:pt x="47" y="100"/>
                    <a:pt x="51" y="96"/>
                  </a:cubicBezTo>
                  <a:cubicBezTo>
                    <a:pt x="55" y="92"/>
                    <a:pt x="57" y="96"/>
                    <a:pt x="54" y="99"/>
                  </a:cubicBezTo>
                  <a:cubicBezTo>
                    <a:pt x="52" y="102"/>
                    <a:pt x="53" y="105"/>
                    <a:pt x="56" y="106"/>
                  </a:cubicBezTo>
                  <a:cubicBezTo>
                    <a:pt x="59" y="107"/>
                    <a:pt x="61" y="108"/>
                    <a:pt x="59" y="110"/>
                  </a:cubicBezTo>
                  <a:cubicBezTo>
                    <a:pt x="58" y="113"/>
                    <a:pt x="59" y="118"/>
                    <a:pt x="58" y="121"/>
                  </a:cubicBezTo>
                  <a:cubicBezTo>
                    <a:pt x="57" y="123"/>
                    <a:pt x="47" y="123"/>
                    <a:pt x="47" y="121"/>
                  </a:cubicBezTo>
                  <a:cubicBezTo>
                    <a:pt x="46" y="119"/>
                    <a:pt x="42" y="121"/>
                    <a:pt x="43" y="123"/>
                  </a:cubicBezTo>
                  <a:cubicBezTo>
                    <a:pt x="44" y="125"/>
                    <a:pt x="39" y="128"/>
                    <a:pt x="40" y="130"/>
                  </a:cubicBezTo>
                  <a:cubicBezTo>
                    <a:pt x="40" y="132"/>
                    <a:pt x="46" y="132"/>
                    <a:pt x="46" y="134"/>
                  </a:cubicBezTo>
                  <a:cubicBezTo>
                    <a:pt x="47" y="137"/>
                    <a:pt x="42" y="140"/>
                    <a:pt x="36" y="142"/>
                  </a:cubicBezTo>
                  <a:cubicBezTo>
                    <a:pt x="29" y="144"/>
                    <a:pt x="37" y="149"/>
                    <a:pt x="40" y="147"/>
                  </a:cubicBezTo>
                  <a:cubicBezTo>
                    <a:pt x="43" y="144"/>
                    <a:pt x="42" y="148"/>
                    <a:pt x="47" y="148"/>
                  </a:cubicBezTo>
                  <a:cubicBezTo>
                    <a:pt x="51" y="148"/>
                    <a:pt x="54" y="152"/>
                    <a:pt x="58" y="150"/>
                  </a:cubicBezTo>
                  <a:cubicBezTo>
                    <a:pt x="63" y="148"/>
                    <a:pt x="63" y="150"/>
                    <a:pt x="59" y="153"/>
                  </a:cubicBezTo>
                  <a:cubicBezTo>
                    <a:pt x="56" y="155"/>
                    <a:pt x="50" y="152"/>
                    <a:pt x="47" y="154"/>
                  </a:cubicBezTo>
                  <a:cubicBezTo>
                    <a:pt x="44" y="156"/>
                    <a:pt x="30" y="169"/>
                    <a:pt x="33" y="172"/>
                  </a:cubicBezTo>
                  <a:cubicBezTo>
                    <a:pt x="34" y="174"/>
                    <a:pt x="36" y="169"/>
                    <a:pt x="41" y="167"/>
                  </a:cubicBezTo>
                  <a:cubicBezTo>
                    <a:pt x="46" y="165"/>
                    <a:pt x="47" y="169"/>
                    <a:pt x="49" y="169"/>
                  </a:cubicBezTo>
                  <a:cubicBezTo>
                    <a:pt x="52" y="169"/>
                    <a:pt x="52" y="163"/>
                    <a:pt x="54" y="164"/>
                  </a:cubicBezTo>
                  <a:cubicBezTo>
                    <a:pt x="56" y="164"/>
                    <a:pt x="58" y="162"/>
                    <a:pt x="62" y="163"/>
                  </a:cubicBezTo>
                  <a:cubicBezTo>
                    <a:pt x="66" y="163"/>
                    <a:pt x="69" y="162"/>
                    <a:pt x="71" y="160"/>
                  </a:cubicBezTo>
                  <a:cubicBezTo>
                    <a:pt x="73" y="159"/>
                    <a:pt x="79" y="164"/>
                    <a:pt x="80" y="162"/>
                  </a:cubicBezTo>
                  <a:cubicBezTo>
                    <a:pt x="82" y="161"/>
                    <a:pt x="89" y="160"/>
                    <a:pt x="93" y="160"/>
                  </a:cubicBezTo>
                  <a:cubicBezTo>
                    <a:pt x="97" y="160"/>
                    <a:pt x="106" y="156"/>
                    <a:pt x="109" y="154"/>
                  </a:cubicBezTo>
                  <a:cubicBezTo>
                    <a:pt x="111" y="151"/>
                    <a:pt x="107" y="151"/>
                    <a:pt x="104" y="151"/>
                  </a:cubicBezTo>
                  <a:cubicBezTo>
                    <a:pt x="100" y="152"/>
                    <a:pt x="101" y="148"/>
                    <a:pt x="105" y="145"/>
                  </a:cubicBezTo>
                  <a:cubicBezTo>
                    <a:pt x="108" y="141"/>
                    <a:pt x="114" y="139"/>
                    <a:pt x="114" y="134"/>
                  </a:cubicBezTo>
                  <a:close/>
                  <a:moveTo>
                    <a:pt x="14" y="50"/>
                  </a:moveTo>
                  <a:cubicBezTo>
                    <a:pt x="18" y="50"/>
                    <a:pt x="23" y="42"/>
                    <a:pt x="21" y="40"/>
                  </a:cubicBezTo>
                  <a:cubicBezTo>
                    <a:pt x="19" y="38"/>
                    <a:pt x="10" y="50"/>
                    <a:pt x="14" y="50"/>
                  </a:cubicBezTo>
                  <a:close/>
                  <a:moveTo>
                    <a:pt x="78" y="14"/>
                  </a:moveTo>
                  <a:cubicBezTo>
                    <a:pt x="81" y="11"/>
                    <a:pt x="84" y="0"/>
                    <a:pt x="80" y="1"/>
                  </a:cubicBezTo>
                  <a:cubicBezTo>
                    <a:pt x="76" y="3"/>
                    <a:pt x="77" y="15"/>
                    <a:pt x="78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61" name="Freeform 132">
              <a:extLst>
                <a:ext uri="{FF2B5EF4-FFF2-40B4-BE49-F238E27FC236}">
                  <a16:creationId xmlns:a16="http://schemas.microsoft.com/office/drawing/2014/main" id="{6DD00A59-290F-5FAD-F7D0-371C89FBD3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3063" y="1739900"/>
              <a:ext cx="219075" cy="333375"/>
            </a:xfrm>
            <a:custGeom>
              <a:avLst/>
              <a:gdLst/>
              <a:ahLst/>
              <a:cxnLst>
                <a:cxn ang="0">
                  <a:pos x="9" y="95"/>
                </a:cxn>
                <a:cxn ang="0">
                  <a:pos x="3" y="108"/>
                </a:cxn>
                <a:cxn ang="0">
                  <a:pos x="17" y="107"/>
                </a:cxn>
                <a:cxn ang="0">
                  <a:pos x="29" y="105"/>
                </a:cxn>
                <a:cxn ang="0">
                  <a:pos x="114" y="134"/>
                </a:cxn>
                <a:cxn ang="0">
                  <a:pos x="97" y="127"/>
                </a:cxn>
                <a:cxn ang="0">
                  <a:pos x="93" y="115"/>
                </a:cxn>
                <a:cxn ang="0">
                  <a:pos x="77" y="88"/>
                </a:cxn>
                <a:cxn ang="0">
                  <a:pos x="59" y="80"/>
                </a:cxn>
                <a:cxn ang="0">
                  <a:pos x="72" y="53"/>
                </a:cxn>
                <a:cxn ang="0">
                  <a:pos x="47" y="49"/>
                </a:cxn>
                <a:cxn ang="0">
                  <a:pos x="57" y="33"/>
                </a:cxn>
                <a:cxn ang="0">
                  <a:pos x="40" y="37"/>
                </a:cxn>
                <a:cxn ang="0">
                  <a:pos x="28" y="54"/>
                </a:cxn>
                <a:cxn ang="0">
                  <a:pos x="18" y="55"/>
                </a:cxn>
                <a:cxn ang="0">
                  <a:pos x="22" y="70"/>
                </a:cxn>
                <a:cxn ang="0">
                  <a:pos x="19" y="83"/>
                </a:cxn>
                <a:cxn ang="0">
                  <a:pos x="32" y="87"/>
                </a:cxn>
                <a:cxn ang="0">
                  <a:pos x="39" y="86"/>
                </a:cxn>
                <a:cxn ang="0">
                  <a:pos x="51" y="96"/>
                </a:cxn>
                <a:cxn ang="0">
                  <a:pos x="56" y="106"/>
                </a:cxn>
                <a:cxn ang="0">
                  <a:pos x="58" y="121"/>
                </a:cxn>
                <a:cxn ang="0">
                  <a:pos x="43" y="123"/>
                </a:cxn>
                <a:cxn ang="0">
                  <a:pos x="46" y="134"/>
                </a:cxn>
                <a:cxn ang="0">
                  <a:pos x="40" y="147"/>
                </a:cxn>
                <a:cxn ang="0">
                  <a:pos x="58" y="150"/>
                </a:cxn>
                <a:cxn ang="0">
                  <a:pos x="47" y="154"/>
                </a:cxn>
                <a:cxn ang="0">
                  <a:pos x="41" y="167"/>
                </a:cxn>
                <a:cxn ang="0">
                  <a:pos x="54" y="164"/>
                </a:cxn>
                <a:cxn ang="0">
                  <a:pos x="71" y="160"/>
                </a:cxn>
                <a:cxn ang="0">
                  <a:pos x="93" y="160"/>
                </a:cxn>
                <a:cxn ang="0">
                  <a:pos x="104" y="151"/>
                </a:cxn>
                <a:cxn ang="0">
                  <a:pos x="114" y="134"/>
                </a:cxn>
                <a:cxn ang="0">
                  <a:pos x="21" y="40"/>
                </a:cxn>
                <a:cxn ang="0">
                  <a:pos x="78" y="14"/>
                </a:cxn>
                <a:cxn ang="0">
                  <a:pos x="78" y="14"/>
                </a:cxn>
              </a:cxnLst>
              <a:rect l="0" t="0" r="r" b="b"/>
              <a:pathLst>
                <a:path w="114" h="174">
                  <a:moveTo>
                    <a:pt x="23" y="92"/>
                  </a:moveTo>
                  <a:cubicBezTo>
                    <a:pt x="18" y="88"/>
                    <a:pt x="13" y="95"/>
                    <a:pt x="9" y="95"/>
                  </a:cubicBezTo>
                  <a:cubicBezTo>
                    <a:pt x="8" y="98"/>
                    <a:pt x="7" y="100"/>
                    <a:pt x="6" y="101"/>
                  </a:cubicBezTo>
                  <a:cubicBezTo>
                    <a:pt x="4" y="102"/>
                    <a:pt x="0" y="107"/>
                    <a:pt x="3" y="108"/>
                  </a:cubicBezTo>
                  <a:cubicBezTo>
                    <a:pt x="6" y="108"/>
                    <a:pt x="10" y="112"/>
                    <a:pt x="10" y="109"/>
                  </a:cubicBezTo>
                  <a:cubicBezTo>
                    <a:pt x="11" y="106"/>
                    <a:pt x="12" y="102"/>
                    <a:pt x="17" y="107"/>
                  </a:cubicBezTo>
                  <a:cubicBezTo>
                    <a:pt x="18" y="108"/>
                    <a:pt x="19" y="109"/>
                    <a:pt x="20" y="110"/>
                  </a:cubicBezTo>
                  <a:cubicBezTo>
                    <a:pt x="21" y="108"/>
                    <a:pt x="26" y="108"/>
                    <a:pt x="29" y="105"/>
                  </a:cubicBezTo>
                  <a:cubicBezTo>
                    <a:pt x="32" y="102"/>
                    <a:pt x="27" y="97"/>
                    <a:pt x="23" y="92"/>
                  </a:cubicBezTo>
                  <a:close/>
                  <a:moveTo>
                    <a:pt x="114" y="134"/>
                  </a:moveTo>
                  <a:cubicBezTo>
                    <a:pt x="114" y="129"/>
                    <a:pt x="103" y="125"/>
                    <a:pt x="102" y="128"/>
                  </a:cubicBezTo>
                  <a:cubicBezTo>
                    <a:pt x="101" y="131"/>
                    <a:pt x="98" y="130"/>
                    <a:pt x="97" y="127"/>
                  </a:cubicBezTo>
                  <a:cubicBezTo>
                    <a:pt x="95" y="124"/>
                    <a:pt x="98" y="121"/>
                    <a:pt x="96" y="121"/>
                  </a:cubicBezTo>
                  <a:cubicBezTo>
                    <a:pt x="95" y="121"/>
                    <a:pt x="92" y="117"/>
                    <a:pt x="93" y="115"/>
                  </a:cubicBezTo>
                  <a:cubicBezTo>
                    <a:pt x="93" y="113"/>
                    <a:pt x="90" y="103"/>
                    <a:pt x="84" y="101"/>
                  </a:cubicBezTo>
                  <a:cubicBezTo>
                    <a:pt x="79" y="100"/>
                    <a:pt x="78" y="92"/>
                    <a:pt x="77" y="88"/>
                  </a:cubicBezTo>
                  <a:cubicBezTo>
                    <a:pt x="76" y="83"/>
                    <a:pt x="72" y="86"/>
                    <a:pt x="69" y="82"/>
                  </a:cubicBezTo>
                  <a:cubicBezTo>
                    <a:pt x="66" y="78"/>
                    <a:pt x="62" y="80"/>
                    <a:pt x="59" y="80"/>
                  </a:cubicBezTo>
                  <a:cubicBezTo>
                    <a:pt x="57" y="80"/>
                    <a:pt x="59" y="76"/>
                    <a:pt x="63" y="73"/>
                  </a:cubicBezTo>
                  <a:cubicBezTo>
                    <a:pt x="67" y="70"/>
                    <a:pt x="72" y="56"/>
                    <a:pt x="72" y="53"/>
                  </a:cubicBezTo>
                  <a:cubicBezTo>
                    <a:pt x="72" y="50"/>
                    <a:pt x="54" y="51"/>
                    <a:pt x="51" y="52"/>
                  </a:cubicBezTo>
                  <a:cubicBezTo>
                    <a:pt x="48" y="54"/>
                    <a:pt x="44" y="50"/>
                    <a:pt x="47" y="49"/>
                  </a:cubicBezTo>
                  <a:cubicBezTo>
                    <a:pt x="50" y="47"/>
                    <a:pt x="56" y="42"/>
                    <a:pt x="56" y="39"/>
                  </a:cubicBezTo>
                  <a:cubicBezTo>
                    <a:pt x="55" y="37"/>
                    <a:pt x="60" y="35"/>
                    <a:pt x="57" y="33"/>
                  </a:cubicBezTo>
                  <a:cubicBezTo>
                    <a:pt x="55" y="30"/>
                    <a:pt x="54" y="35"/>
                    <a:pt x="52" y="37"/>
                  </a:cubicBezTo>
                  <a:cubicBezTo>
                    <a:pt x="50" y="39"/>
                    <a:pt x="45" y="38"/>
                    <a:pt x="40" y="37"/>
                  </a:cubicBezTo>
                  <a:cubicBezTo>
                    <a:pt x="35" y="36"/>
                    <a:pt x="33" y="44"/>
                    <a:pt x="33" y="47"/>
                  </a:cubicBezTo>
                  <a:cubicBezTo>
                    <a:pt x="33" y="50"/>
                    <a:pt x="27" y="52"/>
                    <a:pt x="28" y="54"/>
                  </a:cubicBezTo>
                  <a:cubicBezTo>
                    <a:pt x="29" y="57"/>
                    <a:pt x="27" y="59"/>
                    <a:pt x="25" y="58"/>
                  </a:cubicBezTo>
                  <a:cubicBezTo>
                    <a:pt x="24" y="56"/>
                    <a:pt x="22" y="52"/>
                    <a:pt x="18" y="55"/>
                  </a:cubicBezTo>
                  <a:cubicBezTo>
                    <a:pt x="15" y="58"/>
                    <a:pt x="22" y="61"/>
                    <a:pt x="27" y="62"/>
                  </a:cubicBezTo>
                  <a:cubicBezTo>
                    <a:pt x="31" y="62"/>
                    <a:pt x="23" y="65"/>
                    <a:pt x="22" y="70"/>
                  </a:cubicBezTo>
                  <a:cubicBezTo>
                    <a:pt x="22" y="75"/>
                    <a:pt x="28" y="73"/>
                    <a:pt x="28" y="76"/>
                  </a:cubicBezTo>
                  <a:cubicBezTo>
                    <a:pt x="29" y="79"/>
                    <a:pt x="19" y="80"/>
                    <a:pt x="19" y="83"/>
                  </a:cubicBezTo>
                  <a:cubicBezTo>
                    <a:pt x="19" y="86"/>
                    <a:pt x="25" y="82"/>
                    <a:pt x="27" y="80"/>
                  </a:cubicBezTo>
                  <a:cubicBezTo>
                    <a:pt x="30" y="79"/>
                    <a:pt x="26" y="88"/>
                    <a:pt x="32" y="87"/>
                  </a:cubicBezTo>
                  <a:cubicBezTo>
                    <a:pt x="38" y="86"/>
                    <a:pt x="36" y="78"/>
                    <a:pt x="38" y="78"/>
                  </a:cubicBezTo>
                  <a:cubicBezTo>
                    <a:pt x="40" y="79"/>
                    <a:pt x="37" y="83"/>
                    <a:pt x="39" y="86"/>
                  </a:cubicBezTo>
                  <a:cubicBezTo>
                    <a:pt x="41" y="90"/>
                    <a:pt x="35" y="95"/>
                    <a:pt x="35" y="97"/>
                  </a:cubicBezTo>
                  <a:cubicBezTo>
                    <a:pt x="35" y="100"/>
                    <a:pt x="47" y="100"/>
                    <a:pt x="51" y="96"/>
                  </a:cubicBezTo>
                  <a:cubicBezTo>
                    <a:pt x="55" y="92"/>
                    <a:pt x="57" y="96"/>
                    <a:pt x="54" y="99"/>
                  </a:cubicBezTo>
                  <a:cubicBezTo>
                    <a:pt x="52" y="102"/>
                    <a:pt x="53" y="105"/>
                    <a:pt x="56" y="106"/>
                  </a:cubicBezTo>
                  <a:cubicBezTo>
                    <a:pt x="59" y="107"/>
                    <a:pt x="61" y="108"/>
                    <a:pt x="59" y="110"/>
                  </a:cubicBezTo>
                  <a:cubicBezTo>
                    <a:pt x="58" y="113"/>
                    <a:pt x="59" y="118"/>
                    <a:pt x="58" y="121"/>
                  </a:cubicBezTo>
                  <a:cubicBezTo>
                    <a:pt x="57" y="123"/>
                    <a:pt x="47" y="123"/>
                    <a:pt x="47" y="121"/>
                  </a:cubicBezTo>
                  <a:cubicBezTo>
                    <a:pt x="46" y="119"/>
                    <a:pt x="42" y="121"/>
                    <a:pt x="43" y="123"/>
                  </a:cubicBezTo>
                  <a:cubicBezTo>
                    <a:pt x="44" y="125"/>
                    <a:pt x="39" y="128"/>
                    <a:pt x="40" y="130"/>
                  </a:cubicBezTo>
                  <a:cubicBezTo>
                    <a:pt x="40" y="132"/>
                    <a:pt x="46" y="132"/>
                    <a:pt x="46" y="134"/>
                  </a:cubicBezTo>
                  <a:cubicBezTo>
                    <a:pt x="47" y="137"/>
                    <a:pt x="42" y="140"/>
                    <a:pt x="36" y="142"/>
                  </a:cubicBezTo>
                  <a:cubicBezTo>
                    <a:pt x="29" y="144"/>
                    <a:pt x="37" y="149"/>
                    <a:pt x="40" y="147"/>
                  </a:cubicBezTo>
                  <a:cubicBezTo>
                    <a:pt x="43" y="144"/>
                    <a:pt x="42" y="148"/>
                    <a:pt x="47" y="148"/>
                  </a:cubicBezTo>
                  <a:cubicBezTo>
                    <a:pt x="51" y="148"/>
                    <a:pt x="54" y="152"/>
                    <a:pt x="58" y="150"/>
                  </a:cubicBezTo>
                  <a:cubicBezTo>
                    <a:pt x="63" y="148"/>
                    <a:pt x="63" y="150"/>
                    <a:pt x="59" y="153"/>
                  </a:cubicBezTo>
                  <a:cubicBezTo>
                    <a:pt x="56" y="155"/>
                    <a:pt x="50" y="152"/>
                    <a:pt x="47" y="154"/>
                  </a:cubicBezTo>
                  <a:cubicBezTo>
                    <a:pt x="44" y="156"/>
                    <a:pt x="30" y="169"/>
                    <a:pt x="33" y="172"/>
                  </a:cubicBezTo>
                  <a:cubicBezTo>
                    <a:pt x="34" y="174"/>
                    <a:pt x="36" y="169"/>
                    <a:pt x="41" y="167"/>
                  </a:cubicBezTo>
                  <a:cubicBezTo>
                    <a:pt x="46" y="165"/>
                    <a:pt x="47" y="169"/>
                    <a:pt x="49" y="169"/>
                  </a:cubicBezTo>
                  <a:cubicBezTo>
                    <a:pt x="52" y="169"/>
                    <a:pt x="52" y="163"/>
                    <a:pt x="54" y="164"/>
                  </a:cubicBezTo>
                  <a:cubicBezTo>
                    <a:pt x="56" y="164"/>
                    <a:pt x="58" y="162"/>
                    <a:pt x="62" y="163"/>
                  </a:cubicBezTo>
                  <a:cubicBezTo>
                    <a:pt x="66" y="163"/>
                    <a:pt x="69" y="162"/>
                    <a:pt x="71" y="160"/>
                  </a:cubicBezTo>
                  <a:cubicBezTo>
                    <a:pt x="73" y="159"/>
                    <a:pt x="79" y="164"/>
                    <a:pt x="80" y="162"/>
                  </a:cubicBezTo>
                  <a:cubicBezTo>
                    <a:pt x="82" y="161"/>
                    <a:pt x="89" y="160"/>
                    <a:pt x="93" y="160"/>
                  </a:cubicBezTo>
                  <a:cubicBezTo>
                    <a:pt x="97" y="160"/>
                    <a:pt x="106" y="156"/>
                    <a:pt x="109" y="154"/>
                  </a:cubicBezTo>
                  <a:cubicBezTo>
                    <a:pt x="111" y="151"/>
                    <a:pt x="107" y="151"/>
                    <a:pt x="104" y="151"/>
                  </a:cubicBezTo>
                  <a:cubicBezTo>
                    <a:pt x="100" y="152"/>
                    <a:pt x="101" y="148"/>
                    <a:pt x="105" y="145"/>
                  </a:cubicBezTo>
                  <a:cubicBezTo>
                    <a:pt x="108" y="141"/>
                    <a:pt x="114" y="139"/>
                    <a:pt x="114" y="134"/>
                  </a:cubicBezTo>
                  <a:close/>
                  <a:moveTo>
                    <a:pt x="14" y="50"/>
                  </a:moveTo>
                  <a:cubicBezTo>
                    <a:pt x="18" y="50"/>
                    <a:pt x="23" y="42"/>
                    <a:pt x="21" y="40"/>
                  </a:cubicBezTo>
                  <a:cubicBezTo>
                    <a:pt x="19" y="38"/>
                    <a:pt x="10" y="50"/>
                    <a:pt x="14" y="50"/>
                  </a:cubicBezTo>
                  <a:close/>
                  <a:moveTo>
                    <a:pt x="78" y="14"/>
                  </a:moveTo>
                  <a:cubicBezTo>
                    <a:pt x="81" y="11"/>
                    <a:pt x="84" y="0"/>
                    <a:pt x="80" y="1"/>
                  </a:cubicBezTo>
                  <a:cubicBezTo>
                    <a:pt x="76" y="3"/>
                    <a:pt x="77" y="15"/>
                    <a:pt x="78" y="1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62" name="Freeform 133">
              <a:extLst>
                <a:ext uri="{FF2B5EF4-FFF2-40B4-BE49-F238E27FC236}">
                  <a16:creationId xmlns:a16="http://schemas.microsoft.com/office/drawing/2014/main" id="{38C5FD3C-99DF-908A-0100-0F7629D808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5488" y="1836738"/>
              <a:ext cx="103188" cy="98425"/>
            </a:xfrm>
            <a:custGeom>
              <a:avLst/>
              <a:gdLst/>
              <a:ahLst/>
              <a:cxnLst>
                <a:cxn ang="0">
                  <a:pos x="27" y="20"/>
                </a:cxn>
                <a:cxn ang="0">
                  <a:pos x="27" y="12"/>
                </a:cxn>
                <a:cxn ang="0">
                  <a:pos x="28" y="2"/>
                </a:cxn>
                <a:cxn ang="0">
                  <a:pos x="20" y="7"/>
                </a:cxn>
                <a:cxn ang="0">
                  <a:pos x="13" y="10"/>
                </a:cxn>
                <a:cxn ang="0">
                  <a:pos x="14" y="15"/>
                </a:cxn>
                <a:cxn ang="0">
                  <a:pos x="7" y="12"/>
                </a:cxn>
                <a:cxn ang="0">
                  <a:pos x="2" y="20"/>
                </a:cxn>
                <a:cxn ang="0">
                  <a:pos x="2" y="33"/>
                </a:cxn>
                <a:cxn ang="0">
                  <a:pos x="6" y="43"/>
                </a:cxn>
                <a:cxn ang="0">
                  <a:pos x="8" y="48"/>
                </a:cxn>
                <a:cxn ang="0">
                  <a:pos x="18" y="49"/>
                </a:cxn>
                <a:cxn ang="0">
                  <a:pos x="22" y="48"/>
                </a:cxn>
                <a:cxn ang="0">
                  <a:pos x="18" y="42"/>
                </a:cxn>
                <a:cxn ang="0">
                  <a:pos x="24" y="44"/>
                </a:cxn>
                <a:cxn ang="0">
                  <a:pos x="32" y="43"/>
                </a:cxn>
                <a:cxn ang="0">
                  <a:pos x="28" y="36"/>
                </a:cxn>
                <a:cxn ang="0">
                  <a:pos x="22" y="36"/>
                </a:cxn>
                <a:cxn ang="0">
                  <a:pos x="26" y="29"/>
                </a:cxn>
                <a:cxn ang="0">
                  <a:pos x="33" y="25"/>
                </a:cxn>
                <a:cxn ang="0">
                  <a:pos x="27" y="20"/>
                </a:cxn>
                <a:cxn ang="0">
                  <a:pos x="53" y="30"/>
                </a:cxn>
                <a:cxn ang="0">
                  <a:pos x="49" y="32"/>
                </a:cxn>
                <a:cxn ang="0">
                  <a:pos x="45" y="30"/>
                </a:cxn>
                <a:cxn ang="0">
                  <a:pos x="38" y="33"/>
                </a:cxn>
                <a:cxn ang="0">
                  <a:pos x="42" y="43"/>
                </a:cxn>
                <a:cxn ang="0">
                  <a:pos x="39" y="46"/>
                </a:cxn>
                <a:cxn ang="0">
                  <a:pos x="42" y="51"/>
                </a:cxn>
                <a:cxn ang="0">
                  <a:pos x="50" y="42"/>
                </a:cxn>
                <a:cxn ang="0">
                  <a:pos x="53" y="30"/>
                </a:cxn>
              </a:cxnLst>
              <a:rect l="0" t="0" r="r" b="b"/>
              <a:pathLst>
                <a:path w="54" h="52">
                  <a:moveTo>
                    <a:pt x="27" y="20"/>
                  </a:moveTo>
                  <a:cubicBezTo>
                    <a:pt x="26" y="19"/>
                    <a:pt x="25" y="13"/>
                    <a:pt x="27" y="12"/>
                  </a:cubicBezTo>
                  <a:cubicBezTo>
                    <a:pt x="29" y="10"/>
                    <a:pt x="30" y="4"/>
                    <a:pt x="28" y="2"/>
                  </a:cubicBezTo>
                  <a:cubicBezTo>
                    <a:pt x="27" y="0"/>
                    <a:pt x="21" y="2"/>
                    <a:pt x="20" y="7"/>
                  </a:cubicBezTo>
                  <a:cubicBezTo>
                    <a:pt x="20" y="11"/>
                    <a:pt x="15" y="9"/>
                    <a:pt x="13" y="10"/>
                  </a:cubicBezTo>
                  <a:cubicBezTo>
                    <a:pt x="12" y="11"/>
                    <a:pt x="16" y="13"/>
                    <a:pt x="14" y="15"/>
                  </a:cubicBezTo>
                  <a:cubicBezTo>
                    <a:pt x="12" y="17"/>
                    <a:pt x="11" y="12"/>
                    <a:pt x="7" y="12"/>
                  </a:cubicBezTo>
                  <a:cubicBezTo>
                    <a:pt x="4" y="11"/>
                    <a:pt x="4" y="17"/>
                    <a:pt x="2" y="20"/>
                  </a:cubicBezTo>
                  <a:cubicBezTo>
                    <a:pt x="0" y="23"/>
                    <a:pt x="1" y="29"/>
                    <a:pt x="2" y="33"/>
                  </a:cubicBezTo>
                  <a:cubicBezTo>
                    <a:pt x="2" y="37"/>
                    <a:pt x="7" y="39"/>
                    <a:pt x="6" y="43"/>
                  </a:cubicBezTo>
                  <a:cubicBezTo>
                    <a:pt x="5" y="44"/>
                    <a:pt x="7" y="46"/>
                    <a:pt x="8" y="48"/>
                  </a:cubicBezTo>
                  <a:cubicBezTo>
                    <a:pt x="12" y="48"/>
                    <a:pt x="16" y="48"/>
                    <a:pt x="18" y="49"/>
                  </a:cubicBezTo>
                  <a:cubicBezTo>
                    <a:pt x="19" y="49"/>
                    <a:pt x="20" y="49"/>
                    <a:pt x="22" y="48"/>
                  </a:cubicBezTo>
                  <a:cubicBezTo>
                    <a:pt x="21" y="46"/>
                    <a:pt x="17" y="44"/>
                    <a:pt x="18" y="42"/>
                  </a:cubicBezTo>
                  <a:cubicBezTo>
                    <a:pt x="18" y="40"/>
                    <a:pt x="21" y="42"/>
                    <a:pt x="24" y="44"/>
                  </a:cubicBezTo>
                  <a:cubicBezTo>
                    <a:pt x="26" y="46"/>
                    <a:pt x="31" y="46"/>
                    <a:pt x="32" y="43"/>
                  </a:cubicBezTo>
                  <a:cubicBezTo>
                    <a:pt x="32" y="42"/>
                    <a:pt x="31" y="35"/>
                    <a:pt x="28" y="36"/>
                  </a:cubicBezTo>
                  <a:cubicBezTo>
                    <a:pt x="24" y="38"/>
                    <a:pt x="24" y="37"/>
                    <a:pt x="22" y="36"/>
                  </a:cubicBezTo>
                  <a:cubicBezTo>
                    <a:pt x="21" y="34"/>
                    <a:pt x="25" y="31"/>
                    <a:pt x="26" y="29"/>
                  </a:cubicBezTo>
                  <a:cubicBezTo>
                    <a:pt x="26" y="26"/>
                    <a:pt x="32" y="27"/>
                    <a:pt x="33" y="25"/>
                  </a:cubicBezTo>
                  <a:cubicBezTo>
                    <a:pt x="34" y="23"/>
                    <a:pt x="29" y="20"/>
                    <a:pt x="27" y="20"/>
                  </a:cubicBezTo>
                  <a:close/>
                  <a:moveTo>
                    <a:pt x="53" y="30"/>
                  </a:moveTo>
                  <a:cubicBezTo>
                    <a:pt x="51" y="29"/>
                    <a:pt x="50" y="32"/>
                    <a:pt x="49" y="32"/>
                  </a:cubicBezTo>
                  <a:cubicBezTo>
                    <a:pt x="47" y="33"/>
                    <a:pt x="46" y="26"/>
                    <a:pt x="45" y="30"/>
                  </a:cubicBezTo>
                  <a:cubicBezTo>
                    <a:pt x="44" y="33"/>
                    <a:pt x="41" y="28"/>
                    <a:pt x="38" y="33"/>
                  </a:cubicBezTo>
                  <a:cubicBezTo>
                    <a:pt x="34" y="38"/>
                    <a:pt x="40" y="42"/>
                    <a:pt x="42" y="43"/>
                  </a:cubicBezTo>
                  <a:cubicBezTo>
                    <a:pt x="44" y="45"/>
                    <a:pt x="42" y="47"/>
                    <a:pt x="39" y="46"/>
                  </a:cubicBezTo>
                  <a:cubicBezTo>
                    <a:pt x="36" y="46"/>
                    <a:pt x="38" y="51"/>
                    <a:pt x="42" y="51"/>
                  </a:cubicBezTo>
                  <a:cubicBezTo>
                    <a:pt x="46" y="52"/>
                    <a:pt x="50" y="44"/>
                    <a:pt x="50" y="42"/>
                  </a:cubicBezTo>
                  <a:cubicBezTo>
                    <a:pt x="49" y="40"/>
                    <a:pt x="54" y="31"/>
                    <a:pt x="53" y="3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63" name="Freeform 134">
              <a:extLst>
                <a:ext uri="{FF2B5EF4-FFF2-40B4-BE49-F238E27FC236}">
                  <a16:creationId xmlns:a16="http://schemas.microsoft.com/office/drawing/2014/main" id="{B056525C-4117-AE59-C038-95C77F794F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6925" y="1443038"/>
              <a:ext cx="266700" cy="471488"/>
            </a:xfrm>
            <a:custGeom>
              <a:avLst/>
              <a:gdLst/>
              <a:ahLst/>
              <a:cxnLst>
                <a:cxn ang="0">
                  <a:pos x="137" y="53"/>
                </a:cxn>
                <a:cxn ang="0">
                  <a:pos x="135" y="33"/>
                </a:cxn>
                <a:cxn ang="0">
                  <a:pos x="118" y="12"/>
                </a:cxn>
                <a:cxn ang="0">
                  <a:pos x="98" y="11"/>
                </a:cxn>
                <a:cxn ang="0">
                  <a:pos x="79" y="11"/>
                </a:cxn>
                <a:cxn ang="0">
                  <a:pos x="68" y="23"/>
                </a:cxn>
                <a:cxn ang="0">
                  <a:pos x="56" y="37"/>
                </a:cxn>
                <a:cxn ang="0">
                  <a:pos x="47" y="51"/>
                </a:cxn>
                <a:cxn ang="0">
                  <a:pos x="37" y="60"/>
                </a:cxn>
                <a:cxn ang="0">
                  <a:pos x="29" y="85"/>
                </a:cxn>
                <a:cxn ang="0">
                  <a:pos x="31" y="97"/>
                </a:cxn>
                <a:cxn ang="0">
                  <a:pos x="12" y="105"/>
                </a:cxn>
                <a:cxn ang="0">
                  <a:pos x="11" y="127"/>
                </a:cxn>
                <a:cxn ang="0">
                  <a:pos x="18" y="146"/>
                </a:cxn>
                <a:cxn ang="0">
                  <a:pos x="15" y="157"/>
                </a:cxn>
                <a:cxn ang="0">
                  <a:pos x="8" y="171"/>
                </a:cxn>
                <a:cxn ang="0">
                  <a:pos x="3" y="187"/>
                </a:cxn>
                <a:cxn ang="0">
                  <a:pos x="0" y="188"/>
                </a:cxn>
                <a:cxn ang="0">
                  <a:pos x="9" y="211"/>
                </a:cxn>
                <a:cxn ang="0">
                  <a:pos x="17" y="230"/>
                </a:cxn>
                <a:cxn ang="0">
                  <a:pos x="20" y="244"/>
                </a:cxn>
                <a:cxn ang="0">
                  <a:pos x="33" y="238"/>
                </a:cxn>
                <a:cxn ang="0">
                  <a:pos x="46" y="233"/>
                </a:cxn>
                <a:cxn ang="0">
                  <a:pos x="57" y="230"/>
                </a:cxn>
                <a:cxn ang="0">
                  <a:pos x="59" y="220"/>
                </a:cxn>
                <a:cxn ang="0">
                  <a:pos x="61" y="196"/>
                </a:cxn>
                <a:cxn ang="0">
                  <a:pos x="77" y="179"/>
                </a:cxn>
                <a:cxn ang="0">
                  <a:pos x="73" y="158"/>
                </a:cxn>
                <a:cxn ang="0">
                  <a:pos x="64" y="144"/>
                </a:cxn>
                <a:cxn ang="0">
                  <a:pos x="71" y="124"/>
                </a:cxn>
                <a:cxn ang="0">
                  <a:pos x="84" y="110"/>
                </a:cxn>
                <a:cxn ang="0">
                  <a:pos x="112" y="91"/>
                </a:cxn>
                <a:cxn ang="0">
                  <a:pos x="115" y="71"/>
                </a:cxn>
                <a:cxn ang="0">
                  <a:pos x="134" y="64"/>
                </a:cxn>
                <a:cxn ang="0">
                  <a:pos x="139" y="58"/>
                </a:cxn>
                <a:cxn ang="0">
                  <a:pos x="75" y="220"/>
                </a:cxn>
              </a:cxnLst>
              <a:rect l="0" t="0" r="r" b="b"/>
              <a:pathLst>
                <a:path w="140" h="247">
                  <a:moveTo>
                    <a:pt x="139" y="58"/>
                  </a:moveTo>
                  <a:cubicBezTo>
                    <a:pt x="137" y="57"/>
                    <a:pt x="134" y="53"/>
                    <a:pt x="137" y="53"/>
                  </a:cubicBezTo>
                  <a:cubicBezTo>
                    <a:pt x="139" y="53"/>
                    <a:pt x="140" y="44"/>
                    <a:pt x="137" y="43"/>
                  </a:cubicBezTo>
                  <a:cubicBezTo>
                    <a:pt x="134" y="41"/>
                    <a:pt x="137" y="34"/>
                    <a:pt x="135" y="33"/>
                  </a:cubicBezTo>
                  <a:cubicBezTo>
                    <a:pt x="132" y="31"/>
                    <a:pt x="134" y="26"/>
                    <a:pt x="134" y="22"/>
                  </a:cubicBezTo>
                  <a:cubicBezTo>
                    <a:pt x="135" y="18"/>
                    <a:pt x="124" y="15"/>
                    <a:pt x="118" y="12"/>
                  </a:cubicBezTo>
                  <a:cubicBezTo>
                    <a:pt x="112" y="10"/>
                    <a:pt x="109" y="5"/>
                    <a:pt x="105" y="3"/>
                  </a:cubicBezTo>
                  <a:cubicBezTo>
                    <a:pt x="100" y="0"/>
                    <a:pt x="98" y="7"/>
                    <a:pt x="98" y="11"/>
                  </a:cubicBezTo>
                  <a:cubicBezTo>
                    <a:pt x="98" y="16"/>
                    <a:pt x="94" y="16"/>
                    <a:pt x="91" y="13"/>
                  </a:cubicBezTo>
                  <a:cubicBezTo>
                    <a:pt x="87" y="11"/>
                    <a:pt x="84" y="13"/>
                    <a:pt x="79" y="11"/>
                  </a:cubicBezTo>
                  <a:cubicBezTo>
                    <a:pt x="74" y="9"/>
                    <a:pt x="76" y="16"/>
                    <a:pt x="76" y="19"/>
                  </a:cubicBezTo>
                  <a:cubicBezTo>
                    <a:pt x="76" y="23"/>
                    <a:pt x="71" y="23"/>
                    <a:pt x="68" y="23"/>
                  </a:cubicBezTo>
                  <a:cubicBezTo>
                    <a:pt x="64" y="23"/>
                    <a:pt x="59" y="25"/>
                    <a:pt x="59" y="29"/>
                  </a:cubicBezTo>
                  <a:cubicBezTo>
                    <a:pt x="59" y="33"/>
                    <a:pt x="54" y="35"/>
                    <a:pt x="56" y="37"/>
                  </a:cubicBezTo>
                  <a:cubicBezTo>
                    <a:pt x="57" y="39"/>
                    <a:pt x="55" y="41"/>
                    <a:pt x="53" y="43"/>
                  </a:cubicBezTo>
                  <a:cubicBezTo>
                    <a:pt x="51" y="44"/>
                    <a:pt x="49" y="50"/>
                    <a:pt x="47" y="51"/>
                  </a:cubicBezTo>
                  <a:cubicBezTo>
                    <a:pt x="46" y="53"/>
                    <a:pt x="48" y="56"/>
                    <a:pt x="45" y="58"/>
                  </a:cubicBezTo>
                  <a:cubicBezTo>
                    <a:pt x="42" y="60"/>
                    <a:pt x="38" y="58"/>
                    <a:pt x="37" y="60"/>
                  </a:cubicBezTo>
                  <a:cubicBezTo>
                    <a:pt x="35" y="62"/>
                    <a:pt x="37" y="65"/>
                    <a:pt x="36" y="70"/>
                  </a:cubicBezTo>
                  <a:cubicBezTo>
                    <a:pt x="36" y="75"/>
                    <a:pt x="32" y="80"/>
                    <a:pt x="29" y="85"/>
                  </a:cubicBezTo>
                  <a:cubicBezTo>
                    <a:pt x="25" y="89"/>
                    <a:pt x="30" y="90"/>
                    <a:pt x="31" y="91"/>
                  </a:cubicBezTo>
                  <a:cubicBezTo>
                    <a:pt x="33" y="91"/>
                    <a:pt x="33" y="94"/>
                    <a:pt x="31" y="97"/>
                  </a:cubicBezTo>
                  <a:cubicBezTo>
                    <a:pt x="30" y="100"/>
                    <a:pt x="26" y="98"/>
                    <a:pt x="24" y="97"/>
                  </a:cubicBezTo>
                  <a:cubicBezTo>
                    <a:pt x="22" y="97"/>
                    <a:pt x="16" y="100"/>
                    <a:pt x="12" y="105"/>
                  </a:cubicBezTo>
                  <a:cubicBezTo>
                    <a:pt x="9" y="110"/>
                    <a:pt x="10" y="114"/>
                    <a:pt x="11" y="116"/>
                  </a:cubicBezTo>
                  <a:cubicBezTo>
                    <a:pt x="12" y="119"/>
                    <a:pt x="9" y="122"/>
                    <a:pt x="11" y="127"/>
                  </a:cubicBezTo>
                  <a:cubicBezTo>
                    <a:pt x="14" y="133"/>
                    <a:pt x="10" y="134"/>
                    <a:pt x="11" y="138"/>
                  </a:cubicBezTo>
                  <a:cubicBezTo>
                    <a:pt x="11" y="142"/>
                    <a:pt x="18" y="142"/>
                    <a:pt x="18" y="146"/>
                  </a:cubicBezTo>
                  <a:cubicBezTo>
                    <a:pt x="19" y="151"/>
                    <a:pt x="16" y="152"/>
                    <a:pt x="14" y="152"/>
                  </a:cubicBezTo>
                  <a:cubicBezTo>
                    <a:pt x="12" y="152"/>
                    <a:pt x="12" y="156"/>
                    <a:pt x="15" y="157"/>
                  </a:cubicBezTo>
                  <a:cubicBezTo>
                    <a:pt x="17" y="159"/>
                    <a:pt x="16" y="166"/>
                    <a:pt x="15" y="168"/>
                  </a:cubicBezTo>
                  <a:cubicBezTo>
                    <a:pt x="14" y="170"/>
                    <a:pt x="7" y="168"/>
                    <a:pt x="8" y="171"/>
                  </a:cubicBezTo>
                  <a:cubicBezTo>
                    <a:pt x="8" y="174"/>
                    <a:pt x="6" y="178"/>
                    <a:pt x="6" y="180"/>
                  </a:cubicBezTo>
                  <a:cubicBezTo>
                    <a:pt x="6" y="182"/>
                    <a:pt x="6" y="189"/>
                    <a:pt x="3" y="187"/>
                  </a:cubicBezTo>
                  <a:cubicBezTo>
                    <a:pt x="3" y="187"/>
                    <a:pt x="1" y="187"/>
                    <a:pt x="0" y="187"/>
                  </a:cubicBezTo>
                  <a:cubicBezTo>
                    <a:pt x="0" y="187"/>
                    <a:pt x="0" y="188"/>
                    <a:pt x="0" y="188"/>
                  </a:cubicBezTo>
                  <a:cubicBezTo>
                    <a:pt x="0" y="192"/>
                    <a:pt x="1" y="196"/>
                    <a:pt x="5" y="199"/>
                  </a:cubicBezTo>
                  <a:cubicBezTo>
                    <a:pt x="9" y="202"/>
                    <a:pt x="6" y="207"/>
                    <a:pt x="9" y="211"/>
                  </a:cubicBezTo>
                  <a:cubicBezTo>
                    <a:pt x="12" y="215"/>
                    <a:pt x="11" y="218"/>
                    <a:pt x="15" y="221"/>
                  </a:cubicBezTo>
                  <a:cubicBezTo>
                    <a:pt x="18" y="224"/>
                    <a:pt x="18" y="226"/>
                    <a:pt x="17" y="230"/>
                  </a:cubicBezTo>
                  <a:cubicBezTo>
                    <a:pt x="15" y="234"/>
                    <a:pt x="20" y="233"/>
                    <a:pt x="20" y="235"/>
                  </a:cubicBezTo>
                  <a:cubicBezTo>
                    <a:pt x="20" y="237"/>
                    <a:pt x="19" y="242"/>
                    <a:pt x="20" y="244"/>
                  </a:cubicBezTo>
                  <a:cubicBezTo>
                    <a:pt x="21" y="247"/>
                    <a:pt x="24" y="244"/>
                    <a:pt x="29" y="244"/>
                  </a:cubicBezTo>
                  <a:cubicBezTo>
                    <a:pt x="34" y="244"/>
                    <a:pt x="33" y="241"/>
                    <a:pt x="33" y="238"/>
                  </a:cubicBezTo>
                  <a:cubicBezTo>
                    <a:pt x="33" y="234"/>
                    <a:pt x="36" y="236"/>
                    <a:pt x="37" y="234"/>
                  </a:cubicBezTo>
                  <a:cubicBezTo>
                    <a:pt x="37" y="232"/>
                    <a:pt x="42" y="231"/>
                    <a:pt x="46" y="233"/>
                  </a:cubicBezTo>
                  <a:cubicBezTo>
                    <a:pt x="50" y="235"/>
                    <a:pt x="52" y="232"/>
                    <a:pt x="53" y="228"/>
                  </a:cubicBezTo>
                  <a:cubicBezTo>
                    <a:pt x="53" y="224"/>
                    <a:pt x="55" y="229"/>
                    <a:pt x="57" y="230"/>
                  </a:cubicBezTo>
                  <a:cubicBezTo>
                    <a:pt x="58" y="230"/>
                    <a:pt x="61" y="223"/>
                    <a:pt x="63" y="219"/>
                  </a:cubicBezTo>
                  <a:cubicBezTo>
                    <a:pt x="65" y="214"/>
                    <a:pt x="63" y="215"/>
                    <a:pt x="59" y="220"/>
                  </a:cubicBezTo>
                  <a:cubicBezTo>
                    <a:pt x="55" y="224"/>
                    <a:pt x="57" y="215"/>
                    <a:pt x="59" y="212"/>
                  </a:cubicBezTo>
                  <a:cubicBezTo>
                    <a:pt x="60" y="208"/>
                    <a:pt x="60" y="198"/>
                    <a:pt x="61" y="196"/>
                  </a:cubicBezTo>
                  <a:cubicBezTo>
                    <a:pt x="61" y="193"/>
                    <a:pt x="62" y="190"/>
                    <a:pt x="67" y="189"/>
                  </a:cubicBezTo>
                  <a:cubicBezTo>
                    <a:pt x="72" y="188"/>
                    <a:pt x="78" y="182"/>
                    <a:pt x="77" y="179"/>
                  </a:cubicBezTo>
                  <a:cubicBezTo>
                    <a:pt x="76" y="177"/>
                    <a:pt x="84" y="173"/>
                    <a:pt x="84" y="170"/>
                  </a:cubicBezTo>
                  <a:cubicBezTo>
                    <a:pt x="84" y="168"/>
                    <a:pt x="76" y="160"/>
                    <a:pt x="73" y="158"/>
                  </a:cubicBezTo>
                  <a:cubicBezTo>
                    <a:pt x="70" y="157"/>
                    <a:pt x="65" y="158"/>
                    <a:pt x="65" y="156"/>
                  </a:cubicBezTo>
                  <a:cubicBezTo>
                    <a:pt x="66" y="154"/>
                    <a:pt x="64" y="147"/>
                    <a:pt x="64" y="144"/>
                  </a:cubicBezTo>
                  <a:cubicBezTo>
                    <a:pt x="63" y="140"/>
                    <a:pt x="68" y="136"/>
                    <a:pt x="68" y="133"/>
                  </a:cubicBezTo>
                  <a:cubicBezTo>
                    <a:pt x="68" y="129"/>
                    <a:pt x="68" y="125"/>
                    <a:pt x="71" y="124"/>
                  </a:cubicBezTo>
                  <a:cubicBezTo>
                    <a:pt x="74" y="123"/>
                    <a:pt x="72" y="120"/>
                    <a:pt x="76" y="119"/>
                  </a:cubicBezTo>
                  <a:cubicBezTo>
                    <a:pt x="80" y="118"/>
                    <a:pt x="80" y="112"/>
                    <a:pt x="84" y="110"/>
                  </a:cubicBezTo>
                  <a:cubicBezTo>
                    <a:pt x="89" y="108"/>
                    <a:pt x="89" y="107"/>
                    <a:pt x="95" y="104"/>
                  </a:cubicBezTo>
                  <a:cubicBezTo>
                    <a:pt x="101" y="101"/>
                    <a:pt x="110" y="94"/>
                    <a:pt x="112" y="91"/>
                  </a:cubicBezTo>
                  <a:cubicBezTo>
                    <a:pt x="114" y="87"/>
                    <a:pt x="106" y="84"/>
                    <a:pt x="111" y="80"/>
                  </a:cubicBezTo>
                  <a:cubicBezTo>
                    <a:pt x="116" y="76"/>
                    <a:pt x="112" y="72"/>
                    <a:pt x="115" y="71"/>
                  </a:cubicBezTo>
                  <a:cubicBezTo>
                    <a:pt x="119" y="69"/>
                    <a:pt x="120" y="68"/>
                    <a:pt x="123" y="65"/>
                  </a:cubicBezTo>
                  <a:cubicBezTo>
                    <a:pt x="125" y="62"/>
                    <a:pt x="128" y="65"/>
                    <a:pt x="134" y="64"/>
                  </a:cubicBezTo>
                  <a:cubicBezTo>
                    <a:pt x="137" y="63"/>
                    <a:pt x="139" y="63"/>
                    <a:pt x="140" y="64"/>
                  </a:cubicBezTo>
                  <a:cubicBezTo>
                    <a:pt x="140" y="61"/>
                    <a:pt x="140" y="59"/>
                    <a:pt x="139" y="58"/>
                  </a:cubicBezTo>
                  <a:close/>
                  <a:moveTo>
                    <a:pt x="83" y="205"/>
                  </a:moveTo>
                  <a:cubicBezTo>
                    <a:pt x="76" y="205"/>
                    <a:pt x="73" y="218"/>
                    <a:pt x="75" y="220"/>
                  </a:cubicBezTo>
                  <a:cubicBezTo>
                    <a:pt x="76" y="221"/>
                    <a:pt x="89" y="205"/>
                    <a:pt x="83" y="205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64" name="Freeform 135">
              <a:extLst>
                <a:ext uri="{FF2B5EF4-FFF2-40B4-BE49-F238E27FC236}">
                  <a16:creationId xmlns:a16="http://schemas.microsoft.com/office/drawing/2014/main" id="{EA0424E1-349B-DFCA-E768-37E5A5D749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000" y="1774825"/>
              <a:ext cx="136525" cy="66675"/>
            </a:xfrm>
            <a:custGeom>
              <a:avLst/>
              <a:gdLst/>
              <a:ahLst/>
              <a:cxnLst>
                <a:cxn ang="0">
                  <a:pos x="66" y="10"/>
                </a:cxn>
                <a:cxn ang="0">
                  <a:pos x="69" y="2"/>
                </a:cxn>
                <a:cxn ang="0">
                  <a:pos x="66" y="4"/>
                </a:cxn>
                <a:cxn ang="0">
                  <a:pos x="45" y="1"/>
                </a:cxn>
                <a:cxn ang="0">
                  <a:pos x="24" y="6"/>
                </a:cxn>
                <a:cxn ang="0">
                  <a:pos x="17" y="12"/>
                </a:cxn>
                <a:cxn ang="0">
                  <a:pos x="19" y="19"/>
                </a:cxn>
                <a:cxn ang="0">
                  <a:pos x="26" y="23"/>
                </a:cxn>
                <a:cxn ang="0">
                  <a:pos x="28" y="28"/>
                </a:cxn>
                <a:cxn ang="0">
                  <a:pos x="28" y="28"/>
                </a:cxn>
                <a:cxn ang="0">
                  <a:pos x="40" y="28"/>
                </a:cxn>
                <a:cxn ang="0">
                  <a:pos x="52" y="34"/>
                </a:cxn>
                <a:cxn ang="0">
                  <a:pos x="62" y="35"/>
                </a:cxn>
                <a:cxn ang="0">
                  <a:pos x="63" y="32"/>
                </a:cxn>
                <a:cxn ang="0">
                  <a:pos x="66" y="28"/>
                </a:cxn>
                <a:cxn ang="0">
                  <a:pos x="63" y="22"/>
                </a:cxn>
                <a:cxn ang="0">
                  <a:pos x="63" y="16"/>
                </a:cxn>
                <a:cxn ang="0">
                  <a:pos x="66" y="10"/>
                </a:cxn>
                <a:cxn ang="0">
                  <a:pos x="7" y="18"/>
                </a:cxn>
                <a:cxn ang="0">
                  <a:pos x="3" y="28"/>
                </a:cxn>
                <a:cxn ang="0">
                  <a:pos x="15" y="20"/>
                </a:cxn>
                <a:cxn ang="0">
                  <a:pos x="7" y="18"/>
                </a:cxn>
                <a:cxn ang="0">
                  <a:pos x="12" y="13"/>
                </a:cxn>
                <a:cxn ang="0">
                  <a:pos x="5" y="14"/>
                </a:cxn>
                <a:cxn ang="0">
                  <a:pos x="12" y="13"/>
                </a:cxn>
              </a:cxnLst>
              <a:rect l="0" t="0" r="r" b="b"/>
              <a:pathLst>
                <a:path w="71" h="35">
                  <a:moveTo>
                    <a:pt x="66" y="10"/>
                  </a:moveTo>
                  <a:cubicBezTo>
                    <a:pt x="68" y="7"/>
                    <a:pt x="71" y="6"/>
                    <a:pt x="69" y="2"/>
                  </a:cubicBezTo>
                  <a:cubicBezTo>
                    <a:pt x="68" y="3"/>
                    <a:pt x="67" y="3"/>
                    <a:pt x="66" y="4"/>
                  </a:cubicBezTo>
                  <a:cubicBezTo>
                    <a:pt x="61" y="5"/>
                    <a:pt x="51" y="0"/>
                    <a:pt x="45" y="1"/>
                  </a:cubicBezTo>
                  <a:cubicBezTo>
                    <a:pt x="39" y="3"/>
                    <a:pt x="27" y="3"/>
                    <a:pt x="24" y="6"/>
                  </a:cubicBezTo>
                  <a:cubicBezTo>
                    <a:pt x="21" y="9"/>
                    <a:pt x="14" y="9"/>
                    <a:pt x="17" y="12"/>
                  </a:cubicBezTo>
                  <a:cubicBezTo>
                    <a:pt x="20" y="15"/>
                    <a:pt x="17" y="16"/>
                    <a:pt x="19" y="19"/>
                  </a:cubicBezTo>
                  <a:cubicBezTo>
                    <a:pt x="22" y="22"/>
                    <a:pt x="23" y="24"/>
                    <a:pt x="26" y="23"/>
                  </a:cubicBezTo>
                  <a:cubicBezTo>
                    <a:pt x="29" y="22"/>
                    <a:pt x="32" y="24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4" y="27"/>
                    <a:pt x="39" y="27"/>
                    <a:pt x="40" y="28"/>
                  </a:cubicBezTo>
                  <a:cubicBezTo>
                    <a:pt x="42" y="29"/>
                    <a:pt x="50" y="35"/>
                    <a:pt x="52" y="34"/>
                  </a:cubicBezTo>
                  <a:cubicBezTo>
                    <a:pt x="53" y="34"/>
                    <a:pt x="58" y="34"/>
                    <a:pt x="62" y="35"/>
                  </a:cubicBezTo>
                  <a:cubicBezTo>
                    <a:pt x="62" y="34"/>
                    <a:pt x="62" y="32"/>
                    <a:pt x="63" y="32"/>
                  </a:cubicBezTo>
                  <a:cubicBezTo>
                    <a:pt x="64" y="31"/>
                    <a:pt x="68" y="31"/>
                    <a:pt x="66" y="28"/>
                  </a:cubicBezTo>
                  <a:cubicBezTo>
                    <a:pt x="64" y="26"/>
                    <a:pt x="64" y="25"/>
                    <a:pt x="63" y="22"/>
                  </a:cubicBezTo>
                  <a:cubicBezTo>
                    <a:pt x="63" y="19"/>
                    <a:pt x="62" y="18"/>
                    <a:pt x="63" y="16"/>
                  </a:cubicBezTo>
                  <a:cubicBezTo>
                    <a:pt x="63" y="14"/>
                    <a:pt x="65" y="13"/>
                    <a:pt x="66" y="10"/>
                  </a:cubicBezTo>
                  <a:close/>
                  <a:moveTo>
                    <a:pt x="7" y="18"/>
                  </a:moveTo>
                  <a:cubicBezTo>
                    <a:pt x="1" y="20"/>
                    <a:pt x="0" y="28"/>
                    <a:pt x="3" y="28"/>
                  </a:cubicBezTo>
                  <a:cubicBezTo>
                    <a:pt x="6" y="28"/>
                    <a:pt x="13" y="22"/>
                    <a:pt x="15" y="20"/>
                  </a:cubicBezTo>
                  <a:cubicBezTo>
                    <a:pt x="16" y="18"/>
                    <a:pt x="13" y="16"/>
                    <a:pt x="7" y="18"/>
                  </a:cubicBezTo>
                  <a:close/>
                  <a:moveTo>
                    <a:pt x="12" y="13"/>
                  </a:moveTo>
                  <a:cubicBezTo>
                    <a:pt x="14" y="11"/>
                    <a:pt x="3" y="12"/>
                    <a:pt x="5" y="14"/>
                  </a:cubicBezTo>
                  <a:cubicBezTo>
                    <a:pt x="7" y="16"/>
                    <a:pt x="11" y="16"/>
                    <a:pt x="12" y="13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65" name="Freeform 136">
              <a:extLst>
                <a:ext uri="{FF2B5EF4-FFF2-40B4-BE49-F238E27FC236}">
                  <a16:creationId xmlns:a16="http://schemas.microsoft.com/office/drawing/2014/main" id="{1EBB9A78-D4F5-346C-364E-7C5BAEDE51A4}"/>
                </a:ext>
              </a:extLst>
            </p:cNvPr>
            <p:cNvSpPr/>
            <p:nvPr/>
          </p:nvSpPr>
          <p:spPr bwMode="auto">
            <a:xfrm>
              <a:off x="5076825" y="3148013"/>
              <a:ext cx="173038" cy="211138"/>
            </a:xfrm>
            <a:custGeom>
              <a:avLst/>
              <a:gdLst/>
              <a:ahLst/>
              <a:cxnLst>
                <a:cxn ang="0">
                  <a:pos x="80" y="25"/>
                </a:cxn>
                <a:cxn ang="0">
                  <a:pos x="85" y="17"/>
                </a:cxn>
                <a:cxn ang="0">
                  <a:pos x="91" y="9"/>
                </a:cxn>
                <a:cxn ang="0">
                  <a:pos x="85" y="11"/>
                </a:cxn>
                <a:cxn ang="0">
                  <a:pos x="80" y="8"/>
                </a:cxn>
                <a:cxn ang="0">
                  <a:pos x="70" y="10"/>
                </a:cxn>
                <a:cxn ang="0">
                  <a:pos x="62" y="16"/>
                </a:cxn>
                <a:cxn ang="0">
                  <a:pos x="49" y="14"/>
                </a:cxn>
                <a:cxn ang="0">
                  <a:pos x="36" y="7"/>
                </a:cxn>
                <a:cxn ang="0">
                  <a:pos x="25" y="4"/>
                </a:cxn>
                <a:cxn ang="0">
                  <a:pos x="18" y="1"/>
                </a:cxn>
                <a:cxn ang="0">
                  <a:pos x="12" y="0"/>
                </a:cxn>
                <a:cxn ang="0">
                  <a:pos x="3" y="6"/>
                </a:cxn>
                <a:cxn ang="0">
                  <a:pos x="1" y="8"/>
                </a:cxn>
                <a:cxn ang="0">
                  <a:pos x="6" y="13"/>
                </a:cxn>
                <a:cxn ang="0">
                  <a:pos x="7" y="21"/>
                </a:cxn>
                <a:cxn ang="0">
                  <a:pos x="12" y="25"/>
                </a:cxn>
                <a:cxn ang="0">
                  <a:pos x="11" y="34"/>
                </a:cxn>
                <a:cxn ang="0">
                  <a:pos x="4" y="47"/>
                </a:cxn>
                <a:cxn ang="0">
                  <a:pos x="1" y="54"/>
                </a:cxn>
                <a:cxn ang="0">
                  <a:pos x="8" y="59"/>
                </a:cxn>
                <a:cxn ang="0">
                  <a:pos x="0" y="66"/>
                </a:cxn>
                <a:cxn ang="0">
                  <a:pos x="0" y="67"/>
                </a:cxn>
                <a:cxn ang="0">
                  <a:pos x="43" y="90"/>
                </a:cxn>
                <a:cxn ang="0">
                  <a:pos x="42" y="96"/>
                </a:cxn>
                <a:cxn ang="0">
                  <a:pos x="61" y="110"/>
                </a:cxn>
                <a:cxn ang="0">
                  <a:pos x="72" y="85"/>
                </a:cxn>
                <a:cxn ang="0">
                  <a:pos x="79" y="80"/>
                </a:cxn>
                <a:cxn ang="0">
                  <a:pos x="85" y="76"/>
                </a:cxn>
                <a:cxn ang="0">
                  <a:pos x="86" y="74"/>
                </a:cxn>
                <a:cxn ang="0">
                  <a:pos x="81" y="65"/>
                </a:cxn>
                <a:cxn ang="0">
                  <a:pos x="80" y="25"/>
                </a:cxn>
              </a:cxnLst>
              <a:rect l="0" t="0" r="r" b="b"/>
              <a:pathLst>
                <a:path w="91" h="110">
                  <a:moveTo>
                    <a:pt x="80" y="25"/>
                  </a:moveTo>
                  <a:cubicBezTo>
                    <a:pt x="85" y="17"/>
                    <a:pt x="85" y="17"/>
                    <a:pt x="85" y="17"/>
                  </a:cubicBezTo>
                  <a:cubicBezTo>
                    <a:pt x="91" y="9"/>
                    <a:pt x="91" y="9"/>
                    <a:pt x="91" y="9"/>
                  </a:cubicBezTo>
                  <a:cubicBezTo>
                    <a:pt x="88" y="10"/>
                    <a:pt x="86" y="10"/>
                    <a:pt x="85" y="11"/>
                  </a:cubicBezTo>
                  <a:cubicBezTo>
                    <a:pt x="83" y="12"/>
                    <a:pt x="80" y="10"/>
                    <a:pt x="80" y="8"/>
                  </a:cubicBezTo>
                  <a:cubicBezTo>
                    <a:pt x="79" y="7"/>
                    <a:pt x="74" y="8"/>
                    <a:pt x="70" y="10"/>
                  </a:cubicBezTo>
                  <a:cubicBezTo>
                    <a:pt x="66" y="13"/>
                    <a:pt x="64" y="17"/>
                    <a:pt x="62" y="16"/>
                  </a:cubicBezTo>
                  <a:cubicBezTo>
                    <a:pt x="61" y="15"/>
                    <a:pt x="52" y="14"/>
                    <a:pt x="49" y="14"/>
                  </a:cubicBezTo>
                  <a:cubicBezTo>
                    <a:pt x="47" y="14"/>
                    <a:pt x="39" y="9"/>
                    <a:pt x="36" y="7"/>
                  </a:cubicBezTo>
                  <a:cubicBezTo>
                    <a:pt x="34" y="4"/>
                    <a:pt x="27" y="5"/>
                    <a:pt x="25" y="4"/>
                  </a:cubicBezTo>
                  <a:cubicBezTo>
                    <a:pt x="23" y="3"/>
                    <a:pt x="20" y="3"/>
                    <a:pt x="18" y="1"/>
                  </a:cubicBezTo>
                  <a:cubicBezTo>
                    <a:pt x="17" y="0"/>
                    <a:pt x="14" y="0"/>
                    <a:pt x="12" y="0"/>
                  </a:cubicBezTo>
                  <a:cubicBezTo>
                    <a:pt x="9" y="1"/>
                    <a:pt x="3" y="4"/>
                    <a:pt x="3" y="6"/>
                  </a:cubicBezTo>
                  <a:cubicBezTo>
                    <a:pt x="2" y="7"/>
                    <a:pt x="2" y="8"/>
                    <a:pt x="1" y="8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5"/>
                    <a:pt x="12" y="30"/>
                    <a:pt x="11" y="34"/>
                  </a:cubicBezTo>
                  <a:cubicBezTo>
                    <a:pt x="11" y="39"/>
                    <a:pt x="7" y="45"/>
                    <a:pt x="4" y="47"/>
                  </a:cubicBezTo>
                  <a:cubicBezTo>
                    <a:pt x="3" y="48"/>
                    <a:pt x="2" y="51"/>
                    <a:pt x="1" y="54"/>
                  </a:cubicBezTo>
                  <a:cubicBezTo>
                    <a:pt x="5" y="56"/>
                    <a:pt x="8" y="57"/>
                    <a:pt x="8" y="59"/>
                  </a:cubicBezTo>
                  <a:cubicBezTo>
                    <a:pt x="8" y="61"/>
                    <a:pt x="0" y="60"/>
                    <a:pt x="0" y="66"/>
                  </a:cubicBezTo>
                  <a:cubicBezTo>
                    <a:pt x="0" y="66"/>
                    <a:pt x="0" y="67"/>
                    <a:pt x="0" y="67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6"/>
                    <a:pt x="52" y="103"/>
                    <a:pt x="61" y="110"/>
                  </a:cubicBezTo>
                  <a:cubicBezTo>
                    <a:pt x="65" y="99"/>
                    <a:pt x="71" y="88"/>
                    <a:pt x="72" y="85"/>
                  </a:cubicBezTo>
                  <a:cubicBezTo>
                    <a:pt x="75" y="82"/>
                    <a:pt x="77" y="82"/>
                    <a:pt x="79" y="80"/>
                  </a:cubicBezTo>
                  <a:cubicBezTo>
                    <a:pt x="81" y="77"/>
                    <a:pt x="82" y="81"/>
                    <a:pt x="85" y="76"/>
                  </a:cubicBezTo>
                  <a:cubicBezTo>
                    <a:pt x="86" y="75"/>
                    <a:pt x="86" y="75"/>
                    <a:pt x="86" y="74"/>
                  </a:cubicBezTo>
                  <a:cubicBezTo>
                    <a:pt x="81" y="65"/>
                    <a:pt x="81" y="65"/>
                    <a:pt x="81" y="65"/>
                  </a:cubicBezTo>
                  <a:lnTo>
                    <a:pt x="80" y="25"/>
                  </a:ln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66" name="Freeform 137">
              <a:extLst>
                <a:ext uri="{FF2B5EF4-FFF2-40B4-BE49-F238E27FC236}">
                  <a16:creationId xmlns:a16="http://schemas.microsoft.com/office/drawing/2014/main" id="{686FC31C-9DE0-89CA-CAE6-D2BDE941E714}"/>
                </a:ext>
              </a:extLst>
            </p:cNvPr>
            <p:cNvSpPr/>
            <p:nvPr/>
          </p:nvSpPr>
          <p:spPr bwMode="auto">
            <a:xfrm>
              <a:off x="4981575" y="3163888"/>
              <a:ext cx="117475" cy="122238"/>
            </a:xfrm>
            <a:custGeom>
              <a:avLst/>
              <a:gdLst/>
              <a:ahLst/>
              <a:cxnLst>
                <a:cxn ang="0">
                  <a:pos x="57" y="13"/>
                </a:cxn>
                <a:cxn ang="0">
                  <a:pos x="56" y="5"/>
                </a:cxn>
                <a:cxn ang="0">
                  <a:pos x="51" y="0"/>
                </a:cxn>
                <a:cxn ang="0">
                  <a:pos x="47" y="4"/>
                </a:cxn>
                <a:cxn ang="0">
                  <a:pos x="40" y="4"/>
                </a:cxn>
                <a:cxn ang="0">
                  <a:pos x="32" y="7"/>
                </a:cxn>
                <a:cxn ang="0">
                  <a:pos x="25" y="5"/>
                </a:cxn>
                <a:cxn ang="0">
                  <a:pos x="17" y="7"/>
                </a:cxn>
                <a:cxn ang="0">
                  <a:pos x="16" y="17"/>
                </a:cxn>
                <a:cxn ang="0">
                  <a:pos x="19" y="22"/>
                </a:cxn>
                <a:cxn ang="0">
                  <a:pos x="16" y="28"/>
                </a:cxn>
                <a:cxn ang="0">
                  <a:pos x="11" y="31"/>
                </a:cxn>
                <a:cxn ang="0">
                  <a:pos x="7" y="38"/>
                </a:cxn>
                <a:cxn ang="0">
                  <a:pos x="4" y="46"/>
                </a:cxn>
                <a:cxn ang="0">
                  <a:pos x="2" y="55"/>
                </a:cxn>
                <a:cxn ang="0">
                  <a:pos x="0" y="63"/>
                </a:cxn>
                <a:cxn ang="0">
                  <a:pos x="6" y="62"/>
                </a:cxn>
                <a:cxn ang="0">
                  <a:pos x="18" y="59"/>
                </a:cxn>
                <a:cxn ang="0">
                  <a:pos x="27" y="58"/>
                </a:cxn>
                <a:cxn ang="0">
                  <a:pos x="36" y="46"/>
                </a:cxn>
                <a:cxn ang="0">
                  <a:pos x="51" y="46"/>
                </a:cxn>
                <a:cxn ang="0">
                  <a:pos x="54" y="39"/>
                </a:cxn>
                <a:cxn ang="0">
                  <a:pos x="61" y="26"/>
                </a:cxn>
                <a:cxn ang="0">
                  <a:pos x="62" y="17"/>
                </a:cxn>
                <a:cxn ang="0">
                  <a:pos x="57" y="13"/>
                </a:cxn>
              </a:cxnLst>
              <a:rect l="0" t="0" r="r" b="b"/>
              <a:pathLst>
                <a:path w="62" h="64">
                  <a:moveTo>
                    <a:pt x="57" y="13"/>
                  </a:moveTo>
                  <a:cubicBezTo>
                    <a:pt x="56" y="5"/>
                    <a:pt x="56" y="5"/>
                    <a:pt x="56" y="5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0" y="1"/>
                    <a:pt x="48" y="3"/>
                    <a:pt x="47" y="4"/>
                  </a:cubicBezTo>
                  <a:cubicBezTo>
                    <a:pt x="47" y="6"/>
                    <a:pt x="42" y="5"/>
                    <a:pt x="40" y="4"/>
                  </a:cubicBezTo>
                  <a:cubicBezTo>
                    <a:pt x="38" y="3"/>
                    <a:pt x="33" y="6"/>
                    <a:pt x="32" y="7"/>
                  </a:cubicBezTo>
                  <a:cubicBezTo>
                    <a:pt x="31" y="9"/>
                    <a:pt x="28" y="4"/>
                    <a:pt x="25" y="5"/>
                  </a:cubicBezTo>
                  <a:cubicBezTo>
                    <a:pt x="23" y="5"/>
                    <a:pt x="17" y="7"/>
                    <a:pt x="17" y="7"/>
                  </a:cubicBezTo>
                  <a:cubicBezTo>
                    <a:pt x="17" y="7"/>
                    <a:pt x="16" y="14"/>
                    <a:pt x="16" y="17"/>
                  </a:cubicBezTo>
                  <a:cubicBezTo>
                    <a:pt x="16" y="20"/>
                    <a:pt x="19" y="20"/>
                    <a:pt x="19" y="22"/>
                  </a:cubicBezTo>
                  <a:cubicBezTo>
                    <a:pt x="19" y="25"/>
                    <a:pt x="16" y="27"/>
                    <a:pt x="16" y="28"/>
                  </a:cubicBezTo>
                  <a:cubicBezTo>
                    <a:pt x="16" y="30"/>
                    <a:pt x="14" y="31"/>
                    <a:pt x="11" y="31"/>
                  </a:cubicBezTo>
                  <a:cubicBezTo>
                    <a:pt x="9" y="32"/>
                    <a:pt x="9" y="36"/>
                    <a:pt x="7" y="38"/>
                  </a:cubicBezTo>
                  <a:cubicBezTo>
                    <a:pt x="5" y="39"/>
                    <a:pt x="6" y="43"/>
                    <a:pt x="4" y="46"/>
                  </a:cubicBezTo>
                  <a:cubicBezTo>
                    <a:pt x="3" y="48"/>
                    <a:pt x="2" y="52"/>
                    <a:pt x="2" y="55"/>
                  </a:cubicBezTo>
                  <a:cubicBezTo>
                    <a:pt x="2" y="58"/>
                    <a:pt x="2" y="62"/>
                    <a:pt x="0" y="63"/>
                  </a:cubicBezTo>
                  <a:cubicBezTo>
                    <a:pt x="4" y="64"/>
                    <a:pt x="5" y="63"/>
                    <a:pt x="6" y="62"/>
                  </a:cubicBezTo>
                  <a:cubicBezTo>
                    <a:pt x="8" y="61"/>
                    <a:pt x="18" y="59"/>
                    <a:pt x="18" y="5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9" y="52"/>
                    <a:pt x="32" y="47"/>
                    <a:pt x="36" y="46"/>
                  </a:cubicBezTo>
                  <a:cubicBezTo>
                    <a:pt x="40" y="45"/>
                    <a:pt x="46" y="45"/>
                    <a:pt x="51" y="46"/>
                  </a:cubicBezTo>
                  <a:cubicBezTo>
                    <a:pt x="52" y="43"/>
                    <a:pt x="53" y="40"/>
                    <a:pt x="54" y="39"/>
                  </a:cubicBezTo>
                  <a:cubicBezTo>
                    <a:pt x="57" y="37"/>
                    <a:pt x="61" y="31"/>
                    <a:pt x="61" y="26"/>
                  </a:cubicBezTo>
                  <a:cubicBezTo>
                    <a:pt x="62" y="22"/>
                    <a:pt x="62" y="17"/>
                    <a:pt x="62" y="17"/>
                  </a:cubicBezTo>
                  <a:lnTo>
                    <a:pt x="57" y="13"/>
                  </a:ln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67" name="Freeform 138">
              <a:extLst>
                <a:ext uri="{FF2B5EF4-FFF2-40B4-BE49-F238E27FC236}">
                  <a16:creationId xmlns:a16="http://schemas.microsoft.com/office/drawing/2014/main" id="{78753216-103C-CF85-9939-5AAA7F588F51}"/>
                </a:ext>
              </a:extLst>
            </p:cNvPr>
            <p:cNvSpPr/>
            <p:nvPr/>
          </p:nvSpPr>
          <p:spPr bwMode="auto">
            <a:xfrm>
              <a:off x="5562600" y="2193925"/>
              <a:ext cx="382588" cy="220663"/>
            </a:xfrm>
            <a:custGeom>
              <a:avLst/>
              <a:gdLst/>
              <a:ahLst/>
              <a:cxnLst>
                <a:cxn ang="0">
                  <a:pos x="194" y="65"/>
                </a:cxn>
                <a:cxn ang="0">
                  <a:pos x="179" y="58"/>
                </a:cxn>
                <a:cxn ang="0">
                  <a:pos x="170" y="59"/>
                </a:cxn>
                <a:cxn ang="0">
                  <a:pos x="159" y="55"/>
                </a:cxn>
                <a:cxn ang="0">
                  <a:pos x="148" y="64"/>
                </a:cxn>
                <a:cxn ang="0">
                  <a:pos x="142" y="66"/>
                </a:cxn>
                <a:cxn ang="0">
                  <a:pos x="133" y="60"/>
                </a:cxn>
                <a:cxn ang="0">
                  <a:pos x="123" y="58"/>
                </a:cxn>
                <a:cxn ang="0">
                  <a:pos x="117" y="46"/>
                </a:cxn>
                <a:cxn ang="0">
                  <a:pos x="114" y="35"/>
                </a:cxn>
                <a:cxn ang="0">
                  <a:pos x="105" y="29"/>
                </a:cxn>
                <a:cxn ang="0">
                  <a:pos x="83" y="28"/>
                </a:cxn>
                <a:cxn ang="0">
                  <a:pos x="68" y="29"/>
                </a:cxn>
                <a:cxn ang="0">
                  <a:pos x="55" y="14"/>
                </a:cxn>
                <a:cxn ang="0">
                  <a:pos x="51" y="19"/>
                </a:cxn>
                <a:cxn ang="0">
                  <a:pos x="38" y="17"/>
                </a:cxn>
                <a:cxn ang="0">
                  <a:pos x="36" y="1"/>
                </a:cxn>
                <a:cxn ang="0">
                  <a:pos x="32" y="17"/>
                </a:cxn>
                <a:cxn ang="0">
                  <a:pos x="30" y="0"/>
                </a:cxn>
                <a:cxn ang="0">
                  <a:pos x="2" y="7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8" y="59"/>
                </a:cxn>
                <a:cxn ang="0">
                  <a:pos x="12" y="54"/>
                </a:cxn>
                <a:cxn ang="0">
                  <a:pos x="20" y="48"/>
                </a:cxn>
                <a:cxn ang="0">
                  <a:pos x="24" y="44"/>
                </a:cxn>
                <a:cxn ang="0">
                  <a:pos x="29" y="41"/>
                </a:cxn>
                <a:cxn ang="0">
                  <a:pos x="37" y="43"/>
                </a:cxn>
                <a:cxn ang="0">
                  <a:pos x="45" y="46"/>
                </a:cxn>
                <a:cxn ang="0">
                  <a:pos x="49" y="58"/>
                </a:cxn>
                <a:cxn ang="0">
                  <a:pos x="66" y="60"/>
                </a:cxn>
                <a:cxn ang="0">
                  <a:pos x="71" y="68"/>
                </a:cxn>
                <a:cxn ang="0">
                  <a:pos x="76" y="77"/>
                </a:cxn>
                <a:cxn ang="0">
                  <a:pos x="87" y="85"/>
                </a:cxn>
                <a:cxn ang="0">
                  <a:pos x="100" y="93"/>
                </a:cxn>
                <a:cxn ang="0">
                  <a:pos x="112" y="101"/>
                </a:cxn>
                <a:cxn ang="0">
                  <a:pos x="122" y="104"/>
                </a:cxn>
                <a:cxn ang="0">
                  <a:pos x="123" y="111"/>
                </a:cxn>
                <a:cxn ang="0">
                  <a:pos x="124" y="111"/>
                </a:cxn>
                <a:cxn ang="0">
                  <a:pos x="133" y="114"/>
                </a:cxn>
                <a:cxn ang="0">
                  <a:pos x="137" y="116"/>
                </a:cxn>
                <a:cxn ang="0">
                  <a:pos x="142" y="105"/>
                </a:cxn>
                <a:cxn ang="0">
                  <a:pos x="141" y="95"/>
                </a:cxn>
                <a:cxn ang="0">
                  <a:pos x="134" y="86"/>
                </a:cxn>
                <a:cxn ang="0">
                  <a:pos x="144" y="82"/>
                </a:cxn>
                <a:cxn ang="0">
                  <a:pos x="148" y="76"/>
                </a:cxn>
                <a:cxn ang="0">
                  <a:pos x="153" y="70"/>
                </a:cxn>
                <a:cxn ang="0">
                  <a:pos x="162" y="68"/>
                </a:cxn>
                <a:cxn ang="0">
                  <a:pos x="170" y="66"/>
                </a:cxn>
                <a:cxn ang="0">
                  <a:pos x="166" y="75"/>
                </a:cxn>
                <a:cxn ang="0">
                  <a:pos x="179" y="73"/>
                </a:cxn>
                <a:cxn ang="0">
                  <a:pos x="189" y="71"/>
                </a:cxn>
                <a:cxn ang="0">
                  <a:pos x="194" y="65"/>
                </a:cxn>
              </a:cxnLst>
              <a:rect l="0" t="0" r="r" b="b"/>
              <a:pathLst>
                <a:path w="200" h="116">
                  <a:moveTo>
                    <a:pt x="194" y="65"/>
                  </a:moveTo>
                  <a:cubicBezTo>
                    <a:pt x="189" y="61"/>
                    <a:pt x="180" y="55"/>
                    <a:pt x="179" y="58"/>
                  </a:cubicBezTo>
                  <a:cubicBezTo>
                    <a:pt x="178" y="61"/>
                    <a:pt x="172" y="61"/>
                    <a:pt x="170" y="59"/>
                  </a:cubicBezTo>
                  <a:cubicBezTo>
                    <a:pt x="168" y="56"/>
                    <a:pt x="166" y="53"/>
                    <a:pt x="159" y="55"/>
                  </a:cubicBezTo>
                  <a:cubicBezTo>
                    <a:pt x="152" y="58"/>
                    <a:pt x="148" y="62"/>
                    <a:pt x="148" y="64"/>
                  </a:cubicBezTo>
                  <a:cubicBezTo>
                    <a:pt x="147" y="67"/>
                    <a:pt x="143" y="70"/>
                    <a:pt x="142" y="66"/>
                  </a:cubicBezTo>
                  <a:cubicBezTo>
                    <a:pt x="142" y="63"/>
                    <a:pt x="136" y="61"/>
                    <a:pt x="133" y="60"/>
                  </a:cubicBezTo>
                  <a:cubicBezTo>
                    <a:pt x="129" y="59"/>
                    <a:pt x="124" y="61"/>
                    <a:pt x="123" y="58"/>
                  </a:cubicBezTo>
                  <a:cubicBezTo>
                    <a:pt x="123" y="54"/>
                    <a:pt x="117" y="50"/>
                    <a:pt x="117" y="46"/>
                  </a:cubicBezTo>
                  <a:cubicBezTo>
                    <a:pt x="116" y="42"/>
                    <a:pt x="118" y="36"/>
                    <a:pt x="114" y="35"/>
                  </a:cubicBezTo>
                  <a:cubicBezTo>
                    <a:pt x="111" y="35"/>
                    <a:pt x="108" y="29"/>
                    <a:pt x="105" y="29"/>
                  </a:cubicBezTo>
                  <a:cubicBezTo>
                    <a:pt x="102" y="29"/>
                    <a:pt x="85" y="29"/>
                    <a:pt x="83" y="28"/>
                  </a:cubicBezTo>
                  <a:cubicBezTo>
                    <a:pt x="80" y="27"/>
                    <a:pt x="69" y="31"/>
                    <a:pt x="68" y="29"/>
                  </a:cubicBezTo>
                  <a:cubicBezTo>
                    <a:pt x="67" y="27"/>
                    <a:pt x="59" y="18"/>
                    <a:pt x="55" y="14"/>
                  </a:cubicBezTo>
                  <a:cubicBezTo>
                    <a:pt x="54" y="16"/>
                    <a:pt x="53" y="18"/>
                    <a:pt x="51" y="19"/>
                  </a:cubicBezTo>
                  <a:cubicBezTo>
                    <a:pt x="43" y="25"/>
                    <a:pt x="35" y="24"/>
                    <a:pt x="38" y="17"/>
                  </a:cubicBezTo>
                  <a:cubicBezTo>
                    <a:pt x="40" y="10"/>
                    <a:pt x="41" y="1"/>
                    <a:pt x="36" y="1"/>
                  </a:cubicBezTo>
                  <a:cubicBezTo>
                    <a:pt x="32" y="1"/>
                    <a:pt x="35" y="16"/>
                    <a:pt x="32" y="17"/>
                  </a:cubicBezTo>
                  <a:cubicBezTo>
                    <a:pt x="29" y="18"/>
                    <a:pt x="28" y="6"/>
                    <a:pt x="30" y="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59"/>
                    <a:pt x="6" y="59"/>
                    <a:pt x="8" y="59"/>
                  </a:cubicBezTo>
                  <a:cubicBezTo>
                    <a:pt x="12" y="60"/>
                    <a:pt x="12" y="56"/>
                    <a:pt x="12" y="54"/>
                  </a:cubicBezTo>
                  <a:cubicBezTo>
                    <a:pt x="12" y="52"/>
                    <a:pt x="17" y="48"/>
                    <a:pt x="20" y="48"/>
                  </a:cubicBezTo>
                  <a:cubicBezTo>
                    <a:pt x="23" y="48"/>
                    <a:pt x="23" y="44"/>
                    <a:pt x="24" y="44"/>
                  </a:cubicBezTo>
                  <a:cubicBezTo>
                    <a:pt x="25" y="44"/>
                    <a:pt x="28" y="43"/>
                    <a:pt x="29" y="41"/>
                  </a:cubicBezTo>
                  <a:cubicBezTo>
                    <a:pt x="30" y="40"/>
                    <a:pt x="35" y="42"/>
                    <a:pt x="37" y="43"/>
                  </a:cubicBezTo>
                  <a:cubicBezTo>
                    <a:pt x="38" y="45"/>
                    <a:pt x="42" y="46"/>
                    <a:pt x="45" y="46"/>
                  </a:cubicBezTo>
                  <a:cubicBezTo>
                    <a:pt x="48" y="47"/>
                    <a:pt x="49" y="56"/>
                    <a:pt x="49" y="58"/>
                  </a:cubicBezTo>
                  <a:cubicBezTo>
                    <a:pt x="49" y="60"/>
                    <a:pt x="64" y="60"/>
                    <a:pt x="66" y="60"/>
                  </a:cubicBezTo>
                  <a:cubicBezTo>
                    <a:pt x="68" y="61"/>
                    <a:pt x="68" y="65"/>
                    <a:pt x="71" y="68"/>
                  </a:cubicBezTo>
                  <a:cubicBezTo>
                    <a:pt x="73" y="71"/>
                    <a:pt x="75" y="75"/>
                    <a:pt x="76" y="77"/>
                  </a:cubicBezTo>
                  <a:cubicBezTo>
                    <a:pt x="77" y="79"/>
                    <a:pt x="85" y="82"/>
                    <a:pt x="87" y="85"/>
                  </a:cubicBezTo>
                  <a:cubicBezTo>
                    <a:pt x="89" y="88"/>
                    <a:pt x="95" y="91"/>
                    <a:pt x="100" y="93"/>
                  </a:cubicBezTo>
                  <a:cubicBezTo>
                    <a:pt x="105" y="95"/>
                    <a:pt x="109" y="101"/>
                    <a:pt x="112" y="101"/>
                  </a:cubicBezTo>
                  <a:cubicBezTo>
                    <a:pt x="114" y="100"/>
                    <a:pt x="122" y="104"/>
                    <a:pt x="122" y="104"/>
                  </a:cubicBezTo>
                  <a:cubicBezTo>
                    <a:pt x="123" y="111"/>
                    <a:pt x="123" y="111"/>
                    <a:pt x="123" y="111"/>
                  </a:cubicBezTo>
                  <a:cubicBezTo>
                    <a:pt x="123" y="111"/>
                    <a:pt x="123" y="111"/>
                    <a:pt x="124" y="111"/>
                  </a:cubicBezTo>
                  <a:cubicBezTo>
                    <a:pt x="128" y="110"/>
                    <a:pt x="130" y="114"/>
                    <a:pt x="133" y="114"/>
                  </a:cubicBezTo>
                  <a:cubicBezTo>
                    <a:pt x="134" y="114"/>
                    <a:pt x="136" y="115"/>
                    <a:pt x="137" y="116"/>
                  </a:cubicBezTo>
                  <a:cubicBezTo>
                    <a:pt x="137" y="110"/>
                    <a:pt x="139" y="107"/>
                    <a:pt x="142" y="105"/>
                  </a:cubicBezTo>
                  <a:cubicBezTo>
                    <a:pt x="145" y="102"/>
                    <a:pt x="140" y="98"/>
                    <a:pt x="141" y="95"/>
                  </a:cubicBezTo>
                  <a:cubicBezTo>
                    <a:pt x="141" y="91"/>
                    <a:pt x="133" y="89"/>
                    <a:pt x="134" y="86"/>
                  </a:cubicBezTo>
                  <a:cubicBezTo>
                    <a:pt x="134" y="83"/>
                    <a:pt x="141" y="83"/>
                    <a:pt x="144" y="82"/>
                  </a:cubicBezTo>
                  <a:cubicBezTo>
                    <a:pt x="147" y="81"/>
                    <a:pt x="145" y="76"/>
                    <a:pt x="148" y="76"/>
                  </a:cubicBezTo>
                  <a:cubicBezTo>
                    <a:pt x="151" y="76"/>
                    <a:pt x="152" y="73"/>
                    <a:pt x="153" y="70"/>
                  </a:cubicBezTo>
                  <a:cubicBezTo>
                    <a:pt x="154" y="67"/>
                    <a:pt x="159" y="70"/>
                    <a:pt x="162" y="68"/>
                  </a:cubicBezTo>
                  <a:cubicBezTo>
                    <a:pt x="165" y="66"/>
                    <a:pt x="169" y="64"/>
                    <a:pt x="170" y="66"/>
                  </a:cubicBezTo>
                  <a:cubicBezTo>
                    <a:pt x="170" y="67"/>
                    <a:pt x="167" y="73"/>
                    <a:pt x="166" y="75"/>
                  </a:cubicBezTo>
                  <a:cubicBezTo>
                    <a:pt x="170" y="75"/>
                    <a:pt x="177" y="74"/>
                    <a:pt x="179" y="73"/>
                  </a:cubicBezTo>
                  <a:cubicBezTo>
                    <a:pt x="180" y="71"/>
                    <a:pt x="187" y="75"/>
                    <a:pt x="189" y="71"/>
                  </a:cubicBezTo>
                  <a:cubicBezTo>
                    <a:pt x="192" y="67"/>
                    <a:pt x="200" y="70"/>
                    <a:pt x="194" y="65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68" name="Freeform 139">
              <a:extLst>
                <a:ext uri="{FF2B5EF4-FFF2-40B4-BE49-F238E27FC236}">
                  <a16:creationId xmlns:a16="http://schemas.microsoft.com/office/drawing/2014/main" id="{D362BBCC-1193-67D5-4913-2BE3EDDFE0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8813" y="946150"/>
              <a:ext cx="558800" cy="882650"/>
            </a:xfrm>
            <a:custGeom>
              <a:avLst/>
              <a:gdLst/>
              <a:ahLst/>
              <a:cxnLst>
                <a:cxn ang="0">
                  <a:pos x="276" y="242"/>
                </a:cxn>
                <a:cxn ang="0">
                  <a:pos x="277" y="228"/>
                </a:cxn>
                <a:cxn ang="0">
                  <a:pos x="261" y="226"/>
                </a:cxn>
                <a:cxn ang="0">
                  <a:pos x="243" y="225"/>
                </a:cxn>
                <a:cxn ang="0">
                  <a:pos x="234" y="224"/>
                </a:cxn>
                <a:cxn ang="0">
                  <a:pos x="216" y="228"/>
                </a:cxn>
                <a:cxn ang="0">
                  <a:pos x="202" y="243"/>
                </a:cxn>
                <a:cxn ang="0">
                  <a:pos x="202" y="226"/>
                </a:cxn>
                <a:cxn ang="0">
                  <a:pos x="182" y="238"/>
                </a:cxn>
                <a:cxn ang="0">
                  <a:pos x="174" y="242"/>
                </a:cxn>
                <a:cxn ang="0">
                  <a:pos x="165" y="240"/>
                </a:cxn>
                <a:cxn ang="0">
                  <a:pos x="150" y="251"/>
                </a:cxn>
                <a:cxn ang="0">
                  <a:pos x="139" y="260"/>
                </a:cxn>
                <a:cxn ang="0">
                  <a:pos x="129" y="265"/>
                </a:cxn>
                <a:cxn ang="0">
                  <a:pos x="112" y="269"/>
                </a:cxn>
                <a:cxn ang="0">
                  <a:pos x="105" y="279"/>
                </a:cxn>
                <a:cxn ang="0">
                  <a:pos x="129" y="279"/>
                </a:cxn>
                <a:cxn ang="0">
                  <a:pos x="111" y="292"/>
                </a:cxn>
                <a:cxn ang="0">
                  <a:pos x="86" y="319"/>
                </a:cxn>
                <a:cxn ang="0">
                  <a:pos x="70" y="341"/>
                </a:cxn>
                <a:cxn ang="0">
                  <a:pos x="56" y="361"/>
                </a:cxn>
                <a:cxn ang="0">
                  <a:pos x="36" y="374"/>
                </a:cxn>
                <a:cxn ang="0">
                  <a:pos x="16" y="387"/>
                </a:cxn>
                <a:cxn ang="0">
                  <a:pos x="6" y="404"/>
                </a:cxn>
                <a:cxn ang="0">
                  <a:pos x="2" y="425"/>
                </a:cxn>
                <a:cxn ang="0">
                  <a:pos x="12" y="432"/>
                </a:cxn>
                <a:cxn ang="0">
                  <a:pos x="10" y="440"/>
                </a:cxn>
                <a:cxn ang="0">
                  <a:pos x="20" y="458"/>
                </a:cxn>
                <a:cxn ang="0">
                  <a:pos x="65" y="436"/>
                </a:cxn>
                <a:cxn ang="0">
                  <a:pos x="78" y="440"/>
                </a:cxn>
                <a:cxn ang="0">
                  <a:pos x="86" y="412"/>
                </a:cxn>
                <a:cxn ang="0">
                  <a:pos x="83" y="376"/>
                </a:cxn>
                <a:cxn ang="0">
                  <a:pos x="103" y="351"/>
                </a:cxn>
                <a:cxn ang="0">
                  <a:pos x="117" y="318"/>
                </a:cxn>
                <a:cxn ang="0">
                  <a:pos x="131" y="289"/>
                </a:cxn>
                <a:cxn ang="0">
                  <a:pos x="163" y="273"/>
                </a:cxn>
                <a:cxn ang="0">
                  <a:pos x="185" y="258"/>
                </a:cxn>
                <a:cxn ang="0">
                  <a:pos x="225" y="270"/>
                </a:cxn>
                <a:cxn ang="0">
                  <a:pos x="250" y="243"/>
                </a:cxn>
                <a:cxn ang="0">
                  <a:pos x="276" y="255"/>
                </a:cxn>
                <a:cxn ang="0">
                  <a:pos x="81" y="34"/>
                </a:cxn>
                <a:cxn ang="0">
                  <a:pos x="108" y="49"/>
                </a:cxn>
                <a:cxn ang="0">
                  <a:pos x="129" y="54"/>
                </a:cxn>
                <a:cxn ang="0">
                  <a:pos x="131" y="69"/>
                </a:cxn>
                <a:cxn ang="0">
                  <a:pos x="111" y="87"/>
                </a:cxn>
                <a:cxn ang="0">
                  <a:pos x="133" y="96"/>
                </a:cxn>
                <a:cxn ang="0">
                  <a:pos x="160" y="52"/>
                </a:cxn>
                <a:cxn ang="0">
                  <a:pos x="181" y="63"/>
                </a:cxn>
                <a:cxn ang="0">
                  <a:pos x="210" y="75"/>
                </a:cxn>
                <a:cxn ang="0">
                  <a:pos x="201" y="60"/>
                </a:cxn>
                <a:cxn ang="0">
                  <a:pos x="176" y="39"/>
                </a:cxn>
                <a:cxn ang="0">
                  <a:pos x="150" y="26"/>
                </a:cxn>
                <a:cxn ang="0">
                  <a:pos x="126" y="12"/>
                </a:cxn>
                <a:cxn ang="0">
                  <a:pos x="117" y="26"/>
                </a:cxn>
                <a:cxn ang="0">
                  <a:pos x="93" y="24"/>
                </a:cxn>
                <a:cxn ang="0">
                  <a:pos x="78" y="19"/>
                </a:cxn>
                <a:cxn ang="0">
                  <a:pos x="71" y="54"/>
                </a:cxn>
                <a:cxn ang="0">
                  <a:pos x="71" y="54"/>
                </a:cxn>
                <a:cxn ang="0">
                  <a:pos x="167" y="27"/>
                </a:cxn>
                <a:cxn ang="0">
                  <a:pos x="234" y="25"/>
                </a:cxn>
                <a:cxn ang="0">
                  <a:pos x="204" y="10"/>
                </a:cxn>
                <a:cxn ang="0">
                  <a:pos x="177" y="8"/>
                </a:cxn>
                <a:cxn ang="0">
                  <a:pos x="158" y="10"/>
                </a:cxn>
              </a:cxnLst>
              <a:rect l="0" t="0" r="r" b="b"/>
              <a:pathLst>
                <a:path w="292" h="462">
                  <a:moveTo>
                    <a:pt x="283" y="247"/>
                  </a:moveTo>
                  <a:cubicBezTo>
                    <a:pt x="282" y="250"/>
                    <a:pt x="278" y="249"/>
                    <a:pt x="278" y="247"/>
                  </a:cubicBezTo>
                  <a:cubicBezTo>
                    <a:pt x="278" y="244"/>
                    <a:pt x="271" y="242"/>
                    <a:pt x="270" y="241"/>
                  </a:cubicBezTo>
                  <a:cubicBezTo>
                    <a:pt x="270" y="240"/>
                    <a:pt x="273" y="240"/>
                    <a:pt x="276" y="242"/>
                  </a:cubicBezTo>
                  <a:cubicBezTo>
                    <a:pt x="279" y="243"/>
                    <a:pt x="281" y="242"/>
                    <a:pt x="284" y="239"/>
                  </a:cubicBezTo>
                  <a:cubicBezTo>
                    <a:pt x="287" y="236"/>
                    <a:pt x="291" y="239"/>
                    <a:pt x="291" y="236"/>
                  </a:cubicBezTo>
                  <a:cubicBezTo>
                    <a:pt x="292" y="234"/>
                    <a:pt x="286" y="232"/>
                    <a:pt x="285" y="231"/>
                  </a:cubicBezTo>
                  <a:cubicBezTo>
                    <a:pt x="284" y="229"/>
                    <a:pt x="281" y="227"/>
                    <a:pt x="277" y="228"/>
                  </a:cubicBezTo>
                  <a:cubicBezTo>
                    <a:pt x="273" y="228"/>
                    <a:pt x="273" y="227"/>
                    <a:pt x="271" y="225"/>
                  </a:cubicBezTo>
                  <a:cubicBezTo>
                    <a:pt x="269" y="223"/>
                    <a:pt x="262" y="226"/>
                    <a:pt x="262" y="231"/>
                  </a:cubicBezTo>
                  <a:cubicBezTo>
                    <a:pt x="262" y="236"/>
                    <a:pt x="258" y="234"/>
                    <a:pt x="259" y="232"/>
                  </a:cubicBezTo>
                  <a:cubicBezTo>
                    <a:pt x="261" y="229"/>
                    <a:pt x="257" y="226"/>
                    <a:pt x="261" y="226"/>
                  </a:cubicBezTo>
                  <a:cubicBezTo>
                    <a:pt x="264" y="225"/>
                    <a:pt x="262" y="220"/>
                    <a:pt x="256" y="219"/>
                  </a:cubicBezTo>
                  <a:cubicBezTo>
                    <a:pt x="250" y="219"/>
                    <a:pt x="248" y="224"/>
                    <a:pt x="249" y="226"/>
                  </a:cubicBezTo>
                  <a:cubicBezTo>
                    <a:pt x="251" y="227"/>
                    <a:pt x="245" y="234"/>
                    <a:pt x="242" y="234"/>
                  </a:cubicBezTo>
                  <a:cubicBezTo>
                    <a:pt x="240" y="234"/>
                    <a:pt x="243" y="228"/>
                    <a:pt x="243" y="225"/>
                  </a:cubicBezTo>
                  <a:cubicBezTo>
                    <a:pt x="242" y="222"/>
                    <a:pt x="240" y="223"/>
                    <a:pt x="235" y="229"/>
                  </a:cubicBezTo>
                  <a:cubicBezTo>
                    <a:pt x="231" y="234"/>
                    <a:pt x="227" y="239"/>
                    <a:pt x="225" y="239"/>
                  </a:cubicBezTo>
                  <a:cubicBezTo>
                    <a:pt x="222" y="240"/>
                    <a:pt x="222" y="235"/>
                    <a:pt x="227" y="232"/>
                  </a:cubicBezTo>
                  <a:cubicBezTo>
                    <a:pt x="231" y="230"/>
                    <a:pt x="231" y="224"/>
                    <a:pt x="234" y="224"/>
                  </a:cubicBezTo>
                  <a:cubicBezTo>
                    <a:pt x="237" y="224"/>
                    <a:pt x="237" y="220"/>
                    <a:pt x="233" y="219"/>
                  </a:cubicBezTo>
                  <a:cubicBezTo>
                    <a:pt x="228" y="218"/>
                    <a:pt x="228" y="223"/>
                    <a:pt x="226" y="224"/>
                  </a:cubicBezTo>
                  <a:cubicBezTo>
                    <a:pt x="225" y="226"/>
                    <a:pt x="218" y="222"/>
                    <a:pt x="218" y="223"/>
                  </a:cubicBezTo>
                  <a:cubicBezTo>
                    <a:pt x="219" y="225"/>
                    <a:pt x="215" y="225"/>
                    <a:pt x="216" y="228"/>
                  </a:cubicBezTo>
                  <a:cubicBezTo>
                    <a:pt x="218" y="230"/>
                    <a:pt x="216" y="232"/>
                    <a:pt x="214" y="229"/>
                  </a:cubicBezTo>
                  <a:cubicBezTo>
                    <a:pt x="212" y="226"/>
                    <a:pt x="208" y="229"/>
                    <a:pt x="206" y="232"/>
                  </a:cubicBezTo>
                  <a:cubicBezTo>
                    <a:pt x="204" y="235"/>
                    <a:pt x="201" y="235"/>
                    <a:pt x="203" y="236"/>
                  </a:cubicBezTo>
                  <a:cubicBezTo>
                    <a:pt x="205" y="237"/>
                    <a:pt x="205" y="242"/>
                    <a:pt x="202" y="243"/>
                  </a:cubicBezTo>
                  <a:cubicBezTo>
                    <a:pt x="199" y="244"/>
                    <a:pt x="200" y="235"/>
                    <a:pt x="198" y="235"/>
                  </a:cubicBezTo>
                  <a:cubicBezTo>
                    <a:pt x="196" y="236"/>
                    <a:pt x="197" y="231"/>
                    <a:pt x="200" y="231"/>
                  </a:cubicBezTo>
                  <a:cubicBezTo>
                    <a:pt x="204" y="231"/>
                    <a:pt x="207" y="226"/>
                    <a:pt x="206" y="225"/>
                  </a:cubicBezTo>
                  <a:cubicBezTo>
                    <a:pt x="206" y="223"/>
                    <a:pt x="202" y="224"/>
                    <a:pt x="202" y="226"/>
                  </a:cubicBezTo>
                  <a:cubicBezTo>
                    <a:pt x="202" y="229"/>
                    <a:pt x="197" y="228"/>
                    <a:pt x="193" y="228"/>
                  </a:cubicBezTo>
                  <a:cubicBezTo>
                    <a:pt x="189" y="228"/>
                    <a:pt x="189" y="233"/>
                    <a:pt x="194" y="236"/>
                  </a:cubicBezTo>
                  <a:cubicBezTo>
                    <a:pt x="199" y="238"/>
                    <a:pt x="193" y="240"/>
                    <a:pt x="191" y="238"/>
                  </a:cubicBezTo>
                  <a:cubicBezTo>
                    <a:pt x="188" y="236"/>
                    <a:pt x="185" y="237"/>
                    <a:pt x="182" y="238"/>
                  </a:cubicBezTo>
                  <a:cubicBezTo>
                    <a:pt x="180" y="239"/>
                    <a:pt x="188" y="242"/>
                    <a:pt x="189" y="244"/>
                  </a:cubicBezTo>
                  <a:cubicBezTo>
                    <a:pt x="189" y="245"/>
                    <a:pt x="184" y="242"/>
                    <a:pt x="183" y="243"/>
                  </a:cubicBezTo>
                  <a:cubicBezTo>
                    <a:pt x="182" y="244"/>
                    <a:pt x="178" y="242"/>
                    <a:pt x="177" y="239"/>
                  </a:cubicBezTo>
                  <a:cubicBezTo>
                    <a:pt x="177" y="237"/>
                    <a:pt x="169" y="241"/>
                    <a:pt x="174" y="242"/>
                  </a:cubicBezTo>
                  <a:cubicBezTo>
                    <a:pt x="178" y="243"/>
                    <a:pt x="176" y="245"/>
                    <a:pt x="176" y="249"/>
                  </a:cubicBezTo>
                  <a:cubicBezTo>
                    <a:pt x="176" y="253"/>
                    <a:pt x="171" y="250"/>
                    <a:pt x="172" y="247"/>
                  </a:cubicBezTo>
                  <a:cubicBezTo>
                    <a:pt x="173" y="243"/>
                    <a:pt x="169" y="244"/>
                    <a:pt x="166" y="246"/>
                  </a:cubicBezTo>
                  <a:cubicBezTo>
                    <a:pt x="163" y="248"/>
                    <a:pt x="167" y="242"/>
                    <a:pt x="165" y="240"/>
                  </a:cubicBezTo>
                  <a:cubicBezTo>
                    <a:pt x="164" y="237"/>
                    <a:pt x="161" y="240"/>
                    <a:pt x="157" y="240"/>
                  </a:cubicBezTo>
                  <a:cubicBezTo>
                    <a:pt x="154" y="241"/>
                    <a:pt x="152" y="241"/>
                    <a:pt x="154" y="243"/>
                  </a:cubicBezTo>
                  <a:cubicBezTo>
                    <a:pt x="156" y="246"/>
                    <a:pt x="156" y="249"/>
                    <a:pt x="153" y="249"/>
                  </a:cubicBezTo>
                  <a:cubicBezTo>
                    <a:pt x="150" y="248"/>
                    <a:pt x="149" y="249"/>
                    <a:pt x="150" y="251"/>
                  </a:cubicBezTo>
                  <a:cubicBezTo>
                    <a:pt x="150" y="254"/>
                    <a:pt x="146" y="254"/>
                    <a:pt x="146" y="252"/>
                  </a:cubicBezTo>
                  <a:cubicBezTo>
                    <a:pt x="145" y="249"/>
                    <a:pt x="140" y="250"/>
                    <a:pt x="138" y="253"/>
                  </a:cubicBezTo>
                  <a:cubicBezTo>
                    <a:pt x="136" y="255"/>
                    <a:pt x="132" y="257"/>
                    <a:pt x="132" y="260"/>
                  </a:cubicBezTo>
                  <a:cubicBezTo>
                    <a:pt x="133" y="263"/>
                    <a:pt x="136" y="259"/>
                    <a:pt x="139" y="260"/>
                  </a:cubicBezTo>
                  <a:cubicBezTo>
                    <a:pt x="142" y="261"/>
                    <a:pt x="139" y="262"/>
                    <a:pt x="141" y="264"/>
                  </a:cubicBezTo>
                  <a:cubicBezTo>
                    <a:pt x="142" y="265"/>
                    <a:pt x="142" y="269"/>
                    <a:pt x="140" y="267"/>
                  </a:cubicBezTo>
                  <a:cubicBezTo>
                    <a:pt x="137" y="265"/>
                    <a:pt x="134" y="264"/>
                    <a:pt x="134" y="268"/>
                  </a:cubicBezTo>
                  <a:cubicBezTo>
                    <a:pt x="133" y="271"/>
                    <a:pt x="131" y="267"/>
                    <a:pt x="129" y="265"/>
                  </a:cubicBezTo>
                  <a:cubicBezTo>
                    <a:pt x="127" y="262"/>
                    <a:pt x="125" y="269"/>
                    <a:pt x="123" y="268"/>
                  </a:cubicBezTo>
                  <a:cubicBezTo>
                    <a:pt x="121" y="266"/>
                    <a:pt x="127" y="261"/>
                    <a:pt x="125" y="258"/>
                  </a:cubicBezTo>
                  <a:cubicBezTo>
                    <a:pt x="124" y="256"/>
                    <a:pt x="123" y="260"/>
                    <a:pt x="119" y="264"/>
                  </a:cubicBezTo>
                  <a:cubicBezTo>
                    <a:pt x="115" y="267"/>
                    <a:pt x="110" y="267"/>
                    <a:pt x="112" y="269"/>
                  </a:cubicBezTo>
                  <a:cubicBezTo>
                    <a:pt x="113" y="271"/>
                    <a:pt x="108" y="272"/>
                    <a:pt x="107" y="275"/>
                  </a:cubicBezTo>
                  <a:cubicBezTo>
                    <a:pt x="106" y="278"/>
                    <a:pt x="98" y="279"/>
                    <a:pt x="93" y="283"/>
                  </a:cubicBezTo>
                  <a:cubicBezTo>
                    <a:pt x="88" y="286"/>
                    <a:pt x="94" y="286"/>
                    <a:pt x="97" y="283"/>
                  </a:cubicBezTo>
                  <a:cubicBezTo>
                    <a:pt x="100" y="280"/>
                    <a:pt x="101" y="282"/>
                    <a:pt x="105" y="279"/>
                  </a:cubicBezTo>
                  <a:cubicBezTo>
                    <a:pt x="110" y="276"/>
                    <a:pt x="114" y="274"/>
                    <a:pt x="116" y="275"/>
                  </a:cubicBezTo>
                  <a:cubicBezTo>
                    <a:pt x="118" y="276"/>
                    <a:pt x="121" y="277"/>
                    <a:pt x="123" y="274"/>
                  </a:cubicBezTo>
                  <a:cubicBezTo>
                    <a:pt x="125" y="271"/>
                    <a:pt x="128" y="272"/>
                    <a:pt x="130" y="273"/>
                  </a:cubicBezTo>
                  <a:cubicBezTo>
                    <a:pt x="132" y="275"/>
                    <a:pt x="126" y="277"/>
                    <a:pt x="129" y="279"/>
                  </a:cubicBezTo>
                  <a:cubicBezTo>
                    <a:pt x="131" y="282"/>
                    <a:pt x="126" y="284"/>
                    <a:pt x="126" y="281"/>
                  </a:cubicBezTo>
                  <a:cubicBezTo>
                    <a:pt x="126" y="279"/>
                    <a:pt x="122" y="277"/>
                    <a:pt x="121" y="279"/>
                  </a:cubicBezTo>
                  <a:cubicBezTo>
                    <a:pt x="120" y="281"/>
                    <a:pt x="118" y="284"/>
                    <a:pt x="116" y="284"/>
                  </a:cubicBezTo>
                  <a:cubicBezTo>
                    <a:pt x="114" y="284"/>
                    <a:pt x="111" y="288"/>
                    <a:pt x="111" y="292"/>
                  </a:cubicBezTo>
                  <a:cubicBezTo>
                    <a:pt x="111" y="296"/>
                    <a:pt x="107" y="292"/>
                    <a:pt x="107" y="295"/>
                  </a:cubicBezTo>
                  <a:cubicBezTo>
                    <a:pt x="107" y="299"/>
                    <a:pt x="101" y="305"/>
                    <a:pt x="97" y="310"/>
                  </a:cubicBezTo>
                  <a:cubicBezTo>
                    <a:pt x="92" y="314"/>
                    <a:pt x="96" y="315"/>
                    <a:pt x="95" y="318"/>
                  </a:cubicBezTo>
                  <a:cubicBezTo>
                    <a:pt x="93" y="321"/>
                    <a:pt x="88" y="318"/>
                    <a:pt x="86" y="319"/>
                  </a:cubicBezTo>
                  <a:cubicBezTo>
                    <a:pt x="84" y="321"/>
                    <a:pt x="87" y="328"/>
                    <a:pt x="85" y="330"/>
                  </a:cubicBezTo>
                  <a:cubicBezTo>
                    <a:pt x="82" y="332"/>
                    <a:pt x="85" y="335"/>
                    <a:pt x="85" y="337"/>
                  </a:cubicBezTo>
                  <a:cubicBezTo>
                    <a:pt x="85" y="340"/>
                    <a:pt x="78" y="336"/>
                    <a:pt x="78" y="338"/>
                  </a:cubicBezTo>
                  <a:cubicBezTo>
                    <a:pt x="77" y="341"/>
                    <a:pt x="71" y="340"/>
                    <a:pt x="70" y="341"/>
                  </a:cubicBezTo>
                  <a:cubicBezTo>
                    <a:pt x="68" y="342"/>
                    <a:pt x="73" y="346"/>
                    <a:pt x="76" y="348"/>
                  </a:cubicBezTo>
                  <a:cubicBezTo>
                    <a:pt x="79" y="350"/>
                    <a:pt x="73" y="352"/>
                    <a:pt x="73" y="349"/>
                  </a:cubicBezTo>
                  <a:cubicBezTo>
                    <a:pt x="72" y="347"/>
                    <a:pt x="68" y="351"/>
                    <a:pt x="63" y="353"/>
                  </a:cubicBezTo>
                  <a:cubicBezTo>
                    <a:pt x="57" y="356"/>
                    <a:pt x="60" y="360"/>
                    <a:pt x="56" y="361"/>
                  </a:cubicBezTo>
                  <a:cubicBezTo>
                    <a:pt x="52" y="361"/>
                    <a:pt x="53" y="367"/>
                    <a:pt x="50" y="369"/>
                  </a:cubicBezTo>
                  <a:cubicBezTo>
                    <a:pt x="47" y="371"/>
                    <a:pt x="48" y="364"/>
                    <a:pt x="44" y="364"/>
                  </a:cubicBezTo>
                  <a:cubicBezTo>
                    <a:pt x="40" y="364"/>
                    <a:pt x="40" y="367"/>
                    <a:pt x="43" y="371"/>
                  </a:cubicBezTo>
                  <a:cubicBezTo>
                    <a:pt x="45" y="374"/>
                    <a:pt x="39" y="371"/>
                    <a:pt x="36" y="374"/>
                  </a:cubicBezTo>
                  <a:cubicBezTo>
                    <a:pt x="34" y="377"/>
                    <a:pt x="27" y="376"/>
                    <a:pt x="26" y="378"/>
                  </a:cubicBezTo>
                  <a:cubicBezTo>
                    <a:pt x="24" y="381"/>
                    <a:pt x="31" y="381"/>
                    <a:pt x="32" y="383"/>
                  </a:cubicBezTo>
                  <a:cubicBezTo>
                    <a:pt x="33" y="385"/>
                    <a:pt x="26" y="384"/>
                    <a:pt x="22" y="383"/>
                  </a:cubicBezTo>
                  <a:cubicBezTo>
                    <a:pt x="18" y="382"/>
                    <a:pt x="19" y="388"/>
                    <a:pt x="16" y="387"/>
                  </a:cubicBezTo>
                  <a:cubicBezTo>
                    <a:pt x="13" y="386"/>
                    <a:pt x="8" y="390"/>
                    <a:pt x="11" y="392"/>
                  </a:cubicBezTo>
                  <a:cubicBezTo>
                    <a:pt x="13" y="395"/>
                    <a:pt x="9" y="395"/>
                    <a:pt x="7" y="393"/>
                  </a:cubicBezTo>
                  <a:cubicBezTo>
                    <a:pt x="4" y="392"/>
                    <a:pt x="2" y="396"/>
                    <a:pt x="1" y="398"/>
                  </a:cubicBezTo>
                  <a:cubicBezTo>
                    <a:pt x="1" y="401"/>
                    <a:pt x="6" y="403"/>
                    <a:pt x="6" y="404"/>
                  </a:cubicBezTo>
                  <a:cubicBezTo>
                    <a:pt x="6" y="405"/>
                    <a:pt x="1" y="408"/>
                    <a:pt x="4" y="408"/>
                  </a:cubicBezTo>
                  <a:cubicBezTo>
                    <a:pt x="7" y="409"/>
                    <a:pt x="5" y="412"/>
                    <a:pt x="3" y="412"/>
                  </a:cubicBezTo>
                  <a:cubicBezTo>
                    <a:pt x="1" y="413"/>
                    <a:pt x="1" y="415"/>
                    <a:pt x="3" y="418"/>
                  </a:cubicBezTo>
                  <a:cubicBezTo>
                    <a:pt x="5" y="420"/>
                    <a:pt x="0" y="421"/>
                    <a:pt x="2" y="425"/>
                  </a:cubicBezTo>
                  <a:cubicBezTo>
                    <a:pt x="5" y="428"/>
                    <a:pt x="7" y="424"/>
                    <a:pt x="8" y="426"/>
                  </a:cubicBezTo>
                  <a:cubicBezTo>
                    <a:pt x="9" y="429"/>
                    <a:pt x="13" y="427"/>
                    <a:pt x="16" y="423"/>
                  </a:cubicBezTo>
                  <a:cubicBezTo>
                    <a:pt x="20" y="420"/>
                    <a:pt x="21" y="427"/>
                    <a:pt x="18" y="427"/>
                  </a:cubicBezTo>
                  <a:cubicBezTo>
                    <a:pt x="15" y="427"/>
                    <a:pt x="12" y="429"/>
                    <a:pt x="12" y="432"/>
                  </a:cubicBezTo>
                  <a:cubicBezTo>
                    <a:pt x="13" y="435"/>
                    <a:pt x="8" y="434"/>
                    <a:pt x="8" y="430"/>
                  </a:cubicBezTo>
                  <a:cubicBezTo>
                    <a:pt x="8" y="427"/>
                    <a:pt x="2" y="431"/>
                    <a:pt x="4" y="434"/>
                  </a:cubicBezTo>
                  <a:cubicBezTo>
                    <a:pt x="6" y="436"/>
                    <a:pt x="3" y="438"/>
                    <a:pt x="3" y="440"/>
                  </a:cubicBezTo>
                  <a:cubicBezTo>
                    <a:pt x="3" y="443"/>
                    <a:pt x="8" y="442"/>
                    <a:pt x="10" y="440"/>
                  </a:cubicBezTo>
                  <a:cubicBezTo>
                    <a:pt x="11" y="437"/>
                    <a:pt x="14" y="437"/>
                    <a:pt x="16" y="440"/>
                  </a:cubicBezTo>
                  <a:cubicBezTo>
                    <a:pt x="17" y="443"/>
                    <a:pt x="13" y="441"/>
                    <a:pt x="13" y="445"/>
                  </a:cubicBezTo>
                  <a:cubicBezTo>
                    <a:pt x="13" y="449"/>
                    <a:pt x="10" y="445"/>
                    <a:pt x="8" y="448"/>
                  </a:cubicBezTo>
                  <a:cubicBezTo>
                    <a:pt x="6" y="451"/>
                    <a:pt x="17" y="457"/>
                    <a:pt x="20" y="458"/>
                  </a:cubicBezTo>
                  <a:cubicBezTo>
                    <a:pt x="23" y="458"/>
                    <a:pt x="26" y="462"/>
                    <a:pt x="33" y="461"/>
                  </a:cubicBezTo>
                  <a:cubicBezTo>
                    <a:pt x="40" y="460"/>
                    <a:pt x="52" y="448"/>
                    <a:pt x="54" y="446"/>
                  </a:cubicBezTo>
                  <a:cubicBezTo>
                    <a:pt x="56" y="443"/>
                    <a:pt x="59" y="446"/>
                    <a:pt x="62" y="444"/>
                  </a:cubicBezTo>
                  <a:cubicBezTo>
                    <a:pt x="64" y="442"/>
                    <a:pt x="63" y="437"/>
                    <a:pt x="65" y="436"/>
                  </a:cubicBezTo>
                  <a:cubicBezTo>
                    <a:pt x="67" y="435"/>
                    <a:pt x="68" y="441"/>
                    <a:pt x="69" y="442"/>
                  </a:cubicBezTo>
                  <a:cubicBezTo>
                    <a:pt x="71" y="442"/>
                    <a:pt x="72" y="444"/>
                    <a:pt x="72" y="447"/>
                  </a:cubicBezTo>
                  <a:cubicBezTo>
                    <a:pt x="73" y="447"/>
                    <a:pt x="75" y="447"/>
                    <a:pt x="75" y="447"/>
                  </a:cubicBezTo>
                  <a:cubicBezTo>
                    <a:pt x="78" y="449"/>
                    <a:pt x="78" y="442"/>
                    <a:pt x="78" y="440"/>
                  </a:cubicBezTo>
                  <a:cubicBezTo>
                    <a:pt x="78" y="438"/>
                    <a:pt x="80" y="434"/>
                    <a:pt x="80" y="431"/>
                  </a:cubicBezTo>
                  <a:cubicBezTo>
                    <a:pt x="79" y="428"/>
                    <a:pt x="86" y="430"/>
                    <a:pt x="87" y="428"/>
                  </a:cubicBezTo>
                  <a:cubicBezTo>
                    <a:pt x="88" y="426"/>
                    <a:pt x="89" y="419"/>
                    <a:pt x="87" y="417"/>
                  </a:cubicBezTo>
                  <a:cubicBezTo>
                    <a:pt x="84" y="416"/>
                    <a:pt x="84" y="412"/>
                    <a:pt x="86" y="412"/>
                  </a:cubicBezTo>
                  <a:cubicBezTo>
                    <a:pt x="88" y="412"/>
                    <a:pt x="91" y="411"/>
                    <a:pt x="90" y="406"/>
                  </a:cubicBezTo>
                  <a:cubicBezTo>
                    <a:pt x="90" y="402"/>
                    <a:pt x="83" y="402"/>
                    <a:pt x="83" y="398"/>
                  </a:cubicBezTo>
                  <a:cubicBezTo>
                    <a:pt x="82" y="394"/>
                    <a:pt x="86" y="393"/>
                    <a:pt x="83" y="387"/>
                  </a:cubicBezTo>
                  <a:cubicBezTo>
                    <a:pt x="81" y="382"/>
                    <a:pt x="84" y="379"/>
                    <a:pt x="83" y="376"/>
                  </a:cubicBezTo>
                  <a:cubicBezTo>
                    <a:pt x="82" y="374"/>
                    <a:pt x="81" y="370"/>
                    <a:pt x="84" y="365"/>
                  </a:cubicBezTo>
                  <a:cubicBezTo>
                    <a:pt x="88" y="360"/>
                    <a:pt x="94" y="357"/>
                    <a:pt x="96" y="357"/>
                  </a:cubicBezTo>
                  <a:cubicBezTo>
                    <a:pt x="98" y="358"/>
                    <a:pt x="102" y="360"/>
                    <a:pt x="103" y="357"/>
                  </a:cubicBezTo>
                  <a:cubicBezTo>
                    <a:pt x="105" y="354"/>
                    <a:pt x="105" y="351"/>
                    <a:pt x="103" y="351"/>
                  </a:cubicBezTo>
                  <a:cubicBezTo>
                    <a:pt x="102" y="350"/>
                    <a:pt x="97" y="349"/>
                    <a:pt x="101" y="345"/>
                  </a:cubicBezTo>
                  <a:cubicBezTo>
                    <a:pt x="104" y="340"/>
                    <a:pt x="108" y="335"/>
                    <a:pt x="108" y="330"/>
                  </a:cubicBezTo>
                  <a:cubicBezTo>
                    <a:pt x="109" y="325"/>
                    <a:pt x="107" y="322"/>
                    <a:pt x="109" y="320"/>
                  </a:cubicBezTo>
                  <a:cubicBezTo>
                    <a:pt x="110" y="318"/>
                    <a:pt x="114" y="320"/>
                    <a:pt x="117" y="318"/>
                  </a:cubicBezTo>
                  <a:cubicBezTo>
                    <a:pt x="120" y="316"/>
                    <a:pt x="118" y="313"/>
                    <a:pt x="119" y="311"/>
                  </a:cubicBezTo>
                  <a:cubicBezTo>
                    <a:pt x="121" y="310"/>
                    <a:pt x="123" y="304"/>
                    <a:pt x="125" y="303"/>
                  </a:cubicBezTo>
                  <a:cubicBezTo>
                    <a:pt x="127" y="301"/>
                    <a:pt x="129" y="299"/>
                    <a:pt x="128" y="297"/>
                  </a:cubicBezTo>
                  <a:cubicBezTo>
                    <a:pt x="126" y="295"/>
                    <a:pt x="131" y="293"/>
                    <a:pt x="131" y="289"/>
                  </a:cubicBezTo>
                  <a:cubicBezTo>
                    <a:pt x="131" y="285"/>
                    <a:pt x="136" y="283"/>
                    <a:pt x="140" y="283"/>
                  </a:cubicBezTo>
                  <a:cubicBezTo>
                    <a:pt x="143" y="283"/>
                    <a:pt x="148" y="283"/>
                    <a:pt x="148" y="279"/>
                  </a:cubicBezTo>
                  <a:cubicBezTo>
                    <a:pt x="148" y="276"/>
                    <a:pt x="146" y="269"/>
                    <a:pt x="151" y="271"/>
                  </a:cubicBezTo>
                  <a:cubicBezTo>
                    <a:pt x="156" y="273"/>
                    <a:pt x="159" y="271"/>
                    <a:pt x="163" y="273"/>
                  </a:cubicBezTo>
                  <a:cubicBezTo>
                    <a:pt x="166" y="276"/>
                    <a:pt x="170" y="276"/>
                    <a:pt x="170" y="271"/>
                  </a:cubicBezTo>
                  <a:cubicBezTo>
                    <a:pt x="170" y="267"/>
                    <a:pt x="172" y="260"/>
                    <a:pt x="177" y="263"/>
                  </a:cubicBezTo>
                  <a:cubicBezTo>
                    <a:pt x="177" y="263"/>
                    <a:pt x="177" y="263"/>
                    <a:pt x="178" y="263"/>
                  </a:cubicBezTo>
                  <a:cubicBezTo>
                    <a:pt x="179" y="260"/>
                    <a:pt x="182" y="258"/>
                    <a:pt x="185" y="258"/>
                  </a:cubicBezTo>
                  <a:cubicBezTo>
                    <a:pt x="189" y="258"/>
                    <a:pt x="192" y="266"/>
                    <a:pt x="197" y="267"/>
                  </a:cubicBezTo>
                  <a:cubicBezTo>
                    <a:pt x="203" y="268"/>
                    <a:pt x="208" y="270"/>
                    <a:pt x="210" y="268"/>
                  </a:cubicBezTo>
                  <a:cubicBezTo>
                    <a:pt x="211" y="265"/>
                    <a:pt x="215" y="269"/>
                    <a:pt x="218" y="268"/>
                  </a:cubicBezTo>
                  <a:cubicBezTo>
                    <a:pt x="222" y="267"/>
                    <a:pt x="222" y="274"/>
                    <a:pt x="225" y="270"/>
                  </a:cubicBezTo>
                  <a:cubicBezTo>
                    <a:pt x="228" y="265"/>
                    <a:pt x="224" y="263"/>
                    <a:pt x="230" y="263"/>
                  </a:cubicBezTo>
                  <a:cubicBezTo>
                    <a:pt x="235" y="264"/>
                    <a:pt x="232" y="257"/>
                    <a:pt x="232" y="254"/>
                  </a:cubicBezTo>
                  <a:cubicBezTo>
                    <a:pt x="232" y="250"/>
                    <a:pt x="239" y="249"/>
                    <a:pt x="239" y="246"/>
                  </a:cubicBezTo>
                  <a:cubicBezTo>
                    <a:pt x="239" y="243"/>
                    <a:pt x="248" y="246"/>
                    <a:pt x="250" y="243"/>
                  </a:cubicBezTo>
                  <a:cubicBezTo>
                    <a:pt x="252" y="241"/>
                    <a:pt x="257" y="240"/>
                    <a:pt x="259" y="243"/>
                  </a:cubicBezTo>
                  <a:cubicBezTo>
                    <a:pt x="261" y="247"/>
                    <a:pt x="270" y="248"/>
                    <a:pt x="271" y="251"/>
                  </a:cubicBezTo>
                  <a:cubicBezTo>
                    <a:pt x="271" y="253"/>
                    <a:pt x="271" y="255"/>
                    <a:pt x="271" y="258"/>
                  </a:cubicBezTo>
                  <a:cubicBezTo>
                    <a:pt x="272" y="256"/>
                    <a:pt x="274" y="255"/>
                    <a:pt x="276" y="255"/>
                  </a:cubicBezTo>
                  <a:cubicBezTo>
                    <a:pt x="279" y="255"/>
                    <a:pt x="282" y="250"/>
                    <a:pt x="285" y="251"/>
                  </a:cubicBezTo>
                  <a:cubicBezTo>
                    <a:pt x="288" y="251"/>
                    <a:pt x="290" y="251"/>
                    <a:pt x="291" y="247"/>
                  </a:cubicBezTo>
                  <a:cubicBezTo>
                    <a:pt x="288" y="245"/>
                    <a:pt x="283" y="245"/>
                    <a:pt x="283" y="247"/>
                  </a:cubicBezTo>
                  <a:close/>
                  <a:moveTo>
                    <a:pt x="81" y="34"/>
                  </a:moveTo>
                  <a:cubicBezTo>
                    <a:pt x="86" y="35"/>
                    <a:pt x="76" y="40"/>
                    <a:pt x="75" y="45"/>
                  </a:cubicBezTo>
                  <a:cubicBezTo>
                    <a:pt x="73" y="49"/>
                    <a:pt x="82" y="54"/>
                    <a:pt x="86" y="57"/>
                  </a:cubicBezTo>
                  <a:cubicBezTo>
                    <a:pt x="90" y="61"/>
                    <a:pt x="99" y="60"/>
                    <a:pt x="102" y="58"/>
                  </a:cubicBezTo>
                  <a:cubicBezTo>
                    <a:pt x="105" y="56"/>
                    <a:pt x="104" y="49"/>
                    <a:pt x="108" y="49"/>
                  </a:cubicBezTo>
                  <a:cubicBezTo>
                    <a:pt x="113" y="50"/>
                    <a:pt x="110" y="46"/>
                    <a:pt x="114" y="44"/>
                  </a:cubicBezTo>
                  <a:cubicBezTo>
                    <a:pt x="117" y="43"/>
                    <a:pt x="118" y="48"/>
                    <a:pt x="115" y="51"/>
                  </a:cubicBezTo>
                  <a:cubicBezTo>
                    <a:pt x="112" y="55"/>
                    <a:pt x="120" y="54"/>
                    <a:pt x="125" y="50"/>
                  </a:cubicBezTo>
                  <a:cubicBezTo>
                    <a:pt x="129" y="46"/>
                    <a:pt x="130" y="50"/>
                    <a:pt x="129" y="54"/>
                  </a:cubicBezTo>
                  <a:cubicBezTo>
                    <a:pt x="128" y="58"/>
                    <a:pt x="119" y="56"/>
                    <a:pt x="116" y="60"/>
                  </a:cubicBezTo>
                  <a:cubicBezTo>
                    <a:pt x="112" y="65"/>
                    <a:pt x="102" y="61"/>
                    <a:pt x="98" y="66"/>
                  </a:cubicBezTo>
                  <a:cubicBezTo>
                    <a:pt x="93" y="71"/>
                    <a:pt x="102" y="71"/>
                    <a:pt x="108" y="70"/>
                  </a:cubicBezTo>
                  <a:cubicBezTo>
                    <a:pt x="114" y="69"/>
                    <a:pt x="126" y="68"/>
                    <a:pt x="131" y="69"/>
                  </a:cubicBezTo>
                  <a:cubicBezTo>
                    <a:pt x="135" y="70"/>
                    <a:pt x="128" y="72"/>
                    <a:pt x="120" y="72"/>
                  </a:cubicBezTo>
                  <a:cubicBezTo>
                    <a:pt x="113" y="72"/>
                    <a:pt x="110" y="74"/>
                    <a:pt x="111" y="76"/>
                  </a:cubicBezTo>
                  <a:cubicBezTo>
                    <a:pt x="111" y="78"/>
                    <a:pt x="100" y="74"/>
                    <a:pt x="100" y="78"/>
                  </a:cubicBezTo>
                  <a:cubicBezTo>
                    <a:pt x="99" y="83"/>
                    <a:pt x="110" y="84"/>
                    <a:pt x="111" y="87"/>
                  </a:cubicBezTo>
                  <a:cubicBezTo>
                    <a:pt x="112" y="90"/>
                    <a:pt x="119" y="87"/>
                    <a:pt x="122" y="88"/>
                  </a:cubicBezTo>
                  <a:cubicBezTo>
                    <a:pt x="125" y="89"/>
                    <a:pt x="117" y="91"/>
                    <a:pt x="116" y="93"/>
                  </a:cubicBezTo>
                  <a:cubicBezTo>
                    <a:pt x="115" y="94"/>
                    <a:pt x="124" y="96"/>
                    <a:pt x="126" y="98"/>
                  </a:cubicBezTo>
                  <a:cubicBezTo>
                    <a:pt x="127" y="101"/>
                    <a:pt x="133" y="99"/>
                    <a:pt x="133" y="96"/>
                  </a:cubicBezTo>
                  <a:cubicBezTo>
                    <a:pt x="133" y="91"/>
                    <a:pt x="139" y="78"/>
                    <a:pt x="146" y="76"/>
                  </a:cubicBezTo>
                  <a:cubicBezTo>
                    <a:pt x="154" y="73"/>
                    <a:pt x="149" y="70"/>
                    <a:pt x="150" y="66"/>
                  </a:cubicBezTo>
                  <a:cubicBezTo>
                    <a:pt x="151" y="62"/>
                    <a:pt x="157" y="65"/>
                    <a:pt x="156" y="62"/>
                  </a:cubicBezTo>
                  <a:cubicBezTo>
                    <a:pt x="154" y="58"/>
                    <a:pt x="155" y="57"/>
                    <a:pt x="160" y="52"/>
                  </a:cubicBezTo>
                  <a:cubicBezTo>
                    <a:pt x="164" y="48"/>
                    <a:pt x="167" y="51"/>
                    <a:pt x="173" y="48"/>
                  </a:cubicBezTo>
                  <a:cubicBezTo>
                    <a:pt x="179" y="46"/>
                    <a:pt x="182" y="50"/>
                    <a:pt x="175" y="51"/>
                  </a:cubicBezTo>
                  <a:cubicBezTo>
                    <a:pt x="170" y="51"/>
                    <a:pt x="173" y="58"/>
                    <a:pt x="177" y="59"/>
                  </a:cubicBezTo>
                  <a:cubicBezTo>
                    <a:pt x="182" y="61"/>
                    <a:pt x="178" y="63"/>
                    <a:pt x="181" y="63"/>
                  </a:cubicBezTo>
                  <a:cubicBezTo>
                    <a:pt x="185" y="64"/>
                    <a:pt x="184" y="69"/>
                    <a:pt x="179" y="74"/>
                  </a:cubicBezTo>
                  <a:cubicBezTo>
                    <a:pt x="175" y="79"/>
                    <a:pt x="180" y="80"/>
                    <a:pt x="190" y="76"/>
                  </a:cubicBezTo>
                  <a:cubicBezTo>
                    <a:pt x="199" y="73"/>
                    <a:pt x="193" y="79"/>
                    <a:pt x="196" y="82"/>
                  </a:cubicBezTo>
                  <a:cubicBezTo>
                    <a:pt x="199" y="85"/>
                    <a:pt x="206" y="80"/>
                    <a:pt x="210" y="75"/>
                  </a:cubicBezTo>
                  <a:cubicBezTo>
                    <a:pt x="214" y="71"/>
                    <a:pt x="220" y="71"/>
                    <a:pt x="220" y="69"/>
                  </a:cubicBezTo>
                  <a:cubicBezTo>
                    <a:pt x="220" y="66"/>
                    <a:pt x="216" y="65"/>
                    <a:pt x="212" y="67"/>
                  </a:cubicBezTo>
                  <a:cubicBezTo>
                    <a:pt x="209" y="68"/>
                    <a:pt x="200" y="67"/>
                    <a:pt x="203" y="65"/>
                  </a:cubicBezTo>
                  <a:cubicBezTo>
                    <a:pt x="206" y="62"/>
                    <a:pt x="205" y="60"/>
                    <a:pt x="201" y="60"/>
                  </a:cubicBezTo>
                  <a:cubicBezTo>
                    <a:pt x="196" y="61"/>
                    <a:pt x="188" y="58"/>
                    <a:pt x="192" y="57"/>
                  </a:cubicBezTo>
                  <a:cubicBezTo>
                    <a:pt x="196" y="55"/>
                    <a:pt x="189" y="50"/>
                    <a:pt x="186" y="51"/>
                  </a:cubicBezTo>
                  <a:cubicBezTo>
                    <a:pt x="182" y="51"/>
                    <a:pt x="183" y="47"/>
                    <a:pt x="184" y="44"/>
                  </a:cubicBezTo>
                  <a:cubicBezTo>
                    <a:pt x="184" y="41"/>
                    <a:pt x="174" y="40"/>
                    <a:pt x="176" y="39"/>
                  </a:cubicBezTo>
                  <a:cubicBezTo>
                    <a:pt x="178" y="38"/>
                    <a:pt x="171" y="36"/>
                    <a:pt x="170" y="38"/>
                  </a:cubicBezTo>
                  <a:cubicBezTo>
                    <a:pt x="168" y="40"/>
                    <a:pt x="165" y="39"/>
                    <a:pt x="165" y="36"/>
                  </a:cubicBezTo>
                  <a:cubicBezTo>
                    <a:pt x="165" y="33"/>
                    <a:pt x="158" y="34"/>
                    <a:pt x="155" y="34"/>
                  </a:cubicBezTo>
                  <a:cubicBezTo>
                    <a:pt x="152" y="35"/>
                    <a:pt x="153" y="28"/>
                    <a:pt x="150" y="26"/>
                  </a:cubicBezTo>
                  <a:cubicBezTo>
                    <a:pt x="147" y="23"/>
                    <a:pt x="143" y="30"/>
                    <a:pt x="141" y="30"/>
                  </a:cubicBezTo>
                  <a:cubicBezTo>
                    <a:pt x="139" y="29"/>
                    <a:pt x="143" y="25"/>
                    <a:pt x="144" y="22"/>
                  </a:cubicBezTo>
                  <a:cubicBezTo>
                    <a:pt x="145" y="19"/>
                    <a:pt x="134" y="15"/>
                    <a:pt x="132" y="18"/>
                  </a:cubicBezTo>
                  <a:cubicBezTo>
                    <a:pt x="131" y="21"/>
                    <a:pt x="129" y="13"/>
                    <a:pt x="126" y="12"/>
                  </a:cubicBezTo>
                  <a:cubicBezTo>
                    <a:pt x="124" y="12"/>
                    <a:pt x="126" y="17"/>
                    <a:pt x="124" y="18"/>
                  </a:cubicBezTo>
                  <a:cubicBezTo>
                    <a:pt x="121" y="18"/>
                    <a:pt x="118" y="21"/>
                    <a:pt x="122" y="23"/>
                  </a:cubicBezTo>
                  <a:cubicBezTo>
                    <a:pt x="126" y="26"/>
                    <a:pt x="130" y="38"/>
                    <a:pt x="129" y="40"/>
                  </a:cubicBezTo>
                  <a:cubicBezTo>
                    <a:pt x="129" y="42"/>
                    <a:pt x="117" y="31"/>
                    <a:pt x="117" y="26"/>
                  </a:cubicBezTo>
                  <a:cubicBezTo>
                    <a:pt x="116" y="21"/>
                    <a:pt x="110" y="16"/>
                    <a:pt x="109" y="20"/>
                  </a:cubicBezTo>
                  <a:cubicBezTo>
                    <a:pt x="107" y="24"/>
                    <a:pt x="103" y="25"/>
                    <a:pt x="104" y="29"/>
                  </a:cubicBezTo>
                  <a:cubicBezTo>
                    <a:pt x="106" y="33"/>
                    <a:pt x="101" y="34"/>
                    <a:pt x="101" y="31"/>
                  </a:cubicBezTo>
                  <a:cubicBezTo>
                    <a:pt x="101" y="28"/>
                    <a:pt x="95" y="25"/>
                    <a:pt x="93" y="24"/>
                  </a:cubicBezTo>
                  <a:cubicBezTo>
                    <a:pt x="91" y="24"/>
                    <a:pt x="99" y="23"/>
                    <a:pt x="102" y="21"/>
                  </a:cubicBezTo>
                  <a:cubicBezTo>
                    <a:pt x="106" y="19"/>
                    <a:pt x="99" y="17"/>
                    <a:pt x="96" y="19"/>
                  </a:cubicBezTo>
                  <a:cubicBezTo>
                    <a:pt x="93" y="21"/>
                    <a:pt x="88" y="17"/>
                    <a:pt x="86" y="20"/>
                  </a:cubicBezTo>
                  <a:cubicBezTo>
                    <a:pt x="84" y="23"/>
                    <a:pt x="82" y="20"/>
                    <a:pt x="78" y="19"/>
                  </a:cubicBezTo>
                  <a:cubicBezTo>
                    <a:pt x="75" y="19"/>
                    <a:pt x="72" y="24"/>
                    <a:pt x="69" y="23"/>
                  </a:cubicBezTo>
                  <a:cubicBezTo>
                    <a:pt x="67" y="22"/>
                    <a:pt x="65" y="28"/>
                    <a:pt x="69" y="35"/>
                  </a:cubicBezTo>
                  <a:cubicBezTo>
                    <a:pt x="73" y="41"/>
                    <a:pt x="76" y="33"/>
                    <a:pt x="81" y="34"/>
                  </a:cubicBezTo>
                  <a:close/>
                  <a:moveTo>
                    <a:pt x="71" y="54"/>
                  </a:moveTo>
                  <a:cubicBezTo>
                    <a:pt x="74" y="55"/>
                    <a:pt x="76" y="60"/>
                    <a:pt x="79" y="59"/>
                  </a:cubicBezTo>
                  <a:cubicBezTo>
                    <a:pt x="80" y="59"/>
                    <a:pt x="75" y="53"/>
                    <a:pt x="71" y="50"/>
                  </a:cubicBezTo>
                  <a:cubicBezTo>
                    <a:pt x="68" y="46"/>
                    <a:pt x="68" y="43"/>
                    <a:pt x="64" y="44"/>
                  </a:cubicBezTo>
                  <a:cubicBezTo>
                    <a:pt x="59" y="45"/>
                    <a:pt x="68" y="53"/>
                    <a:pt x="71" y="54"/>
                  </a:cubicBezTo>
                  <a:close/>
                  <a:moveTo>
                    <a:pt x="150" y="13"/>
                  </a:moveTo>
                  <a:cubicBezTo>
                    <a:pt x="153" y="15"/>
                    <a:pt x="147" y="15"/>
                    <a:pt x="149" y="18"/>
                  </a:cubicBezTo>
                  <a:cubicBezTo>
                    <a:pt x="157" y="25"/>
                    <a:pt x="186" y="17"/>
                    <a:pt x="190" y="19"/>
                  </a:cubicBezTo>
                  <a:cubicBezTo>
                    <a:pt x="194" y="21"/>
                    <a:pt x="165" y="24"/>
                    <a:pt x="167" y="27"/>
                  </a:cubicBezTo>
                  <a:cubicBezTo>
                    <a:pt x="168" y="30"/>
                    <a:pt x="191" y="32"/>
                    <a:pt x="193" y="30"/>
                  </a:cubicBezTo>
                  <a:cubicBezTo>
                    <a:pt x="195" y="28"/>
                    <a:pt x="199" y="34"/>
                    <a:pt x="207" y="35"/>
                  </a:cubicBezTo>
                  <a:cubicBezTo>
                    <a:pt x="214" y="35"/>
                    <a:pt x="214" y="32"/>
                    <a:pt x="219" y="32"/>
                  </a:cubicBezTo>
                  <a:cubicBezTo>
                    <a:pt x="225" y="31"/>
                    <a:pt x="234" y="29"/>
                    <a:pt x="234" y="25"/>
                  </a:cubicBezTo>
                  <a:cubicBezTo>
                    <a:pt x="234" y="22"/>
                    <a:pt x="251" y="18"/>
                    <a:pt x="249" y="13"/>
                  </a:cubicBezTo>
                  <a:cubicBezTo>
                    <a:pt x="248" y="7"/>
                    <a:pt x="232" y="11"/>
                    <a:pt x="227" y="9"/>
                  </a:cubicBezTo>
                  <a:cubicBezTo>
                    <a:pt x="223" y="6"/>
                    <a:pt x="212" y="3"/>
                    <a:pt x="210" y="7"/>
                  </a:cubicBezTo>
                  <a:cubicBezTo>
                    <a:pt x="209" y="10"/>
                    <a:pt x="206" y="11"/>
                    <a:pt x="204" y="10"/>
                  </a:cubicBezTo>
                  <a:cubicBezTo>
                    <a:pt x="203" y="8"/>
                    <a:pt x="205" y="0"/>
                    <a:pt x="198" y="3"/>
                  </a:cubicBezTo>
                  <a:cubicBezTo>
                    <a:pt x="190" y="5"/>
                    <a:pt x="197" y="13"/>
                    <a:pt x="196" y="14"/>
                  </a:cubicBezTo>
                  <a:cubicBezTo>
                    <a:pt x="194" y="15"/>
                    <a:pt x="187" y="12"/>
                    <a:pt x="187" y="9"/>
                  </a:cubicBezTo>
                  <a:cubicBezTo>
                    <a:pt x="186" y="5"/>
                    <a:pt x="178" y="12"/>
                    <a:pt x="177" y="8"/>
                  </a:cubicBezTo>
                  <a:cubicBezTo>
                    <a:pt x="176" y="4"/>
                    <a:pt x="167" y="1"/>
                    <a:pt x="165" y="1"/>
                  </a:cubicBezTo>
                  <a:cubicBezTo>
                    <a:pt x="163" y="1"/>
                    <a:pt x="167" y="4"/>
                    <a:pt x="166" y="6"/>
                  </a:cubicBezTo>
                  <a:cubicBezTo>
                    <a:pt x="165" y="8"/>
                    <a:pt x="160" y="4"/>
                    <a:pt x="158" y="4"/>
                  </a:cubicBezTo>
                  <a:cubicBezTo>
                    <a:pt x="156" y="4"/>
                    <a:pt x="159" y="8"/>
                    <a:pt x="158" y="10"/>
                  </a:cubicBezTo>
                  <a:cubicBezTo>
                    <a:pt x="157" y="12"/>
                    <a:pt x="153" y="4"/>
                    <a:pt x="149" y="4"/>
                  </a:cubicBezTo>
                  <a:cubicBezTo>
                    <a:pt x="146" y="4"/>
                    <a:pt x="147" y="8"/>
                    <a:pt x="145" y="8"/>
                  </a:cubicBezTo>
                  <a:cubicBezTo>
                    <a:pt x="142" y="9"/>
                    <a:pt x="148" y="12"/>
                    <a:pt x="150" y="13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69" name="Freeform 140">
              <a:extLst>
                <a:ext uri="{FF2B5EF4-FFF2-40B4-BE49-F238E27FC236}">
                  <a16:creationId xmlns:a16="http://schemas.microsoft.com/office/drawing/2014/main" id="{88B91DCB-9A1D-5B31-EABF-11507206B73F}"/>
                </a:ext>
              </a:extLst>
            </p:cNvPr>
            <p:cNvSpPr/>
            <p:nvPr/>
          </p:nvSpPr>
          <p:spPr bwMode="auto">
            <a:xfrm>
              <a:off x="8408988" y="1651000"/>
              <a:ext cx="73025" cy="26988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3" y="6"/>
                </a:cxn>
                <a:cxn ang="0">
                  <a:pos x="24" y="11"/>
                </a:cxn>
                <a:cxn ang="0">
                  <a:pos x="38" y="9"/>
                </a:cxn>
                <a:cxn ang="0">
                  <a:pos x="17" y="2"/>
                </a:cxn>
              </a:cxnLst>
              <a:rect l="0" t="0" r="r" b="b"/>
              <a:pathLst>
                <a:path w="38" h="14">
                  <a:moveTo>
                    <a:pt x="17" y="2"/>
                  </a:moveTo>
                  <a:cubicBezTo>
                    <a:pt x="15" y="3"/>
                    <a:pt x="0" y="2"/>
                    <a:pt x="3" y="6"/>
                  </a:cubicBezTo>
                  <a:cubicBezTo>
                    <a:pt x="6" y="9"/>
                    <a:pt x="18" y="7"/>
                    <a:pt x="24" y="11"/>
                  </a:cubicBezTo>
                  <a:cubicBezTo>
                    <a:pt x="30" y="14"/>
                    <a:pt x="38" y="11"/>
                    <a:pt x="38" y="9"/>
                  </a:cubicBezTo>
                  <a:cubicBezTo>
                    <a:pt x="38" y="6"/>
                    <a:pt x="19" y="0"/>
                    <a:pt x="17" y="2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70" name="Freeform 141">
              <a:extLst>
                <a:ext uri="{FF2B5EF4-FFF2-40B4-BE49-F238E27FC236}">
                  <a16:creationId xmlns:a16="http://schemas.microsoft.com/office/drawing/2014/main" id="{24A8BBC9-3318-735D-EB65-484627108D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31050" y="2195513"/>
              <a:ext cx="369888" cy="368300"/>
            </a:xfrm>
            <a:custGeom>
              <a:avLst/>
              <a:gdLst/>
              <a:ahLst/>
              <a:cxnLst>
                <a:cxn ang="0">
                  <a:pos x="171" y="24"/>
                </a:cxn>
                <a:cxn ang="0">
                  <a:pos x="139" y="9"/>
                </a:cxn>
                <a:cxn ang="0">
                  <a:pos x="135" y="31"/>
                </a:cxn>
                <a:cxn ang="0">
                  <a:pos x="121" y="41"/>
                </a:cxn>
                <a:cxn ang="0">
                  <a:pos x="119" y="57"/>
                </a:cxn>
                <a:cxn ang="0">
                  <a:pos x="131" y="53"/>
                </a:cxn>
                <a:cxn ang="0">
                  <a:pos x="134" y="44"/>
                </a:cxn>
                <a:cxn ang="0">
                  <a:pos x="158" y="45"/>
                </a:cxn>
                <a:cxn ang="0">
                  <a:pos x="180" y="32"/>
                </a:cxn>
                <a:cxn ang="0">
                  <a:pos x="182" y="21"/>
                </a:cxn>
                <a:cxn ang="0">
                  <a:pos x="119" y="82"/>
                </a:cxn>
                <a:cxn ang="0">
                  <a:pos x="106" y="108"/>
                </a:cxn>
                <a:cxn ang="0">
                  <a:pos x="89" y="112"/>
                </a:cxn>
                <a:cxn ang="0">
                  <a:pos x="73" y="132"/>
                </a:cxn>
                <a:cxn ang="0">
                  <a:pos x="53" y="136"/>
                </a:cxn>
                <a:cxn ang="0">
                  <a:pos x="19" y="150"/>
                </a:cxn>
                <a:cxn ang="0">
                  <a:pos x="31" y="154"/>
                </a:cxn>
                <a:cxn ang="0">
                  <a:pos x="64" y="157"/>
                </a:cxn>
                <a:cxn ang="0">
                  <a:pos x="81" y="149"/>
                </a:cxn>
                <a:cxn ang="0">
                  <a:pos x="99" y="146"/>
                </a:cxn>
                <a:cxn ang="0">
                  <a:pos x="114" y="140"/>
                </a:cxn>
                <a:cxn ang="0">
                  <a:pos x="128" y="122"/>
                </a:cxn>
                <a:cxn ang="0">
                  <a:pos x="141" y="93"/>
                </a:cxn>
                <a:cxn ang="0">
                  <a:pos x="121" y="67"/>
                </a:cxn>
                <a:cxn ang="0">
                  <a:pos x="37" y="156"/>
                </a:cxn>
                <a:cxn ang="0">
                  <a:pos x="42" y="168"/>
                </a:cxn>
                <a:cxn ang="0">
                  <a:pos x="59" y="155"/>
                </a:cxn>
                <a:cxn ang="0">
                  <a:pos x="25" y="166"/>
                </a:cxn>
                <a:cxn ang="0">
                  <a:pos x="7" y="163"/>
                </a:cxn>
                <a:cxn ang="0">
                  <a:pos x="8" y="168"/>
                </a:cxn>
                <a:cxn ang="0">
                  <a:pos x="14" y="193"/>
                </a:cxn>
                <a:cxn ang="0">
                  <a:pos x="25" y="166"/>
                </a:cxn>
              </a:cxnLst>
              <a:rect l="0" t="0" r="r" b="b"/>
              <a:pathLst>
                <a:path w="193" h="193">
                  <a:moveTo>
                    <a:pt x="182" y="21"/>
                  </a:moveTo>
                  <a:cubicBezTo>
                    <a:pt x="180" y="18"/>
                    <a:pt x="176" y="23"/>
                    <a:pt x="171" y="24"/>
                  </a:cubicBezTo>
                  <a:cubicBezTo>
                    <a:pt x="166" y="25"/>
                    <a:pt x="150" y="12"/>
                    <a:pt x="146" y="6"/>
                  </a:cubicBezTo>
                  <a:cubicBezTo>
                    <a:pt x="142" y="0"/>
                    <a:pt x="136" y="5"/>
                    <a:pt x="139" y="9"/>
                  </a:cubicBezTo>
                  <a:cubicBezTo>
                    <a:pt x="142" y="13"/>
                    <a:pt x="138" y="15"/>
                    <a:pt x="138" y="21"/>
                  </a:cubicBezTo>
                  <a:cubicBezTo>
                    <a:pt x="138" y="27"/>
                    <a:pt x="134" y="27"/>
                    <a:pt x="135" y="31"/>
                  </a:cubicBezTo>
                  <a:cubicBezTo>
                    <a:pt x="136" y="35"/>
                    <a:pt x="130" y="34"/>
                    <a:pt x="126" y="35"/>
                  </a:cubicBezTo>
                  <a:cubicBezTo>
                    <a:pt x="122" y="35"/>
                    <a:pt x="126" y="39"/>
                    <a:pt x="121" y="41"/>
                  </a:cubicBezTo>
                  <a:cubicBezTo>
                    <a:pt x="117" y="43"/>
                    <a:pt x="117" y="47"/>
                    <a:pt x="119" y="48"/>
                  </a:cubicBezTo>
                  <a:cubicBezTo>
                    <a:pt x="122" y="49"/>
                    <a:pt x="120" y="54"/>
                    <a:pt x="119" y="57"/>
                  </a:cubicBezTo>
                  <a:cubicBezTo>
                    <a:pt x="119" y="60"/>
                    <a:pt x="122" y="57"/>
                    <a:pt x="125" y="54"/>
                  </a:cubicBezTo>
                  <a:cubicBezTo>
                    <a:pt x="128" y="51"/>
                    <a:pt x="130" y="56"/>
                    <a:pt x="131" y="53"/>
                  </a:cubicBezTo>
                  <a:cubicBezTo>
                    <a:pt x="132" y="50"/>
                    <a:pt x="124" y="48"/>
                    <a:pt x="124" y="45"/>
                  </a:cubicBezTo>
                  <a:cubicBezTo>
                    <a:pt x="125" y="41"/>
                    <a:pt x="130" y="46"/>
                    <a:pt x="134" y="44"/>
                  </a:cubicBezTo>
                  <a:cubicBezTo>
                    <a:pt x="138" y="42"/>
                    <a:pt x="146" y="43"/>
                    <a:pt x="151" y="48"/>
                  </a:cubicBezTo>
                  <a:cubicBezTo>
                    <a:pt x="156" y="52"/>
                    <a:pt x="157" y="50"/>
                    <a:pt x="158" y="45"/>
                  </a:cubicBezTo>
                  <a:cubicBezTo>
                    <a:pt x="159" y="40"/>
                    <a:pt x="167" y="37"/>
                    <a:pt x="174" y="37"/>
                  </a:cubicBezTo>
                  <a:cubicBezTo>
                    <a:pt x="182" y="37"/>
                    <a:pt x="183" y="34"/>
                    <a:pt x="180" y="32"/>
                  </a:cubicBezTo>
                  <a:cubicBezTo>
                    <a:pt x="178" y="30"/>
                    <a:pt x="193" y="21"/>
                    <a:pt x="193" y="18"/>
                  </a:cubicBezTo>
                  <a:cubicBezTo>
                    <a:pt x="192" y="15"/>
                    <a:pt x="185" y="24"/>
                    <a:pt x="182" y="21"/>
                  </a:cubicBezTo>
                  <a:close/>
                  <a:moveTo>
                    <a:pt x="121" y="67"/>
                  </a:moveTo>
                  <a:cubicBezTo>
                    <a:pt x="118" y="68"/>
                    <a:pt x="115" y="79"/>
                    <a:pt x="119" y="82"/>
                  </a:cubicBezTo>
                  <a:cubicBezTo>
                    <a:pt x="123" y="85"/>
                    <a:pt x="113" y="90"/>
                    <a:pt x="113" y="97"/>
                  </a:cubicBezTo>
                  <a:cubicBezTo>
                    <a:pt x="114" y="103"/>
                    <a:pt x="107" y="103"/>
                    <a:pt x="106" y="108"/>
                  </a:cubicBezTo>
                  <a:cubicBezTo>
                    <a:pt x="105" y="112"/>
                    <a:pt x="102" y="111"/>
                    <a:pt x="96" y="116"/>
                  </a:cubicBezTo>
                  <a:cubicBezTo>
                    <a:pt x="90" y="120"/>
                    <a:pt x="87" y="115"/>
                    <a:pt x="89" y="112"/>
                  </a:cubicBezTo>
                  <a:cubicBezTo>
                    <a:pt x="90" y="109"/>
                    <a:pt x="80" y="114"/>
                    <a:pt x="80" y="121"/>
                  </a:cubicBezTo>
                  <a:cubicBezTo>
                    <a:pt x="81" y="128"/>
                    <a:pt x="71" y="129"/>
                    <a:pt x="73" y="132"/>
                  </a:cubicBezTo>
                  <a:cubicBezTo>
                    <a:pt x="76" y="136"/>
                    <a:pt x="66" y="138"/>
                    <a:pt x="66" y="135"/>
                  </a:cubicBezTo>
                  <a:cubicBezTo>
                    <a:pt x="67" y="132"/>
                    <a:pt x="60" y="133"/>
                    <a:pt x="53" y="136"/>
                  </a:cubicBezTo>
                  <a:cubicBezTo>
                    <a:pt x="45" y="139"/>
                    <a:pt x="40" y="133"/>
                    <a:pt x="36" y="137"/>
                  </a:cubicBezTo>
                  <a:cubicBezTo>
                    <a:pt x="32" y="142"/>
                    <a:pt x="24" y="149"/>
                    <a:pt x="19" y="150"/>
                  </a:cubicBezTo>
                  <a:cubicBezTo>
                    <a:pt x="13" y="151"/>
                    <a:pt x="16" y="158"/>
                    <a:pt x="19" y="157"/>
                  </a:cubicBezTo>
                  <a:cubicBezTo>
                    <a:pt x="23" y="155"/>
                    <a:pt x="29" y="157"/>
                    <a:pt x="31" y="154"/>
                  </a:cubicBezTo>
                  <a:cubicBezTo>
                    <a:pt x="33" y="151"/>
                    <a:pt x="49" y="147"/>
                    <a:pt x="59" y="147"/>
                  </a:cubicBezTo>
                  <a:cubicBezTo>
                    <a:pt x="69" y="147"/>
                    <a:pt x="63" y="152"/>
                    <a:pt x="64" y="157"/>
                  </a:cubicBezTo>
                  <a:cubicBezTo>
                    <a:pt x="65" y="162"/>
                    <a:pt x="73" y="161"/>
                    <a:pt x="77" y="156"/>
                  </a:cubicBezTo>
                  <a:cubicBezTo>
                    <a:pt x="82" y="151"/>
                    <a:pt x="85" y="152"/>
                    <a:pt x="81" y="149"/>
                  </a:cubicBezTo>
                  <a:cubicBezTo>
                    <a:pt x="78" y="146"/>
                    <a:pt x="82" y="143"/>
                    <a:pt x="85" y="147"/>
                  </a:cubicBezTo>
                  <a:cubicBezTo>
                    <a:pt x="87" y="151"/>
                    <a:pt x="96" y="151"/>
                    <a:pt x="99" y="146"/>
                  </a:cubicBezTo>
                  <a:cubicBezTo>
                    <a:pt x="102" y="141"/>
                    <a:pt x="103" y="147"/>
                    <a:pt x="107" y="147"/>
                  </a:cubicBezTo>
                  <a:cubicBezTo>
                    <a:pt x="111" y="146"/>
                    <a:pt x="114" y="136"/>
                    <a:pt x="114" y="140"/>
                  </a:cubicBezTo>
                  <a:cubicBezTo>
                    <a:pt x="114" y="144"/>
                    <a:pt x="121" y="143"/>
                    <a:pt x="125" y="138"/>
                  </a:cubicBezTo>
                  <a:cubicBezTo>
                    <a:pt x="129" y="134"/>
                    <a:pt x="125" y="126"/>
                    <a:pt x="128" y="122"/>
                  </a:cubicBezTo>
                  <a:cubicBezTo>
                    <a:pt x="130" y="118"/>
                    <a:pt x="133" y="110"/>
                    <a:pt x="130" y="105"/>
                  </a:cubicBezTo>
                  <a:cubicBezTo>
                    <a:pt x="128" y="100"/>
                    <a:pt x="136" y="97"/>
                    <a:pt x="141" y="93"/>
                  </a:cubicBezTo>
                  <a:cubicBezTo>
                    <a:pt x="145" y="89"/>
                    <a:pt x="136" y="69"/>
                    <a:pt x="135" y="63"/>
                  </a:cubicBezTo>
                  <a:cubicBezTo>
                    <a:pt x="135" y="57"/>
                    <a:pt x="124" y="65"/>
                    <a:pt x="121" y="67"/>
                  </a:cubicBezTo>
                  <a:close/>
                  <a:moveTo>
                    <a:pt x="48" y="153"/>
                  </a:moveTo>
                  <a:cubicBezTo>
                    <a:pt x="46" y="157"/>
                    <a:pt x="42" y="155"/>
                    <a:pt x="37" y="156"/>
                  </a:cubicBezTo>
                  <a:cubicBezTo>
                    <a:pt x="32" y="157"/>
                    <a:pt x="32" y="170"/>
                    <a:pt x="35" y="171"/>
                  </a:cubicBezTo>
                  <a:cubicBezTo>
                    <a:pt x="38" y="172"/>
                    <a:pt x="41" y="172"/>
                    <a:pt x="42" y="168"/>
                  </a:cubicBezTo>
                  <a:cubicBezTo>
                    <a:pt x="43" y="164"/>
                    <a:pt x="48" y="163"/>
                    <a:pt x="51" y="165"/>
                  </a:cubicBezTo>
                  <a:cubicBezTo>
                    <a:pt x="55" y="166"/>
                    <a:pt x="59" y="160"/>
                    <a:pt x="59" y="155"/>
                  </a:cubicBezTo>
                  <a:cubicBezTo>
                    <a:pt x="59" y="150"/>
                    <a:pt x="49" y="150"/>
                    <a:pt x="48" y="153"/>
                  </a:cubicBezTo>
                  <a:close/>
                  <a:moveTo>
                    <a:pt x="25" y="166"/>
                  </a:moveTo>
                  <a:cubicBezTo>
                    <a:pt x="25" y="163"/>
                    <a:pt x="17" y="164"/>
                    <a:pt x="17" y="161"/>
                  </a:cubicBezTo>
                  <a:cubicBezTo>
                    <a:pt x="17" y="158"/>
                    <a:pt x="12" y="159"/>
                    <a:pt x="7" y="163"/>
                  </a:cubicBezTo>
                  <a:cubicBezTo>
                    <a:pt x="2" y="167"/>
                    <a:pt x="0" y="167"/>
                    <a:pt x="2" y="171"/>
                  </a:cubicBezTo>
                  <a:cubicBezTo>
                    <a:pt x="4" y="175"/>
                    <a:pt x="7" y="171"/>
                    <a:pt x="8" y="168"/>
                  </a:cubicBezTo>
                  <a:cubicBezTo>
                    <a:pt x="10" y="164"/>
                    <a:pt x="13" y="173"/>
                    <a:pt x="10" y="179"/>
                  </a:cubicBezTo>
                  <a:cubicBezTo>
                    <a:pt x="7" y="185"/>
                    <a:pt x="10" y="193"/>
                    <a:pt x="14" y="193"/>
                  </a:cubicBezTo>
                  <a:cubicBezTo>
                    <a:pt x="18" y="192"/>
                    <a:pt x="22" y="180"/>
                    <a:pt x="27" y="174"/>
                  </a:cubicBezTo>
                  <a:cubicBezTo>
                    <a:pt x="32" y="167"/>
                    <a:pt x="25" y="170"/>
                    <a:pt x="25" y="166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71" name="Freeform 142">
              <a:extLst>
                <a:ext uri="{FF2B5EF4-FFF2-40B4-BE49-F238E27FC236}">
                  <a16:creationId xmlns:a16="http://schemas.microsoft.com/office/drawing/2014/main" id="{A62F2085-263B-936D-E907-3ABEB02B1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4713" y="1971675"/>
              <a:ext cx="1293813" cy="896938"/>
            </a:xfrm>
            <a:custGeom>
              <a:avLst/>
              <a:gdLst/>
              <a:ahLst/>
              <a:cxnLst>
                <a:cxn ang="0">
                  <a:pos x="643" y="87"/>
                </a:cxn>
                <a:cxn ang="0">
                  <a:pos x="610" y="63"/>
                </a:cxn>
                <a:cxn ang="0">
                  <a:pos x="583" y="26"/>
                </a:cxn>
                <a:cxn ang="0">
                  <a:pos x="544" y="1"/>
                </a:cxn>
                <a:cxn ang="0">
                  <a:pos x="517" y="21"/>
                </a:cxn>
                <a:cxn ang="0">
                  <a:pos x="495" y="54"/>
                </a:cxn>
                <a:cxn ang="0">
                  <a:pos x="461" y="73"/>
                </a:cxn>
                <a:cxn ang="0">
                  <a:pos x="482" y="86"/>
                </a:cxn>
                <a:cxn ang="0">
                  <a:pos x="481" y="105"/>
                </a:cxn>
                <a:cxn ang="0">
                  <a:pos x="422" y="126"/>
                </a:cxn>
                <a:cxn ang="0">
                  <a:pos x="380" y="162"/>
                </a:cxn>
                <a:cxn ang="0">
                  <a:pos x="315" y="166"/>
                </a:cxn>
                <a:cxn ang="0">
                  <a:pos x="241" y="156"/>
                </a:cxn>
                <a:cxn ang="0">
                  <a:pos x="210" y="125"/>
                </a:cxn>
                <a:cxn ang="0">
                  <a:pos x="182" y="90"/>
                </a:cxn>
                <a:cxn ang="0">
                  <a:pos x="153" y="65"/>
                </a:cxn>
                <a:cxn ang="0">
                  <a:pos x="137" y="76"/>
                </a:cxn>
                <a:cxn ang="0">
                  <a:pos x="111" y="96"/>
                </a:cxn>
                <a:cxn ang="0">
                  <a:pos x="88" y="121"/>
                </a:cxn>
                <a:cxn ang="0">
                  <a:pos x="78" y="150"/>
                </a:cxn>
                <a:cxn ang="0">
                  <a:pos x="52" y="175"/>
                </a:cxn>
                <a:cxn ang="0">
                  <a:pos x="19" y="186"/>
                </a:cxn>
                <a:cxn ang="0">
                  <a:pos x="0" y="200"/>
                </a:cxn>
                <a:cxn ang="0">
                  <a:pos x="15" y="232"/>
                </a:cxn>
                <a:cxn ang="0">
                  <a:pos x="39" y="254"/>
                </a:cxn>
                <a:cxn ang="0">
                  <a:pos x="59" y="247"/>
                </a:cxn>
                <a:cxn ang="0">
                  <a:pos x="56" y="276"/>
                </a:cxn>
                <a:cxn ang="0">
                  <a:pos x="56" y="304"/>
                </a:cxn>
                <a:cxn ang="0">
                  <a:pos x="77" y="322"/>
                </a:cxn>
                <a:cxn ang="0">
                  <a:pos x="138" y="347"/>
                </a:cxn>
                <a:cxn ang="0">
                  <a:pos x="162" y="353"/>
                </a:cxn>
                <a:cxn ang="0">
                  <a:pos x="183" y="347"/>
                </a:cxn>
                <a:cxn ang="0">
                  <a:pos x="210" y="340"/>
                </a:cxn>
                <a:cxn ang="0">
                  <a:pos x="243" y="340"/>
                </a:cxn>
                <a:cxn ang="0">
                  <a:pos x="261" y="352"/>
                </a:cxn>
                <a:cxn ang="0">
                  <a:pos x="256" y="395"/>
                </a:cxn>
                <a:cxn ang="0">
                  <a:pos x="274" y="419"/>
                </a:cxn>
                <a:cxn ang="0">
                  <a:pos x="298" y="430"/>
                </a:cxn>
                <a:cxn ang="0">
                  <a:pos x="316" y="412"/>
                </a:cxn>
                <a:cxn ang="0">
                  <a:pos x="352" y="410"/>
                </a:cxn>
                <a:cxn ang="0">
                  <a:pos x="375" y="425"/>
                </a:cxn>
                <a:cxn ang="0">
                  <a:pos x="393" y="440"/>
                </a:cxn>
                <a:cxn ang="0">
                  <a:pos x="445" y="413"/>
                </a:cxn>
                <a:cxn ang="0">
                  <a:pos x="484" y="392"/>
                </a:cxn>
                <a:cxn ang="0">
                  <a:pos x="504" y="368"/>
                </a:cxn>
                <a:cxn ang="0">
                  <a:pos x="523" y="345"/>
                </a:cxn>
                <a:cxn ang="0">
                  <a:pos x="527" y="323"/>
                </a:cxn>
                <a:cxn ang="0">
                  <a:pos x="522" y="306"/>
                </a:cxn>
                <a:cxn ang="0">
                  <a:pos x="519" y="290"/>
                </a:cxn>
                <a:cxn ang="0">
                  <a:pos x="505" y="252"/>
                </a:cxn>
                <a:cxn ang="0">
                  <a:pos x="536" y="234"/>
                </a:cxn>
                <a:cxn ang="0">
                  <a:pos x="496" y="223"/>
                </a:cxn>
                <a:cxn ang="0">
                  <a:pos x="512" y="192"/>
                </a:cxn>
                <a:cxn ang="0">
                  <a:pos x="529" y="208"/>
                </a:cxn>
                <a:cxn ang="0">
                  <a:pos x="580" y="179"/>
                </a:cxn>
                <a:cxn ang="0">
                  <a:pos x="606" y="168"/>
                </a:cxn>
                <a:cxn ang="0">
                  <a:pos x="633" y="157"/>
                </a:cxn>
                <a:cxn ang="0">
                  <a:pos x="636" y="127"/>
                </a:cxn>
                <a:cxn ang="0">
                  <a:pos x="667" y="107"/>
                </a:cxn>
                <a:cxn ang="0">
                  <a:pos x="516" y="418"/>
                </a:cxn>
                <a:cxn ang="0">
                  <a:pos x="380" y="460"/>
                </a:cxn>
              </a:cxnLst>
              <a:rect l="0" t="0" r="r" b="b"/>
              <a:pathLst>
                <a:path w="677" h="469">
                  <a:moveTo>
                    <a:pt x="673" y="83"/>
                  </a:moveTo>
                  <a:cubicBezTo>
                    <a:pt x="673" y="77"/>
                    <a:pt x="666" y="79"/>
                    <a:pt x="664" y="81"/>
                  </a:cubicBezTo>
                  <a:cubicBezTo>
                    <a:pt x="662" y="83"/>
                    <a:pt x="655" y="81"/>
                    <a:pt x="653" y="85"/>
                  </a:cubicBezTo>
                  <a:cubicBezTo>
                    <a:pt x="651" y="89"/>
                    <a:pt x="648" y="87"/>
                    <a:pt x="643" y="87"/>
                  </a:cubicBezTo>
                  <a:cubicBezTo>
                    <a:pt x="638" y="88"/>
                    <a:pt x="632" y="86"/>
                    <a:pt x="632" y="83"/>
                  </a:cubicBezTo>
                  <a:cubicBezTo>
                    <a:pt x="632" y="80"/>
                    <a:pt x="629" y="77"/>
                    <a:pt x="630" y="73"/>
                  </a:cubicBezTo>
                  <a:cubicBezTo>
                    <a:pt x="630" y="70"/>
                    <a:pt x="625" y="71"/>
                    <a:pt x="622" y="68"/>
                  </a:cubicBezTo>
                  <a:cubicBezTo>
                    <a:pt x="618" y="65"/>
                    <a:pt x="612" y="62"/>
                    <a:pt x="610" y="63"/>
                  </a:cubicBezTo>
                  <a:cubicBezTo>
                    <a:pt x="609" y="64"/>
                    <a:pt x="605" y="59"/>
                    <a:pt x="599" y="59"/>
                  </a:cubicBezTo>
                  <a:cubicBezTo>
                    <a:pt x="594" y="59"/>
                    <a:pt x="594" y="55"/>
                    <a:pt x="595" y="53"/>
                  </a:cubicBezTo>
                  <a:cubicBezTo>
                    <a:pt x="596" y="50"/>
                    <a:pt x="590" y="43"/>
                    <a:pt x="589" y="39"/>
                  </a:cubicBezTo>
                  <a:cubicBezTo>
                    <a:pt x="588" y="35"/>
                    <a:pt x="584" y="34"/>
                    <a:pt x="583" y="26"/>
                  </a:cubicBezTo>
                  <a:cubicBezTo>
                    <a:pt x="581" y="17"/>
                    <a:pt x="576" y="19"/>
                    <a:pt x="577" y="15"/>
                  </a:cubicBezTo>
                  <a:cubicBezTo>
                    <a:pt x="578" y="11"/>
                    <a:pt x="572" y="9"/>
                    <a:pt x="570" y="7"/>
                  </a:cubicBezTo>
                  <a:cubicBezTo>
                    <a:pt x="568" y="5"/>
                    <a:pt x="561" y="6"/>
                    <a:pt x="556" y="3"/>
                  </a:cubicBezTo>
                  <a:cubicBezTo>
                    <a:pt x="551" y="0"/>
                    <a:pt x="548" y="2"/>
                    <a:pt x="544" y="1"/>
                  </a:cubicBezTo>
                  <a:cubicBezTo>
                    <a:pt x="539" y="0"/>
                    <a:pt x="528" y="2"/>
                    <a:pt x="527" y="2"/>
                  </a:cubicBezTo>
                  <a:cubicBezTo>
                    <a:pt x="526" y="2"/>
                    <a:pt x="517" y="1"/>
                    <a:pt x="513" y="7"/>
                  </a:cubicBezTo>
                  <a:cubicBezTo>
                    <a:pt x="508" y="13"/>
                    <a:pt x="512" y="13"/>
                    <a:pt x="514" y="13"/>
                  </a:cubicBezTo>
                  <a:cubicBezTo>
                    <a:pt x="516" y="13"/>
                    <a:pt x="517" y="19"/>
                    <a:pt x="517" y="21"/>
                  </a:cubicBezTo>
                  <a:cubicBezTo>
                    <a:pt x="517" y="23"/>
                    <a:pt x="514" y="26"/>
                    <a:pt x="512" y="27"/>
                  </a:cubicBezTo>
                  <a:cubicBezTo>
                    <a:pt x="510" y="27"/>
                    <a:pt x="506" y="35"/>
                    <a:pt x="505" y="37"/>
                  </a:cubicBezTo>
                  <a:cubicBezTo>
                    <a:pt x="504" y="40"/>
                    <a:pt x="499" y="47"/>
                    <a:pt x="500" y="49"/>
                  </a:cubicBezTo>
                  <a:cubicBezTo>
                    <a:pt x="500" y="51"/>
                    <a:pt x="497" y="54"/>
                    <a:pt x="495" y="54"/>
                  </a:cubicBezTo>
                  <a:cubicBezTo>
                    <a:pt x="492" y="54"/>
                    <a:pt x="486" y="59"/>
                    <a:pt x="484" y="60"/>
                  </a:cubicBezTo>
                  <a:cubicBezTo>
                    <a:pt x="482" y="60"/>
                    <a:pt x="474" y="59"/>
                    <a:pt x="473" y="57"/>
                  </a:cubicBezTo>
                  <a:cubicBezTo>
                    <a:pt x="473" y="56"/>
                    <a:pt x="472" y="55"/>
                    <a:pt x="471" y="55"/>
                  </a:cubicBezTo>
                  <a:cubicBezTo>
                    <a:pt x="461" y="73"/>
                    <a:pt x="461" y="73"/>
                    <a:pt x="461" y="73"/>
                  </a:cubicBezTo>
                  <a:cubicBezTo>
                    <a:pt x="461" y="78"/>
                    <a:pt x="461" y="78"/>
                    <a:pt x="461" y="78"/>
                  </a:cubicBezTo>
                  <a:cubicBezTo>
                    <a:pt x="461" y="78"/>
                    <a:pt x="455" y="80"/>
                    <a:pt x="459" y="84"/>
                  </a:cubicBezTo>
                  <a:cubicBezTo>
                    <a:pt x="464" y="89"/>
                    <a:pt x="464" y="85"/>
                    <a:pt x="471" y="85"/>
                  </a:cubicBezTo>
                  <a:cubicBezTo>
                    <a:pt x="477" y="85"/>
                    <a:pt x="480" y="90"/>
                    <a:pt x="482" y="86"/>
                  </a:cubicBezTo>
                  <a:cubicBezTo>
                    <a:pt x="483" y="83"/>
                    <a:pt x="489" y="81"/>
                    <a:pt x="493" y="85"/>
                  </a:cubicBezTo>
                  <a:cubicBezTo>
                    <a:pt x="496" y="89"/>
                    <a:pt x="508" y="97"/>
                    <a:pt x="507" y="100"/>
                  </a:cubicBezTo>
                  <a:cubicBezTo>
                    <a:pt x="507" y="104"/>
                    <a:pt x="500" y="103"/>
                    <a:pt x="496" y="102"/>
                  </a:cubicBezTo>
                  <a:cubicBezTo>
                    <a:pt x="491" y="100"/>
                    <a:pt x="485" y="105"/>
                    <a:pt x="481" y="105"/>
                  </a:cubicBezTo>
                  <a:cubicBezTo>
                    <a:pt x="477" y="105"/>
                    <a:pt x="472" y="106"/>
                    <a:pt x="467" y="110"/>
                  </a:cubicBezTo>
                  <a:cubicBezTo>
                    <a:pt x="463" y="115"/>
                    <a:pt x="464" y="119"/>
                    <a:pt x="457" y="120"/>
                  </a:cubicBezTo>
                  <a:cubicBezTo>
                    <a:pt x="451" y="121"/>
                    <a:pt x="448" y="120"/>
                    <a:pt x="440" y="125"/>
                  </a:cubicBezTo>
                  <a:cubicBezTo>
                    <a:pt x="433" y="130"/>
                    <a:pt x="425" y="128"/>
                    <a:pt x="422" y="126"/>
                  </a:cubicBezTo>
                  <a:cubicBezTo>
                    <a:pt x="419" y="125"/>
                    <a:pt x="414" y="124"/>
                    <a:pt x="411" y="129"/>
                  </a:cubicBezTo>
                  <a:cubicBezTo>
                    <a:pt x="408" y="134"/>
                    <a:pt x="415" y="137"/>
                    <a:pt x="414" y="142"/>
                  </a:cubicBezTo>
                  <a:cubicBezTo>
                    <a:pt x="414" y="148"/>
                    <a:pt x="406" y="147"/>
                    <a:pt x="400" y="153"/>
                  </a:cubicBezTo>
                  <a:cubicBezTo>
                    <a:pt x="395" y="160"/>
                    <a:pt x="385" y="163"/>
                    <a:pt x="380" y="162"/>
                  </a:cubicBezTo>
                  <a:cubicBezTo>
                    <a:pt x="375" y="161"/>
                    <a:pt x="364" y="158"/>
                    <a:pt x="355" y="163"/>
                  </a:cubicBezTo>
                  <a:cubicBezTo>
                    <a:pt x="345" y="167"/>
                    <a:pt x="339" y="174"/>
                    <a:pt x="335" y="173"/>
                  </a:cubicBezTo>
                  <a:cubicBezTo>
                    <a:pt x="332" y="172"/>
                    <a:pt x="332" y="168"/>
                    <a:pt x="326" y="169"/>
                  </a:cubicBezTo>
                  <a:cubicBezTo>
                    <a:pt x="321" y="169"/>
                    <a:pt x="318" y="168"/>
                    <a:pt x="315" y="166"/>
                  </a:cubicBezTo>
                  <a:cubicBezTo>
                    <a:pt x="311" y="163"/>
                    <a:pt x="308" y="167"/>
                    <a:pt x="302" y="163"/>
                  </a:cubicBezTo>
                  <a:cubicBezTo>
                    <a:pt x="297" y="158"/>
                    <a:pt x="286" y="159"/>
                    <a:pt x="282" y="158"/>
                  </a:cubicBezTo>
                  <a:cubicBezTo>
                    <a:pt x="278" y="158"/>
                    <a:pt x="261" y="158"/>
                    <a:pt x="255" y="158"/>
                  </a:cubicBezTo>
                  <a:cubicBezTo>
                    <a:pt x="249" y="157"/>
                    <a:pt x="241" y="159"/>
                    <a:pt x="241" y="156"/>
                  </a:cubicBezTo>
                  <a:cubicBezTo>
                    <a:pt x="240" y="153"/>
                    <a:pt x="236" y="151"/>
                    <a:pt x="234" y="145"/>
                  </a:cubicBezTo>
                  <a:cubicBezTo>
                    <a:pt x="233" y="138"/>
                    <a:pt x="229" y="136"/>
                    <a:pt x="225" y="135"/>
                  </a:cubicBezTo>
                  <a:cubicBezTo>
                    <a:pt x="222" y="134"/>
                    <a:pt x="221" y="131"/>
                    <a:pt x="218" y="130"/>
                  </a:cubicBezTo>
                  <a:cubicBezTo>
                    <a:pt x="217" y="130"/>
                    <a:pt x="215" y="125"/>
                    <a:pt x="210" y="125"/>
                  </a:cubicBezTo>
                  <a:cubicBezTo>
                    <a:pt x="205" y="125"/>
                    <a:pt x="187" y="123"/>
                    <a:pt x="184" y="119"/>
                  </a:cubicBezTo>
                  <a:cubicBezTo>
                    <a:pt x="182" y="115"/>
                    <a:pt x="187" y="114"/>
                    <a:pt x="187" y="109"/>
                  </a:cubicBezTo>
                  <a:cubicBezTo>
                    <a:pt x="187" y="105"/>
                    <a:pt x="190" y="100"/>
                    <a:pt x="188" y="98"/>
                  </a:cubicBezTo>
                  <a:cubicBezTo>
                    <a:pt x="186" y="97"/>
                    <a:pt x="182" y="93"/>
                    <a:pt x="182" y="90"/>
                  </a:cubicBezTo>
                  <a:cubicBezTo>
                    <a:pt x="181" y="86"/>
                    <a:pt x="176" y="82"/>
                    <a:pt x="172" y="82"/>
                  </a:cubicBezTo>
                  <a:cubicBezTo>
                    <a:pt x="168" y="82"/>
                    <a:pt x="165" y="79"/>
                    <a:pt x="162" y="76"/>
                  </a:cubicBezTo>
                  <a:cubicBezTo>
                    <a:pt x="158" y="73"/>
                    <a:pt x="155" y="73"/>
                    <a:pt x="154" y="66"/>
                  </a:cubicBezTo>
                  <a:cubicBezTo>
                    <a:pt x="154" y="65"/>
                    <a:pt x="153" y="65"/>
                    <a:pt x="153" y="65"/>
                  </a:cubicBezTo>
                  <a:cubicBezTo>
                    <a:pt x="152" y="64"/>
                    <a:pt x="150" y="64"/>
                    <a:pt x="149" y="64"/>
                  </a:cubicBezTo>
                  <a:cubicBezTo>
                    <a:pt x="148" y="64"/>
                    <a:pt x="147" y="63"/>
                    <a:pt x="146" y="62"/>
                  </a:cubicBezTo>
                  <a:cubicBezTo>
                    <a:pt x="145" y="65"/>
                    <a:pt x="142" y="67"/>
                    <a:pt x="142" y="69"/>
                  </a:cubicBezTo>
                  <a:cubicBezTo>
                    <a:pt x="142" y="72"/>
                    <a:pt x="141" y="76"/>
                    <a:pt x="137" y="76"/>
                  </a:cubicBezTo>
                  <a:cubicBezTo>
                    <a:pt x="134" y="76"/>
                    <a:pt x="130" y="78"/>
                    <a:pt x="130" y="84"/>
                  </a:cubicBezTo>
                  <a:cubicBezTo>
                    <a:pt x="130" y="90"/>
                    <a:pt x="133" y="91"/>
                    <a:pt x="132" y="93"/>
                  </a:cubicBezTo>
                  <a:cubicBezTo>
                    <a:pt x="130" y="96"/>
                    <a:pt x="123" y="98"/>
                    <a:pt x="121" y="97"/>
                  </a:cubicBezTo>
                  <a:cubicBezTo>
                    <a:pt x="119" y="96"/>
                    <a:pt x="114" y="97"/>
                    <a:pt x="111" y="96"/>
                  </a:cubicBezTo>
                  <a:cubicBezTo>
                    <a:pt x="107" y="96"/>
                    <a:pt x="104" y="91"/>
                    <a:pt x="103" y="96"/>
                  </a:cubicBezTo>
                  <a:cubicBezTo>
                    <a:pt x="102" y="101"/>
                    <a:pt x="94" y="116"/>
                    <a:pt x="96" y="118"/>
                  </a:cubicBezTo>
                  <a:cubicBezTo>
                    <a:pt x="98" y="119"/>
                    <a:pt x="99" y="123"/>
                    <a:pt x="96" y="123"/>
                  </a:cubicBezTo>
                  <a:cubicBezTo>
                    <a:pt x="93" y="123"/>
                    <a:pt x="90" y="123"/>
                    <a:pt x="88" y="121"/>
                  </a:cubicBezTo>
                  <a:cubicBezTo>
                    <a:pt x="86" y="119"/>
                    <a:pt x="81" y="123"/>
                    <a:pt x="77" y="123"/>
                  </a:cubicBezTo>
                  <a:cubicBezTo>
                    <a:pt x="76" y="123"/>
                    <a:pt x="68" y="126"/>
                    <a:pt x="71" y="128"/>
                  </a:cubicBezTo>
                  <a:cubicBezTo>
                    <a:pt x="73" y="129"/>
                    <a:pt x="73" y="135"/>
                    <a:pt x="73" y="137"/>
                  </a:cubicBezTo>
                  <a:cubicBezTo>
                    <a:pt x="73" y="140"/>
                    <a:pt x="79" y="147"/>
                    <a:pt x="78" y="150"/>
                  </a:cubicBezTo>
                  <a:cubicBezTo>
                    <a:pt x="77" y="152"/>
                    <a:pt x="72" y="155"/>
                    <a:pt x="72" y="158"/>
                  </a:cubicBezTo>
                  <a:cubicBezTo>
                    <a:pt x="72" y="162"/>
                    <a:pt x="73" y="165"/>
                    <a:pt x="71" y="165"/>
                  </a:cubicBezTo>
                  <a:cubicBezTo>
                    <a:pt x="69" y="166"/>
                    <a:pt x="64" y="168"/>
                    <a:pt x="61" y="170"/>
                  </a:cubicBezTo>
                  <a:cubicBezTo>
                    <a:pt x="58" y="172"/>
                    <a:pt x="54" y="172"/>
                    <a:pt x="52" y="175"/>
                  </a:cubicBezTo>
                  <a:cubicBezTo>
                    <a:pt x="51" y="178"/>
                    <a:pt x="49" y="181"/>
                    <a:pt x="43" y="180"/>
                  </a:cubicBezTo>
                  <a:cubicBezTo>
                    <a:pt x="39" y="180"/>
                    <a:pt x="37" y="179"/>
                    <a:pt x="33" y="183"/>
                  </a:cubicBezTo>
                  <a:cubicBezTo>
                    <a:pt x="30" y="188"/>
                    <a:pt x="29" y="186"/>
                    <a:pt x="26" y="188"/>
                  </a:cubicBezTo>
                  <a:cubicBezTo>
                    <a:pt x="24" y="190"/>
                    <a:pt x="21" y="186"/>
                    <a:pt x="19" y="186"/>
                  </a:cubicBezTo>
                  <a:cubicBezTo>
                    <a:pt x="17" y="185"/>
                    <a:pt x="15" y="188"/>
                    <a:pt x="13" y="188"/>
                  </a:cubicBezTo>
                  <a:cubicBezTo>
                    <a:pt x="11" y="188"/>
                    <a:pt x="9" y="191"/>
                    <a:pt x="6" y="192"/>
                  </a:cubicBezTo>
                  <a:cubicBezTo>
                    <a:pt x="4" y="193"/>
                    <a:pt x="1" y="192"/>
                    <a:pt x="1" y="195"/>
                  </a:cubicBezTo>
                  <a:cubicBezTo>
                    <a:pt x="1" y="197"/>
                    <a:pt x="1" y="199"/>
                    <a:pt x="0" y="200"/>
                  </a:cubicBezTo>
                  <a:cubicBezTo>
                    <a:pt x="0" y="200"/>
                    <a:pt x="0" y="200"/>
                    <a:pt x="0" y="200"/>
                  </a:cubicBezTo>
                  <a:cubicBezTo>
                    <a:pt x="1" y="210"/>
                    <a:pt x="1" y="210"/>
                    <a:pt x="1" y="210"/>
                  </a:cubicBezTo>
                  <a:cubicBezTo>
                    <a:pt x="1" y="210"/>
                    <a:pt x="12" y="214"/>
                    <a:pt x="12" y="217"/>
                  </a:cubicBezTo>
                  <a:cubicBezTo>
                    <a:pt x="13" y="221"/>
                    <a:pt x="15" y="232"/>
                    <a:pt x="15" y="232"/>
                  </a:cubicBezTo>
                  <a:cubicBezTo>
                    <a:pt x="15" y="232"/>
                    <a:pt x="15" y="232"/>
                    <a:pt x="14" y="232"/>
                  </a:cubicBezTo>
                  <a:cubicBezTo>
                    <a:pt x="19" y="236"/>
                    <a:pt x="25" y="239"/>
                    <a:pt x="25" y="241"/>
                  </a:cubicBezTo>
                  <a:cubicBezTo>
                    <a:pt x="25" y="242"/>
                    <a:pt x="25" y="247"/>
                    <a:pt x="30" y="249"/>
                  </a:cubicBezTo>
                  <a:cubicBezTo>
                    <a:pt x="34" y="251"/>
                    <a:pt x="37" y="253"/>
                    <a:pt x="39" y="254"/>
                  </a:cubicBezTo>
                  <a:cubicBezTo>
                    <a:pt x="39" y="253"/>
                    <a:pt x="40" y="253"/>
                    <a:pt x="40" y="253"/>
                  </a:cubicBezTo>
                  <a:cubicBezTo>
                    <a:pt x="44" y="252"/>
                    <a:pt x="44" y="252"/>
                    <a:pt x="44" y="252"/>
                  </a:cubicBezTo>
                  <a:cubicBezTo>
                    <a:pt x="44" y="252"/>
                    <a:pt x="45" y="253"/>
                    <a:pt x="47" y="255"/>
                  </a:cubicBezTo>
                  <a:cubicBezTo>
                    <a:pt x="48" y="251"/>
                    <a:pt x="55" y="247"/>
                    <a:pt x="59" y="247"/>
                  </a:cubicBezTo>
                  <a:cubicBezTo>
                    <a:pt x="64" y="248"/>
                    <a:pt x="73" y="255"/>
                    <a:pt x="72" y="258"/>
                  </a:cubicBezTo>
                  <a:cubicBezTo>
                    <a:pt x="71" y="261"/>
                    <a:pt x="64" y="271"/>
                    <a:pt x="61" y="272"/>
                  </a:cubicBezTo>
                  <a:cubicBezTo>
                    <a:pt x="60" y="272"/>
                    <a:pt x="58" y="272"/>
                    <a:pt x="56" y="272"/>
                  </a:cubicBezTo>
                  <a:cubicBezTo>
                    <a:pt x="56" y="274"/>
                    <a:pt x="56" y="275"/>
                    <a:pt x="56" y="276"/>
                  </a:cubicBezTo>
                  <a:cubicBezTo>
                    <a:pt x="56" y="278"/>
                    <a:pt x="60" y="282"/>
                    <a:pt x="62" y="286"/>
                  </a:cubicBezTo>
                  <a:cubicBezTo>
                    <a:pt x="64" y="290"/>
                    <a:pt x="58" y="292"/>
                    <a:pt x="55" y="290"/>
                  </a:cubicBezTo>
                  <a:cubicBezTo>
                    <a:pt x="52" y="287"/>
                    <a:pt x="51" y="292"/>
                    <a:pt x="52" y="295"/>
                  </a:cubicBezTo>
                  <a:cubicBezTo>
                    <a:pt x="54" y="297"/>
                    <a:pt x="53" y="303"/>
                    <a:pt x="56" y="304"/>
                  </a:cubicBezTo>
                  <a:cubicBezTo>
                    <a:pt x="60" y="304"/>
                    <a:pt x="62" y="310"/>
                    <a:pt x="66" y="310"/>
                  </a:cubicBezTo>
                  <a:cubicBezTo>
                    <a:pt x="69" y="310"/>
                    <a:pt x="73" y="316"/>
                    <a:pt x="73" y="316"/>
                  </a:cubicBezTo>
                  <a:cubicBezTo>
                    <a:pt x="73" y="316"/>
                    <a:pt x="77" y="319"/>
                    <a:pt x="77" y="321"/>
                  </a:cubicBezTo>
                  <a:cubicBezTo>
                    <a:pt x="77" y="321"/>
                    <a:pt x="77" y="321"/>
                    <a:pt x="77" y="322"/>
                  </a:cubicBezTo>
                  <a:cubicBezTo>
                    <a:pt x="81" y="321"/>
                    <a:pt x="84" y="321"/>
                    <a:pt x="84" y="320"/>
                  </a:cubicBezTo>
                  <a:cubicBezTo>
                    <a:pt x="85" y="318"/>
                    <a:pt x="90" y="318"/>
                    <a:pt x="93" y="321"/>
                  </a:cubicBezTo>
                  <a:cubicBezTo>
                    <a:pt x="97" y="325"/>
                    <a:pt x="111" y="334"/>
                    <a:pt x="116" y="338"/>
                  </a:cubicBezTo>
                  <a:cubicBezTo>
                    <a:pt x="121" y="342"/>
                    <a:pt x="134" y="347"/>
                    <a:pt x="138" y="347"/>
                  </a:cubicBezTo>
                  <a:cubicBezTo>
                    <a:pt x="142" y="347"/>
                    <a:pt x="146" y="350"/>
                    <a:pt x="153" y="350"/>
                  </a:cubicBezTo>
                  <a:cubicBezTo>
                    <a:pt x="154" y="349"/>
                    <a:pt x="154" y="350"/>
                    <a:pt x="155" y="350"/>
                  </a:cubicBezTo>
                  <a:cubicBezTo>
                    <a:pt x="156" y="349"/>
                    <a:pt x="158" y="349"/>
                    <a:pt x="159" y="347"/>
                  </a:cubicBezTo>
                  <a:cubicBezTo>
                    <a:pt x="161" y="344"/>
                    <a:pt x="163" y="349"/>
                    <a:pt x="162" y="353"/>
                  </a:cubicBezTo>
                  <a:cubicBezTo>
                    <a:pt x="162" y="354"/>
                    <a:pt x="162" y="356"/>
                    <a:pt x="163" y="358"/>
                  </a:cubicBezTo>
                  <a:cubicBezTo>
                    <a:pt x="164" y="356"/>
                    <a:pt x="165" y="355"/>
                    <a:pt x="166" y="353"/>
                  </a:cubicBezTo>
                  <a:cubicBezTo>
                    <a:pt x="168" y="347"/>
                    <a:pt x="171" y="348"/>
                    <a:pt x="174" y="346"/>
                  </a:cubicBezTo>
                  <a:cubicBezTo>
                    <a:pt x="176" y="344"/>
                    <a:pt x="178" y="345"/>
                    <a:pt x="183" y="347"/>
                  </a:cubicBezTo>
                  <a:cubicBezTo>
                    <a:pt x="187" y="350"/>
                    <a:pt x="189" y="345"/>
                    <a:pt x="196" y="351"/>
                  </a:cubicBezTo>
                  <a:cubicBezTo>
                    <a:pt x="197" y="350"/>
                    <a:pt x="199" y="349"/>
                    <a:pt x="200" y="349"/>
                  </a:cubicBezTo>
                  <a:cubicBezTo>
                    <a:pt x="201" y="349"/>
                    <a:pt x="203" y="347"/>
                    <a:pt x="205" y="345"/>
                  </a:cubicBezTo>
                  <a:cubicBezTo>
                    <a:pt x="207" y="342"/>
                    <a:pt x="207" y="340"/>
                    <a:pt x="210" y="340"/>
                  </a:cubicBezTo>
                  <a:cubicBezTo>
                    <a:pt x="212" y="341"/>
                    <a:pt x="214" y="337"/>
                    <a:pt x="219" y="334"/>
                  </a:cubicBezTo>
                  <a:cubicBezTo>
                    <a:pt x="225" y="331"/>
                    <a:pt x="230" y="336"/>
                    <a:pt x="233" y="333"/>
                  </a:cubicBezTo>
                  <a:cubicBezTo>
                    <a:pt x="235" y="331"/>
                    <a:pt x="239" y="330"/>
                    <a:pt x="239" y="333"/>
                  </a:cubicBezTo>
                  <a:cubicBezTo>
                    <a:pt x="239" y="335"/>
                    <a:pt x="242" y="337"/>
                    <a:pt x="243" y="340"/>
                  </a:cubicBezTo>
                  <a:cubicBezTo>
                    <a:pt x="244" y="342"/>
                    <a:pt x="248" y="343"/>
                    <a:pt x="249" y="344"/>
                  </a:cubicBezTo>
                  <a:cubicBezTo>
                    <a:pt x="250" y="343"/>
                    <a:pt x="251" y="343"/>
                    <a:pt x="251" y="343"/>
                  </a:cubicBezTo>
                  <a:cubicBezTo>
                    <a:pt x="254" y="341"/>
                    <a:pt x="259" y="343"/>
                    <a:pt x="259" y="346"/>
                  </a:cubicBezTo>
                  <a:cubicBezTo>
                    <a:pt x="259" y="349"/>
                    <a:pt x="259" y="352"/>
                    <a:pt x="261" y="352"/>
                  </a:cubicBezTo>
                  <a:cubicBezTo>
                    <a:pt x="264" y="352"/>
                    <a:pt x="266" y="352"/>
                    <a:pt x="266" y="358"/>
                  </a:cubicBezTo>
                  <a:cubicBezTo>
                    <a:pt x="266" y="363"/>
                    <a:pt x="268" y="369"/>
                    <a:pt x="263" y="374"/>
                  </a:cubicBezTo>
                  <a:cubicBezTo>
                    <a:pt x="258" y="379"/>
                    <a:pt x="253" y="387"/>
                    <a:pt x="254" y="390"/>
                  </a:cubicBezTo>
                  <a:cubicBezTo>
                    <a:pt x="255" y="392"/>
                    <a:pt x="252" y="397"/>
                    <a:pt x="256" y="395"/>
                  </a:cubicBezTo>
                  <a:cubicBezTo>
                    <a:pt x="259" y="394"/>
                    <a:pt x="267" y="395"/>
                    <a:pt x="266" y="397"/>
                  </a:cubicBezTo>
                  <a:cubicBezTo>
                    <a:pt x="265" y="399"/>
                    <a:pt x="266" y="406"/>
                    <a:pt x="270" y="407"/>
                  </a:cubicBezTo>
                  <a:cubicBezTo>
                    <a:pt x="273" y="407"/>
                    <a:pt x="275" y="409"/>
                    <a:pt x="274" y="412"/>
                  </a:cubicBezTo>
                  <a:cubicBezTo>
                    <a:pt x="273" y="415"/>
                    <a:pt x="271" y="419"/>
                    <a:pt x="274" y="419"/>
                  </a:cubicBezTo>
                  <a:cubicBezTo>
                    <a:pt x="277" y="419"/>
                    <a:pt x="281" y="419"/>
                    <a:pt x="280" y="422"/>
                  </a:cubicBezTo>
                  <a:cubicBezTo>
                    <a:pt x="280" y="425"/>
                    <a:pt x="282" y="428"/>
                    <a:pt x="287" y="426"/>
                  </a:cubicBezTo>
                  <a:cubicBezTo>
                    <a:pt x="290" y="425"/>
                    <a:pt x="292" y="424"/>
                    <a:pt x="292" y="425"/>
                  </a:cubicBezTo>
                  <a:cubicBezTo>
                    <a:pt x="294" y="425"/>
                    <a:pt x="294" y="429"/>
                    <a:pt x="298" y="430"/>
                  </a:cubicBezTo>
                  <a:cubicBezTo>
                    <a:pt x="301" y="431"/>
                    <a:pt x="300" y="422"/>
                    <a:pt x="298" y="421"/>
                  </a:cubicBezTo>
                  <a:cubicBezTo>
                    <a:pt x="297" y="420"/>
                    <a:pt x="299" y="414"/>
                    <a:pt x="300" y="415"/>
                  </a:cubicBezTo>
                  <a:cubicBezTo>
                    <a:pt x="301" y="417"/>
                    <a:pt x="305" y="415"/>
                    <a:pt x="308" y="413"/>
                  </a:cubicBezTo>
                  <a:cubicBezTo>
                    <a:pt x="310" y="410"/>
                    <a:pt x="314" y="415"/>
                    <a:pt x="316" y="412"/>
                  </a:cubicBezTo>
                  <a:cubicBezTo>
                    <a:pt x="318" y="409"/>
                    <a:pt x="322" y="414"/>
                    <a:pt x="326" y="412"/>
                  </a:cubicBezTo>
                  <a:cubicBezTo>
                    <a:pt x="330" y="410"/>
                    <a:pt x="332" y="414"/>
                    <a:pt x="333" y="410"/>
                  </a:cubicBezTo>
                  <a:cubicBezTo>
                    <a:pt x="335" y="407"/>
                    <a:pt x="341" y="403"/>
                    <a:pt x="342" y="405"/>
                  </a:cubicBezTo>
                  <a:cubicBezTo>
                    <a:pt x="344" y="406"/>
                    <a:pt x="344" y="409"/>
                    <a:pt x="352" y="410"/>
                  </a:cubicBezTo>
                  <a:cubicBezTo>
                    <a:pt x="359" y="410"/>
                    <a:pt x="355" y="414"/>
                    <a:pt x="355" y="416"/>
                  </a:cubicBezTo>
                  <a:cubicBezTo>
                    <a:pt x="355" y="418"/>
                    <a:pt x="363" y="424"/>
                    <a:pt x="366" y="425"/>
                  </a:cubicBezTo>
                  <a:cubicBezTo>
                    <a:pt x="366" y="425"/>
                    <a:pt x="367" y="425"/>
                    <a:pt x="368" y="427"/>
                  </a:cubicBezTo>
                  <a:cubicBezTo>
                    <a:pt x="370" y="425"/>
                    <a:pt x="374" y="427"/>
                    <a:pt x="375" y="425"/>
                  </a:cubicBezTo>
                  <a:cubicBezTo>
                    <a:pt x="376" y="422"/>
                    <a:pt x="380" y="423"/>
                    <a:pt x="381" y="425"/>
                  </a:cubicBezTo>
                  <a:cubicBezTo>
                    <a:pt x="383" y="428"/>
                    <a:pt x="384" y="428"/>
                    <a:pt x="388" y="425"/>
                  </a:cubicBezTo>
                  <a:cubicBezTo>
                    <a:pt x="391" y="422"/>
                    <a:pt x="393" y="428"/>
                    <a:pt x="391" y="430"/>
                  </a:cubicBezTo>
                  <a:cubicBezTo>
                    <a:pt x="389" y="431"/>
                    <a:pt x="390" y="437"/>
                    <a:pt x="393" y="440"/>
                  </a:cubicBezTo>
                  <a:cubicBezTo>
                    <a:pt x="396" y="443"/>
                    <a:pt x="397" y="438"/>
                    <a:pt x="396" y="435"/>
                  </a:cubicBezTo>
                  <a:cubicBezTo>
                    <a:pt x="396" y="432"/>
                    <a:pt x="402" y="429"/>
                    <a:pt x="412" y="425"/>
                  </a:cubicBezTo>
                  <a:cubicBezTo>
                    <a:pt x="423" y="422"/>
                    <a:pt x="434" y="414"/>
                    <a:pt x="434" y="412"/>
                  </a:cubicBezTo>
                  <a:cubicBezTo>
                    <a:pt x="434" y="411"/>
                    <a:pt x="442" y="415"/>
                    <a:pt x="445" y="413"/>
                  </a:cubicBezTo>
                  <a:cubicBezTo>
                    <a:pt x="449" y="410"/>
                    <a:pt x="461" y="410"/>
                    <a:pt x="465" y="410"/>
                  </a:cubicBezTo>
                  <a:cubicBezTo>
                    <a:pt x="468" y="409"/>
                    <a:pt x="468" y="407"/>
                    <a:pt x="471" y="404"/>
                  </a:cubicBezTo>
                  <a:cubicBezTo>
                    <a:pt x="475" y="401"/>
                    <a:pt x="474" y="400"/>
                    <a:pt x="478" y="398"/>
                  </a:cubicBezTo>
                  <a:cubicBezTo>
                    <a:pt x="482" y="397"/>
                    <a:pt x="484" y="394"/>
                    <a:pt x="484" y="392"/>
                  </a:cubicBezTo>
                  <a:cubicBezTo>
                    <a:pt x="484" y="390"/>
                    <a:pt x="492" y="389"/>
                    <a:pt x="492" y="387"/>
                  </a:cubicBezTo>
                  <a:cubicBezTo>
                    <a:pt x="492" y="385"/>
                    <a:pt x="498" y="384"/>
                    <a:pt x="498" y="381"/>
                  </a:cubicBezTo>
                  <a:cubicBezTo>
                    <a:pt x="498" y="379"/>
                    <a:pt x="501" y="379"/>
                    <a:pt x="503" y="377"/>
                  </a:cubicBezTo>
                  <a:cubicBezTo>
                    <a:pt x="504" y="375"/>
                    <a:pt x="501" y="369"/>
                    <a:pt x="504" y="368"/>
                  </a:cubicBezTo>
                  <a:cubicBezTo>
                    <a:pt x="507" y="368"/>
                    <a:pt x="503" y="364"/>
                    <a:pt x="503" y="363"/>
                  </a:cubicBezTo>
                  <a:cubicBezTo>
                    <a:pt x="502" y="361"/>
                    <a:pt x="508" y="361"/>
                    <a:pt x="510" y="359"/>
                  </a:cubicBezTo>
                  <a:cubicBezTo>
                    <a:pt x="513" y="357"/>
                    <a:pt x="515" y="355"/>
                    <a:pt x="516" y="351"/>
                  </a:cubicBezTo>
                  <a:cubicBezTo>
                    <a:pt x="516" y="348"/>
                    <a:pt x="521" y="345"/>
                    <a:pt x="523" y="345"/>
                  </a:cubicBezTo>
                  <a:cubicBezTo>
                    <a:pt x="525" y="344"/>
                    <a:pt x="526" y="339"/>
                    <a:pt x="525" y="335"/>
                  </a:cubicBezTo>
                  <a:cubicBezTo>
                    <a:pt x="525" y="332"/>
                    <a:pt x="529" y="333"/>
                    <a:pt x="527" y="331"/>
                  </a:cubicBezTo>
                  <a:cubicBezTo>
                    <a:pt x="525" y="330"/>
                    <a:pt x="528" y="325"/>
                    <a:pt x="532" y="324"/>
                  </a:cubicBezTo>
                  <a:cubicBezTo>
                    <a:pt x="536" y="323"/>
                    <a:pt x="529" y="321"/>
                    <a:pt x="527" y="323"/>
                  </a:cubicBezTo>
                  <a:cubicBezTo>
                    <a:pt x="525" y="325"/>
                    <a:pt x="523" y="318"/>
                    <a:pt x="521" y="321"/>
                  </a:cubicBezTo>
                  <a:cubicBezTo>
                    <a:pt x="519" y="323"/>
                    <a:pt x="513" y="319"/>
                    <a:pt x="517" y="318"/>
                  </a:cubicBezTo>
                  <a:cubicBezTo>
                    <a:pt x="520" y="317"/>
                    <a:pt x="526" y="313"/>
                    <a:pt x="529" y="312"/>
                  </a:cubicBezTo>
                  <a:cubicBezTo>
                    <a:pt x="531" y="312"/>
                    <a:pt x="525" y="306"/>
                    <a:pt x="522" y="306"/>
                  </a:cubicBezTo>
                  <a:cubicBezTo>
                    <a:pt x="519" y="306"/>
                    <a:pt x="515" y="299"/>
                    <a:pt x="512" y="299"/>
                  </a:cubicBezTo>
                  <a:cubicBezTo>
                    <a:pt x="508" y="299"/>
                    <a:pt x="514" y="297"/>
                    <a:pt x="518" y="299"/>
                  </a:cubicBezTo>
                  <a:cubicBezTo>
                    <a:pt x="522" y="301"/>
                    <a:pt x="526" y="302"/>
                    <a:pt x="528" y="301"/>
                  </a:cubicBezTo>
                  <a:cubicBezTo>
                    <a:pt x="530" y="299"/>
                    <a:pt x="522" y="292"/>
                    <a:pt x="519" y="290"/>
                  </a:cubicBezTo>
                  <a:cubicBezTo>
                    <a:pt x="516" y="288"/>
                    <a:pt x="518" y="284"/>
                    <a:pt x="517" y="283"/>
                  </a:cubicBezTo>
                  <a:cubicBezTo>
                    <a:pt x="515" y="282"/>
                    <a:pt x="511" y="273"/>
                    <a:pt x="509" y="269"/>
                  </a:cubicBezTo>
                  <a:cubicBezTo>
                    <a:pt x="508" y="266"/>
                    <a:pt x="501" y="265"/>
                    <a:pt x="499" y="262"/>
                  </a:cubicBezTo>
                  <a:cubicBezTo>
                    <a:pt x="498" y="260"/>
                    <a:pt x="500" y="254"/>
                    <a:pt x="505" y="252"/>
                  </a:cubicBezTo>
                  <a:cubicBezTo>
                    <a:pt x="510" y="250"/>
                    <a:pt x="508" y="245"/>
                    <a:pt x="510" y="246"/>
                  </a:cubicBezTo>
                  <a:cubicBezTo>
                    <a:pt x="512" y="246"/>
                    <a:pt x="514" y="245"/>
                    <a:pt x="516" y="242"/>
                  </a:cubicBezTo>
                  <a:cubicBezTo>
                    <a:pt x="518" y="238"/>
                    <a:pt x="521" y="240"/>
                    <a:pt x="523" y="238"/>
                  </a:cubicBezTo>
                  <a:cubicBezTo>
                    <a:pt x="525" y="236"/>
                    <a:pt x="533" y="236"/>
                    <a:pt x="536" y="234"/>
                  </a:cubicBezTo>
                  <a:cubicBezTo>
                    <a:pt x="539" y="232"/>
                    <a:pt x="533" y="226"/>
                    <a:pt x="529" y="227"/>
                  </a:cubicBezTo>
                  <a:cubicBezTo>
                    <a:pt x="526" y="228"/>
                    <a:pt x="521" y="227"/>
                    <a:pt x="518" y="223"/>
                  </a:cubicBezTo>
                  <a:cubicBezTo>
                    <a:pt x="516" y="219"/>
                    <a:pt x="509" y="230"/>
                    <a:pt x="503" y="232"/>
                  </a:cubicBezTo>
                  <a:cubicBezTo>
                    <a:pt x="498" y="235"/>
                    <a:pt x="495" y="228"/>
                    <a:pt x="496" y="223"/>
                  </a:cubicBezTo>
                  <a:cubicBezTo>
                    <a:pt x="498" y="219"/>
                    <a:pt x="492" y="219"/>
                    <a:pt x="485" y="219"/>
                  </a:cubicBezTo>
                  <a:cubicBezTo>
                    <a:pt x="477" y="220"/>
                    <a:pt x="480" y="206"/>
                    <a:pt x="485" y="205"/>
                  </a:cubicBezTo>
                  <a:cubicBezTo>
                    <a:pt x="489" y="205"/>
                    <a:pt x="496" y="210"/>
                    <a:pt x="499" y="201"/>
                  </a:cubicBezTo>
                  <a:cubicBezTo>
                    <a:pt x="501" y="193"/>
                    <a:pt x="505" y="199"/>
                    <a:pt x="512" y="192"/>
                  </a:cubicBezTo>
                  <a:cubicBezTo>
                    <a:pt x="518" y="185"/>
                    <a:pt x="525" y="180"/>
                    <a:pt x="531" y="185"/>
                  </a:cubicBezTo>
                  <a:cubicBezTo>
                    <a:pt x="536" y="189"/>
                    <a:pt x="525" y="196"/>
                    <a:pt x="523" y="200"/>
                  </a:cubicBezTo>
                  <a:cubicBezTo>
                    <a:pt x="521" y="204"/>
                    <a:pt x="525" y="205"/>
                    <a:pt x="522" y="209"/>
                  </a:cubicBezTo>
                  <a:cubicBezTo>
                    <a:pt x="518" y="212"/>
                    <a:pt x="523" y="213"/>
                    <a:pt x="529" y="208"/>
                  </a:cubicBezTo>
                  <a:cubicBezTo>
                    <a:pt x="536" y="204"/>
                    <a:pt x="544" y="199"/>
                    <a:pt x="550" y="197"/>
                  </a:cubicBezTo>
                  <a:cubicBezTo>
                    <a:pt x="552" y="196"/>
                    <a:pt x="554" y="196"/>
                    <a:pt x="556" y="196"/>
                  </a:cubicBezTo>
                  <a:cubicBezTo>
                    <a:pt x="557" y="194"/>
                    <a:pt x="558" y="192"/>
                    <a:pt x="559" y="191"/>
                  </a:cubicBezTo>
                  <a:cubicBezTo>
                    <a:pt x="563" y="189"/>
                    <a:pt x="578" y="182"/>
                    <a:pt x="580" y="179"/>
                  </a:cubicBezTo>
                  <a:cubicBezTo>
                    <a:pt x="582" y="177"/>
                    <a:pt x="584" y="171"/>
                    <a:pt x="587" y="171"/>
                  </a:cubicBezTo>
                  <a:cubicBezTo>
                    <a:pt x="590" y="171"/>
                    <a:pt x="590" y="174"/>
                    <a:pt x="594" y="174"/>
                  </a:cubicBezTo>
                  <a:cubicBezTo>
                    <a:pt x="599" y="174"/>
                    <a:pt x="604" y="176"/>
                    <a:pt x="602" y="172"/>
                  </a:cubicBezTo>
                  <a:cubicBezTo>
                    <a:pt x="599" y="169"/>
                    <a:pt x="601" y="169"/>
                    <a:pt x="606" y="168"/>
                  </a:cubicBezTo>
                  <a:cubicBezTo>
                    <a:pt x="611" y="167"/>
                    <a:pt x="610" y="162"/>
                    <a:pt x="614" y="162"/>
                  </a:cubicBezTo>
                  <a:cubicBezTo>
                    <a:pt x="618" y="162"/>
                    <a:pt x="617" y="153"/>
                    <a:pt x="621" y="153"/>
                  </a:cubicBezTo>
                  <a:cubicBezTo>
                    <a:pt x="624" y="153"/>
                    <a:pt x="626" y="158"/>
                    <a:pt x="630" y="157"/>
                  </a:cubicBezTo>
                  <a:cubicBezTo>
                    <a:pt x="631" y="157"/>
                    <a:pt x="632" y="157"/>
                    <a:pt x="633" y="157"/>
                  </a:cubicBezTo>
                  <a:cubicBezTo>
                    <a:pt x="634" y="157"/>
                    <a:pt x="635" y="156"/>
                    <a:pt x="636" y="155"/>
                  </a:cubicBezTo>
                  <a:cubicBezTo>
                    <a:pt x="635" y="151"/>
                    <a:pt x="636" y="147"/>
                    <a:pt x="635" y="145"/>
                  </a:cubicBezTo>
                  <a:cubicBezTo>
                    <a:pt x="633" y="141"/>
                    <a:pt x="635" y="138"/>
                    <a:pt x="634" y="135"/>
                  </a:cubicBezTo>
                  <a:cubicBezTo>
                    <a:pt x="634" y="133"/>
                    <a:pt x="633" y="127"/>
                    <a:pt x="636" y="127"/>
                  </a:cubicBezTo>
                  <a:cubicBezTo>
                    <a:pt x="639" y="127"/>
                    <a:pt x="642" y="121"/>
                    <a:pt x="645" y="123"/>
                  </a:cubicBezTo>
                  <a:cubicBezTo>
                    <a:pt x="649" y="125"/>
                    <a:pt x="655" y="126"/>
                    <a:pt x="655" y="123"/>
                  </a:cubicBezTo>
                  <a:cubicBezTo>
                    <a:pt x="655" y="120"/>
                    <a:pt x="660" y="120"/>
                    <a:pt x="661" y="116"/>
                  </a:cubicBezTo>
                  <a:cubicBezTo>
                    <a:pt x="661" y="112"/>
                    <a:pt x="666" y="111"/>
                    <a:pt x="667" y="107"/>
                  </a:cubicBezTo>
                  <a:cubicBezTo>
                    <a:pt x="668" y="103"/>
                    <a:pt x="670" y="95"/>
                    <a:pt x="673" y="93"/>
                  </a:cubicBezTo>
                  <a:cubicBezTo>
                    <a:pt x="677" y="91"/>
                    <a:pt x="673" y="89"/>
                    <a:pt x="673" y="83"/>
                  </a:cubicBezTo>
                  <a:close/>
                  <a:moveTo>
                    <a:pt x="510" y="399"/>
                  </a:moveTo>
                  <a:cubicBezTo>
                    <a:pt x="506" y="412"/>
                    <a:pt x="515" y="419"/>
                    <a:pt x="516" y="418"/>
                  </a:cubicBezTo>
                  <a:cubicBezTo>
                    <a:pt x="519" y="416"/>
                    <a:pt x="533" y="387"/>
                    <a:pt x="530" y="383"/>
                  </a:cubicBezTo>
                  <a:cubicBezTo>
                    <a:pt x="527" y="379"/>
                    <a:pt x="513" y="386"/>
                    <a:pt x="510" y="399"/>
                  </a:cubicBezTo>
                  <a:close/>
                  <a:moveTo>
                    <a:pt x="391" y="444"/>
                  </a:moveTo>
                  <a:cubicBezTo>
                    <a:pt x="386" y="444"/>
                    <a:pt x="375" y="451"/>
                    <a:pt x="380" y="460"/>
                  </a:cubicBezTo>
                  <a:cubicBezTo>
                    <a:pt x="384" y="469"/>
                    <a:pt x="398" y="463"/>
                    <a:pt x="399" y="459"/>
                  </a:cubicBezTo>
                  <a:cubicBezTo>
                    <a:pt x="399" y="455"/>
                    <a:pt x="406" y="448"/>
                    <a:pt x="405" y="445"/>
                  </a:cubicBezTo>
                  <a:cubicBezTo>
                    <a:pt x="404" y="443"/>
                    <a:pt x="395" y="444"/>
                    <a:pt x="391" y="44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72" name="Freeform 143">
              <a:extLst>
                <a:ext uri="{FF2B5EF4-FFF2-40B4-BE49-F238E27FC236}">
                  <a16:creationId xmlns:a16="http://schemas.microsoft.com/office/drawing/2014/main" id="{88CC99C5-71CA-A5B3-C882-700195A9DD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2763" y="2851150"/>
              <a:ext cx="207963" cy="292100"/>
            </a:xfrm>
            <a:custGeom>
              <a:avLst/>
              <a:gdLst/>
              <a:ahLst/>
              <a:cxnLst>
                <a:cxn ang="0">
                  <a:pos x="58" y="59"/>
                </a:cxn>
                <a:cxn ang="0">
                  <a:pos x="72" y="69"/>
                </a:cxn>
                <a:cxn ang="0">
                  <a:pos x="75" y="79"/>
                </a:cxn>
                <a:cxn ang="0">
                  <a:pos x="80" y="84"/>
                </a:cxn>
                <a:cxn ang="0">
                  <a:pos x="85" y="98"/>
                </a:cxn>
                <a:cxn ang="0">
                  <a:pos x="89" y="95"/>
                </a:cxn>
                <a:cxn ang="0">
                  <a:pos x="94" y="88"/>
                </a:cxn>
                <a:cxn ang="0">
                  <a:pos x="91" y="75"/>
                </a:cxn>
                <a:cxn ang="0">
                  <a:pos x="78" y="66"/>
                </a:cxn>
                <a:cxn ang="0">
                  <a:pos x="71" y="56"/>
                </a:cxn>
                <a:cxn ang="0">
                  <a:pos x="55" y="53"/>
                </a:cxn>
                <a:cxn ang="0">
                  <a:pos x="49" y="43"/>
                </a:cxn>
                <a:cxn ang="0">
                  <a:pos x="57" y="27"/>
                </a:cxn>
                <a:cxn ang="0">
                  <a:pos x="56" y="8"/>
                </a:cxn>
                <a:cxn ang="0">
                  <a:pos x="54" y="4"/>
                </a:cxn>
                <a:cxn ang="0">
                  <a:pos x="38" y="3"/>
                </a:cxn>
                <a:cxn ang="0">
                  <a:pos x="36" y="29"/>
                </a:cxn>
                <a:cxn ang="0">
                  <a:pos x="30" y="28"/>
                </a:cxn>
                <a:cxn ang="0">
                  <a:pos x="33" y="43"/>
                </a:cxn>
                <a:cxn ang="0">
                  <a:pos x="36" y="52"/>
                </a:cxn>
                <a:cxn ang="0">
                  <a:pos x="48" y="56"/>
                </a:cxn>
                <a:cxn ang="0">
                  <a:pos x="58" y="59"/>
                </a:cxn>
                <a:cxn ang="0">
                  <a:pos x="37" y="62"/>
                </a:cxn>
                <a:cxn ang="0">
                  <a:pos x="47" y="74"/>
                </a:cxn>
                <a:cxn ang="0">
                  <a:pos x="37" y="62"/>
                </a:cxn>
                <a:cxn ang="0">
                  <a:pos x="55" y="94"/>
                </a:cxn>
                <a:cxn ang="0">
                  <a:pos x="61" y="91"/>
                </a:cxn>
                <a:cxn ang="0">
                  <a:pos x="62" y="100"/>
                </a:cxn>
                <a:cxn ang="0">
                  <a:pos x="64" y="112"/>
                </a:cxn>
                <a:cxn ang="0">
                  <a:pos x="76" y="94"/>
                </a:cxn>
                <a:cxn ang="0">
                  <a:pos x="72" y="92"/>
                </a:cxn>
                <a:cxn ang="0">
                  <a:pos x="55" y="79"/>
                </a:cxn>
                <a:cxn ang="0">
                  <a:pos x="55" y="94"/>
                </a:cxn>
                <a:cxn ang="0">
                  <a:pos x="16" y="101"/>
                </a:cxn>
                <a:cxn ang="0">
                  <a:pos x="2" y="119"/>
                </a:cxn>
                <a:cxn ang="0">
                  <a:pos x="22" y="100"/>
                </a:cxn>
                <a:cxn ang="0">
                  <a:pos x="25" y="88"/>
                </a:cxn>
                <a:cxn ang="0">
                  <a:pos x="16" y="101"/>
                </a:cxn>
                <a:cxn ang="0">
                  <a:pos x="75" y="107"/>
                </a:cxn>
                <a:cxn ang="0">
                  <a:pos x="84" y="102"/>
                </a:cxn>
                <a:cxn ang="0">
                  <a:pos x="75" y="107"/>
                </a:cxn>
                <a:cxn ang="0">
                  <a:pos x="105" y="133"/>
                </a:cxn>
                <a:cxn ang="0">
                  <a:pos x="103" y="108"/>
                </a:cxn>
                <a:cxn ang="0">
                  <a:pos x="95" y="108"/>
                </a:cxn>
                <a:cxn ang="0">
                  <a:pos x="88" y="114"/>
                </a:cxn>
                <a:cxn ang="0">
                  <a:pos x="82" y="119"/>
                </a:cxn>
                <a:cxn ang="0">
                  <a:pos x="72" y="116"/>
                </a:cxn>
                <a:cxn ang="0">
                  <a:pos x="59" y="124"/>
                </a:cxn>
                <a:cxn ang="0">
                  <a:pos x="54" y="136"/>
                </a:cxn>
                <a:cxn ang="0">
                  <a:pos x="64" y="130"/>
                </a:cxn>
                <a:cxn ang="0">
                  <a:pos x="73" y="127"/>
                </a:cxn>
                <a:cxn ang="0">
                  <a:pos x="82" y="147"/>
                </a:cxn>
                <a:cxn ang="0">
                  <a:pos x="94" y="153"/>
                </a:cxn>
                <a:cxn ang="0">
                  <a:pos x="93" y="138"/>
                </a:cxn>
                <a:cxn ang="0">
                  <a:pos x="105" y="133"/>
                </a:cxn>
              </a:cxnLst>
              <a:rect l="0" t="0" r="r" b="b"/>
              <a:pathLst>
                <a:path w="109" h="153">
                  <a:moveTo>
                    <a:pt x="58" y="59"/>
                  </a:moveTo>
                  <a:cubicBezTo>
                    <a:pt x="64" y="58"/>
                    <a:pt x="73" y="66"/>
                    <a:pt x="72" y="69"/>
                  </a:cubicBezTo>
                  <a:cubicBezTo>
                    <a:pt x="70" y="72"/>
                    <a:pt x="72" y="82"/>
                    <a:pt x="75" y="79"/>
                  </a:cubicBezTo>
                  <a:cubicBezTo>
                    <a:pt x="78" y="76"/>
                    <a:pt x="83" y="80"/>
                    <a:pt x="80" y="84"/>
                  </a:cubicBezTo>
                  <a:cubicBezTo>
                    <a:pt x="77" y="88"/>
                    <a:pt x="84" y="93"/>
                    <a:pt x="85" y="98"/>
                  </a:cubicBezTo>
                  <a:cubicBezTo>
                    <a:pt x="86" y="103"/>
                    <a:pt x="90" y="99"/>
                    <a:pt x="89" y="95"/>
                  </a:cubicBezTo>
                  <a:cubicBezTo>
                    <a:pt x="88" y="91"/>
                    <a:pt x="90" y="91"/>
                    <a:pt x="94" y="88"/>
                  </a:cubicBezTo>
                  <a:cubicBezTo>
                    <a:pt x="98" y="85"/>
                    <a:pt x="94" y="80"/>
                    <a:pt x="91" y="75"/>
                  </a:cubicBezTo>
                  <a:cubicBezTo>
                    <a:pt x="88" y="69"/>
                    <a:pt x="78" y="71"/>
                    <a:pt x="78" y="66"/>
                  </a:cubicBezTo>
                  <a:cubicBezTo>
                    <a:pt x="78" y="60"/>
                    <a:pt x="71" y="59"/>
                    <a:pt x="71" y="56"/>
                  </a:cubicBezTo>
                  <a:cubicBezTo>
                    <a:pt x="70" y="53"/>
                    <a:pt x="61" y="50"/>
                    <a:pt x="55" y="53"/>
                  </a:cubicBezTo>
                  <a:cubicBezTo>
                    <a:pt x="49" y="56"/>
                    <a:pt x="53" y="47"/>
                    <a:pt x="49" y="43"/>
                  </a:cubicBezTo>
                  <a:cubicBezTo>
                    <a:pt x="45" y="38"/>
                    <a:pt x="52" y="32"/>
                    <a:pt x="57" y="27"/>
                  </a:cubicBezTo>
                  <a:cubicBezTo>
                    <a:pt x="62" y="21"/>
                    <a:pt x="56" y="12"/>
                    <a:pt x="56" y="8"/>
                  </a:cubicBezTo>
                  <a:cubicBezTo>
                    <a:pt x="57" y="4"/>
                    <a:pt x="57" y="3"/>
                    <a:pt x="54" y="4"/>
                  </a:cubicBezTo>
                  <a:cubicBezTo>
                    <a:pt x="52" y="6"/>
                    <a:pt x="42" y="0"/>
                    <a:pt x="38" y="3"/>
                  </a:cubicBezTo>
                  <a:cubicBezTo>
                    <a:pt x="34" y="6"/>
                    <a:pt x="38" y="28"/>
                    <a:pt x="36" y="29"/>
                  </a:cubicBezTo>
                  <a:cubicBezTo>
                    <a:pt x="34" y="31"/>
                    <a:pt x="31" y="26"/>
                    <a:pt x="30" y="28"/>
                  </a:cubicBezTo>
                  <a:cubicBezTo>
                    <a:pt x="29" y="31"/>
                    <a:pt x="31" y="43"/>
                    <a:pt x="33" y="43"/>
                  </a:cubicBezTo>
                  <a:cubicBezTo>
                    <a:pt x="36" y="43"/>
                    <a:pt x="38" y="47"/>
                    <a:pt x="36" y="52"/>
                  </a:cubicBezTo>
                  <a:cubicBezTo>
                    <a:pt x="35" y="57"/>
                    <a:pt x="41" y="58"/>
                    <a:pt x="48" y="56"/>
                  </a:cubicBezTo>
                  <a:cubicBezTo>
                    <a:pt x="54" y="53"/>
                    <a:pt x="52" y="60"/>
                    <a:pt x="58" y="59"/>
                  </a:cubicBezTo>
                  <a:close/>
                  <a:moveTo>
                    <a:pt x="37" y="62"/>
                  </a:moveTo>
                  <a:cubicBezTo>
                    <a:pt x="38" y="67"/>
                    <a:pt x="40" y="76"/>
                    <a:pt x="47" y="74"/>
                  </a:cubicBezTo>
                  <a:cubicBezTo>
                    <a:pt x="55" y="72"/>
                    <a:pt x="36" y="58"/>
                    <a:pt x="37" y="62"/>
                  </a:cubicBezTo>
                  <a:close/>
                  <a:moveTo>
                    <a:pt x="55" y="94"/>
                  </a:moveTo>
                  <a:cubicBezTo>
                    <a:pt x="57" y="94"/>
                    <a:pt x="61" y="94"/>
                    <a:pt x="61" y="91"/>
                  </a:cubicBezTo>
                  <a:cubicBezTo>
                    <a:pt x="62" y="88"/>
                    <a:pt x="65" y="97"/>
                    <a:pt x="62" y="100"/>
                  </a:cubicBezTo>
                  <a:cubicBezTo>
                    <a:pt x="59" y="103"/>
                    <a:pt x="59" y="111"/>
                    <a:pt x="64" y="112"/>
                  </a:cubicBezTo>
                  <a:cubicBezTo>
                    <a:pt x="69" y="113"/>
                    <a:pt x="77" y="97"/>
                    <a:pt x="76" y="94"/>
                  </a:cubicBezTo>
                  <a:cubicBezTo>
                    <a:pt x="75" y="91"/>
                    <a:pt x="71" y="96"/>
                    <a:pt x="72" y="92"/>
                  </a:cubicBezTo>
                  <a:cubicBezTo>
                    <a:pt x="73" y="88"/>
                    <a:pt x="60" y="78"/>
                    <a:pt x="55" y="79"/>
                  </a:cubicBezTo>
                  <a:cubicBezTo>
                    <a:pt x="50" y="80"/>
                    <a:pt x="51" y="95"/>
                    <a:pt x="55" y="94"/>
                  </a:cubicBezTo>
                  <a:close/>
                  <a:moveTo>
                    <a:pt x="16" y="101"/>
                  </a:moveTo>
                  <a:cubicBezTo>
                    <a:pt x="11" y="107"/>
                    <a:pt x="0" y="116"/>
                    <a:pt x="2" y="119"/>
                  </a:cubicBezTo>
                  <a:cubicBezTo>
                    <a:pt x="4" y="123"/>
                    <a:pt x="16" y="105"/>
                    <a:pt x="22" y="100"/>
                  </a:cubicBezTo>
                  <a:cubicBezTo>
                    <a:pt x="28" y="96"/>
                    <a:pt x="27" y="92"/>
                    <a:pt x="25" y="88"/>
                  </a:cubicBezTo>
                  <a:cubicBezTo>
                    <a:pt x="23" y="84"/>
                    <a:pt x="21" y="95"/>
                    <a:pt x="16" y="101"/>
                  </a:cubicBezTo>
                  <a:close/>
                  <a:moveTo>
                    <a:pt x="75" y="107"/>
                  </a:moveTo>
                  <a:cubicBezTo>
                    <a:pt x="77" y="111"/>
                    <a:pt x="86" y="105"/>
                    <a:pt x="84" y="102"/>
                  </a:cubicBezTo>
                  <a:cubicBezTo>
                    <a:pt x="81" y="99"/>
                    <a:pt x="74" y="105"/>
                    <a:pt x="75" y="107"/>
                  </a:cubicBezTo>
                  <a:close/>
                  <a:moveTo>
                    <a:pt x="105" y="133"/>
                  </a:moveTo>
                  <a:cubicBezTo>
                    <a:pt x="109" y="129"/>
                    <a:pt x="103" y="116"/>
                    <a:pt x="103" y="108"/>
                  </a:cubicBezTo>
                  <a:cubicBezTo>
                    <a:pt x="103" y="100"/>
                    <a:pt x="92" y="103"/>
                    <a:pt x="95" y="108"/>
                  </a:cubicBezTo>
                  <a:cubicBezTo>
                    <a:pt x="98" y="113"/>
                    <a:pt x="89" y="109"/>
                    <a:pt x="88" y="114"/>
                  </a:cubicBezTo>
                  <a:cubicBezTo>
                    <a:pt x="88" y="119"/>
                    <a:pt x="81" y="115"/>
                    <a:pt x="82" y="119"/>
                  </a:cubicBezTo>
                  <a:cubicBezTo>
                    <a:pt x="82" y="123"/>
                    <a:pt x="75" y="119"/>
                    <a:pt x="72" y="116"/>
                  </a:cubicBezTo>
                  <a:cubicBezTo>
                    <a:pt x="68" y="114"/>
                    <a:pt x="64" y="123"/>
                    <a:pt x="59" y="124"/>
                  </a:cubicBezTo>
                  <a:cubicBezTo>
                    <a:pt x="54" y="125"/>
                    <a:pt x="51" y="136"/>
                    <a:pt x="54" y="136"/>
                  </a:cubicBezTo>
                  <a:cubicBezTo>
                    <a:pt x="58" y="135"/>
                    <a:pt x="60" y="130"/>
                    <a:pt x="64" y="130"/>
                  </a:cubicBezTo>
                  <a:cubicBezTo>
                    <a:pt x="68" y="131"/>
                    <a:pt x="67" y="126"/>
                    <a:pt x="73" y="127"/>
                  </a:cubicBezTo>
                  <a:cubicBezTo>
                    <a:pt x="78" y="128"/>
                    <a:pt x="74" y="145"/>
                    <a:pt x="82" y="147"/>
                  </a:cubicBezTo>
                  <a:cubicBezTo>
                    <a:pt x="90" y="148"/>
                    <a:pt x="90" y="153"/>
                    <a:pt x="94" y="153"/>
                  </a:cubicBezTo>
                  <a:cubicBezTo>
                    <a:pt x="97" y="153"/>
                    <a:pt x="93" y="142"/>
                    <a:pt x="93" y="138"/>
                  </a:cubicBezTo>
                  <a:cubicBezTo>
                    <a:pt x="94" y="135"/>
                    <a:pt x="101" y="138"/>
                    <a:pt x="105" y="133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73" name="Freeform 144">
              <a:extLst>
                <a:ext uri="{FF2B5EF4-FFF2-40B4-BE49-F238E27FC236}">
                  <a16:creationId xmlns:a16="http://schemas.microsoft.com/office/drawing/2014/main" id="{38975FB4-A878-B244-6570-81083E1ADD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8700" y="3321050"/>
              <a:ext cx="273050" cy="173038"/>
            </a:xfrm>
            <a:custGeom>
              <a:avLst/>
              <a:gdLst/>
              <a:ahLst/>
              <a:cxnLst>
                <a:cxn ang="0">
                  <a:pos x="102" y="84"/>
                </a:cxn>
                <a:cxn ang="0">
                  <a:pos x="94" y="76"/>
                </a:cxn>
                <a:cxn ang="0">
                  <a:pos x="83" y="71"/>
                </a:cxn>
                <a:cxn ang="0">
                  <a:pos x="75" y="56"/>
                </a:cxn>
                <a:cxn ang="0">
                  <a:pos x="72" y="47"/>
                </a:cxn>
                <a:cxn ang="0">
                  <a:pos x="75" y="39"/>
                </a:cxn>
                <a:cxn ang="0">
                  <a:pos x="52" y="27"/>
                </a:cxn>
                <a:cxn ang="0">
                  <a:pos x="8" y="3"/>
                </a:cxn>
                <a:cxn ang="0">
                  <a:pos x="0" y="0"/>
                </a:cxn>
                <a:cxn ang="0">
                  <a:pos x="0" y="71"/>
                </a:cxn>
                <a:cxn ang="0">
                  <a:pos x="12" y="75"/>
                </a:cxn>
                <a:cxn ang="0">
                  <a:pos x="25" y="68"/>
                </a:cxn>
                <a:cxn ang="0">
                  <a:pos x="32" y="59"/>
                </a:cxn>
                <a:cxn ang="0">
                  <a:pos x="56" y="65"/>
                </a:cxn>
                <a:cxn ang="0">
                  <a:pos x="80" y="87"/>
                </a:cxn>
                <a:cxn ang="0">
                  <a:pos x="104" y="91"/>
                </a:cxn>
                <a:cxn ang="0">
                  <a:pos x="102" y="84"/>
                </a:cxn>
                <a:cxn ang="0">
                  <a:pos x="121" y="25"/>
                </a:cxn>
                <a:cxn ang="0">
                  <a:pos x="108" y="33"/>
                </a:cxn>
                <a:cxn ang="0">
                  <a:pos x="84" y="34"/>
                </a:cxn>
                <a:cxn ang="0">
                  <a:pos x="102" y="42"/>
                </a:cxn>
                <a:cxn ang="0">
                  <a:pos x="125" y="30"/>
                </a:cxn>
                <a:cxn ang="0">
                  <a:pos x="129" y="20"/>
                </a:cxn>
                <a:cxn ang="0">
                  <a:pos x="121" y="25"/>
                </a:cxn>
                <a:cxn ang="0">
                  <a:pos x="133" y="12"/>
                </a:cxn>
                <a:cxn ang="0">
                  <a:pos x="129" y="13"/>
                </a:cxn>
                <a:cxn ang="0">
                  <a:pos x="136" y="23"/>
                </a:cxn>
                <a:cxn ang="0">
                  <a:pos x="133" y="12"/>
                </a:cxn>
              </a:cxnLst>
              <a:rect l="0" t="0" r="r" b="b"/>
              <a:pathLst>
                <a:path w="143" h="91">
                  <a:moveTo>
                    <a:pt x="102" y="84"/>
                  </a:moveTo>
                  <a:cubicBezTo>
                    <a:pt x="100" y="83"/>
                    <a:pt x="94" y="79"/>
                    <a:pt x="94" y="76"/>
                  </a:cubicBezTo>
                  <a:cubicBezTo>
                    <a:pt x="95" y="74"/>
                    <a:pt x="88" y="74"/>
                    <a:pt x="83" y="71"/>
                  </a:cubicBezTo>
                  <a:cubicBezTo>
                    <a:pt x="78" y="68"/>
                    <a:pt x="80" y="58"/>
                    <a:pt x="75" y="56"/>
                  </a:cubicBezTo>
                  <a:cubicBezTo>
                    <a:pt x="70" y="54"/>
                    <a:pt x="66" y="46"/>
                    <a:pt x="72" y="47"/>
                  </a:cubicBezTo>
                  <a:cubicBezTo>
                    <a:pt x="78" y="47"/>
                    <a:pt x="79" y="44"/>
                    <a:pt x="75" y="39"/>
                  </a:cubicBezTo>
                  <a:cubicBezTo>
                    <a:pt x="70" y="35"/>
                    <a:pt x="53" y="33"/>
                    <a:pt x="52" y="27"/>
                  </a:cubicBezTo>
                  <a:cubicBezTo>
                    <a:pt x="52" y="21"/>
                    <a:pt x="21" y="6"/>
                    <a:pt x="8" y="3"/>
                  </a:cubicBezTo>
                  <a:cubicBezTo>
                    <a:pt x="6" y="2"/>
                    <a:pt x="3" y="1"/>
                    <a:pt x="0" y="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3" y="73"/>
                    <a:pt x="7" y="75"/>
                    <a:pt x="12" y="75"/>
                  </a:cubicBezTo>
                  <a:cubicBezTo>
                    <a:pt x="26" y="76"/>
                    <a:pt x="23" y="68"/>
                    <a:pt x="25" y="68"/>
                  </a:cubicBezTo>
                  <a:cubicBezTo>
                    <a:pt x="28" y="68"/>
                    <a:pt x="29" y="63"/>
                    <a:pt x="32" y="59"/>
                  </a:cubicBezTo>
                  <a:cubicBezTo>
                    <a:pt x="35" y="56"/>
                    <a:pt x="48" y="59"/>
                    <a:pt x="56" y="65"/>
                  </a:cubicBezTo>
                  <a:cubicBezTo>
                    <a:pt x="63" y="71"/>
                    <a:pt x="72" y="88"/>
                    <a:pt x="80" y="87"/>
                  </a:cubicBezTo>
                  <a:cubicBezTo>
                    <a:pt x="88" y="85"/>
                    <a:pt x="97" y="91"/>
                    <a:pt x="104" y="91"/>
                  </a:cubicBezTo>
                  <a:cubicBezTo>
                    <a:pt x="111" y="91"/>
                    <a:pt x="105" y="85"/>
                    <a:pt x="102" y="84"/>
                  </a:cubicBezTo>
                  <a:close/>
                  <a:moveTo>
                    <a:pt x="121" y="25"/>
                  </a:moveTo>
                  <a:cubicBezTo>
                    <a:pt x="121" y="28"/>
                    <a:pt x="116" y="29"/>
                    <a:pt x="108" y="33"/>
                  </a:cubicBezTo>
                  <a:cubicBezTo>
                    <a:pt x="99" y="36"/>
                    <a:pt x="84" y="29"/>
                    <a:pt x="84" y="34"/>
                  </a:cubicBezTo>
                  <a:cubicBezTo>
                    <a:pt x="83" y="37"/>
                    <a:pt x="93" y="42"/>
                    <a:pt x="102" y="42"/>
                  </a:cubicBezTo>
                  <a:cubicBezTo>
                    <a:pt x="111" y="42"/>
                    <a:pt x="125" y="33"/>
                    <a:pt x="125" y="30"/>
                  </a:cubicBezTo>
                  <a:cubicBezTo>
                    <a:pt x="125" y="28"/>
                    <a:pt x="131" y="23"/>
                    <a:pt x="129" y="20"/>
                  </a:cubicBezTo>
                  <a:cubicBezTo>
                    <a:pt x="126" y="18"/>
                    <a:pt x="121" y="22"/>
                    <a:pt x="121" y="25"/>
                  </a:cubicBezTo>
                  <a:close/>
                  <a:moveTo>
                    <a:pt x="133" y="12"/>
                  </a:moveTo>
                  <a:cubicBezTo>
                    <a:pt x="127" y="9"/>
                    <a:pt x="123" y="6"/>
                    <a:pt x="129" y="13"/>
                  </a:cubicBezTo>
                  <a:cubicBezTo>
                    <a:pt x="136" y="19"/>
                    <a:pt x="132" y="24"/>
                    <a:pt x="136" y="23"/>
                  </a:cubicBezTo>
                  <a:cubicBezTo>
                    <a:pt x="143" y="22"/>
                    <a:pt x="138" y="15"/>
                    <a:pt x="133" y="12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74" name="Freeform 145">
              <a:extLst>
                <a:ext uri="{FF2B5EF4-FFF2-40B4-BE49-F238E27FC236}">
                  <a16:creationId xmlns:a16="http://schemas.microsoft.com/office/drawing/2014/main" id="{DED13658-BFE0-562F-443C-BB5EFD68DE7A}"/>
                </a:ext>
              </a:extLst>
            </p:cNvPr>
            <p:cNvSpPr/>
            <p:nvPr/>
          </p:nvSpPr>
          <p:spPr bwMode="auto">
            <a:xfrm>
              <a:off x="6076950" y="3049588"/>
              <a:ext cx="46038" cy="8890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" y="11"/>
                </a:cxn>
                <a:cxn ang="0">
                  <a:pos x="1" y="26"/>
                </a:cxn>
                <a:cxn ang="0">
                  <a:pos x="6" y="43"/>
                </a:cxn>
                <a:cxn ang="0">
                  <a:pos x="24" y="27"/>
                </a:cxn>
                <a:cxn ang="0">
                  <a:pos x="5" y="0"/>
                </a:cxn>
              </a:cxnLst>
              <a:rect l="0" t="0" r="r" b="b"/>
              <a:pathLst>
                <a:path w="24" h="47">
                  <a:moveTo>
                    <a:pt x="5" y="0"/>
                  </a:moveTo>
                  <a:cubicBezTo>
                    <a:pt x="2" y="1"/>
                    <a:pt x="3" y="7"/>
                    <a:pt x="1" y="11"/>
                  </a:cubicBezTo>
                  <a:cubicBezTo>
                    <a:pt x="0" y="15"/>
                    <a:pt x="0" y="20"/>
                    <a:pt x="1" y="26"/>
                  </a:cubicBezTo>
                  <a:cubicBezTo>
                    <a:pt x="1" y="32"/>
                    <a:pt x="1" y="39"/>
                    <a:pt x="6" y="43"/>
                  </a:cubicBezTo>
                  <a:cubicBezTo>
                    <a:pt x="13" y="47"/>
                    <a:pt x="23" y="36"/>
                    <a:pt x="24" y="27"/>
                  </a:cubicBezTo>
                  <a:cubicBezTo>
                    <a:pt x="24" y="17"/>
                    <a:pt x="8" y="0"/>
                    <a:pt x="5" y="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75" name="Freeform 146">
              <a:extLst>
                <a:ext uri="{FF2B5EF4-FFF2-40B4-BE49-F238E27FC236}">
                  <a16:creationId xmlns:a16="http://schemas.microsoft.com/office/drawing/2014/main" id="{85E2115B-68B8-C71B-718D-7EF666C7E47A}"/>
                </a:ext>
              </a:extLst>
            </p:cNvPr>
            <p:cNvSpPr/>
            <p:nvPr/>
          </p:nvSpPr>
          <p:spPr bwMode="auto">
            <a:xfrm>
              <a:off x="5273675" y="3509963"/>
              <a:ext cx="160338" cy="317500"/>
            </a:xfrm>
            <a:custGeom>
              <a:avLst/>
              <a:gdLst/>
              <a:ahLst/>
              <a:cxnLst>
                <a:cxn ang="0">
                  <a:pos x="71" y="5"/>
                </a:cxn>
                <a:cxn ang="0">
                  <a:pos x="67" y="9"/>
                </a:cxn>
                <a:cxn ang="0">
                  <a:pos x="65" y="17"/>
                </a:cxn>
                <a:cxn ang="0">
                  <a:pos x="59" y="22"/>
                </a:cxn>
                <a:cxn ang="0">
                  <a:pos x="53" y="27"/>
                </a:cxn>
                <a:cxn ang="0">
                  <a:pos x="53" y="33"/>
                </a:cxn>
                <a:cxn ang="0">
                  <a:pos x="44" y="40"/>
                </a:cxn>
                <a:cxn ang="0">
                  <a:pos x="29" y="48"/>
                </a:cxn>
                <a:cxn ang="0">
                  <a:pos x="14" y="50"/>
                </a:cxn>
                <a:cxn ang="0">
                  <a:pos x="10" y="65"/>
                </a:cxn>
                <a:cxn ang="0">
                  <a:pos x="11" y="86"/>
                </a:cxn>
                <a:cxn ang="0">
                  <a:pos x="8" y="109"/>
                </a:cxn>
                <a:cxn ang="0">
                  <a:pos x="4" y="136"/>
                </a:cxn>
                <a:cxn ang="0">
                  <a:pos x="11" y="157"/>
                </a:cxn>
                <a:cxn ang="0">
                  <a:pos x="31" y="162"/>
                </a:cxn>
                <a:cxn ang="0">
                  <a:pos x="43" y="158"/>
                </a:cxn>
                <a:cxn ang="0">
                  <a:pos x="59" y="110"/>
                </a:cxn>
                <a:cxn ang="0">
                  <a:pos x="72" y="66"/>
                </a:cxn>
                <a:cxn ang="0">
                  <a:pos x="74" y="54"/>
                </a:cxn>
                <a:cxn ang="0">
                  <a:pos x="77" y="47"/>
                </a:cxn>
                <a:cxn ang="0">
                  <a:pos x="83" y="45"/>
                </a:cxn>
                <a:cxn ang="0">
                  <a:pos x="79" y="24"/>
                </a:cxn>
                <a:cxn ang="0">
                  <a:pos x="71" y="5"/>
                </a:cxn>
              </a:cxnLst>
              <a:rect l="0" t="0" r="r" b="b"/>
              <a:pathLst>
                <a:path w="84" h="166">
                  <a:moveTo>
                    <a:pt x="71" y="5"/>
                  </a:moveTo>
                  <a:cubicBezTo>
                    <a:pt x="70" y="0"/>
                    <a:pt x="68" y="7"/>
                    <a:pt x="67" y="9"/>
                  </a:cubicBezTo>
                  <a:cubicBezTo>
                    <a:pt x="66" y="10"/>
                    <a:pt x="65" y="14"/>
                    <a:pt x="65" y="17"/>
                  </a:cubicBezTo>
                  <a:cubicBezTo>
                    <a:pt x="66" y="19"/>
                    <a:pt x="61" y="22"/>
                    <a:pt x="59" y="22"/>
                  </a:cubicBezTo>
                  <a:cubicBezTo>
                    <a:pt x="56" y="21"/>
                    <a:pt x="52" y="23"/>
                    <a:pt x="53" y="27"/>
                  </a:cubicBezTo>
                  <a:cubicBezTo>
                    <a:pt x="54" y="30"/>
                    <a:pt x="51" y="30"/>
                    <a:pt x="53" y="33"/>
                  </a:cubicBezTo>
                  <a:cubicBezTo>
                    <a:pt x="54" y="36"/>
                    <a:pt x="49" y="39"/>
                    <a:pt x="44" y="40"/>
                  </a:cubicBezTo>
                  <a:cubicBezTo>
                    <a:pt x="40" y="40"/>
                    <a:pt x="34" y="48"/>
                    <a:pt x="29" y="48"/>
                  </a:cubicBezTo>
                  <a:cubicBezTo>
                    <a:pt x="24" y="47"/>
                    <a:pt x="19" y="51"/>
                    <a:pt x="14" y="50"/>
                  </a:cubicBezTo>
                  <a:cubicBezTo>
                    <a:pt x="10" y="50"/>
                    <a:pt x="13" y="59"/>
                    <a:pt x="10" y="65"/>
                  </a:cubicBezTo>
                  <a:cubicBezTo>
                    <a:pt x="6" y="71"/>
                    <a:pt x="8" y="78"/>
                    <a:pt x="11" y="86"/>
                  </a:cubicBezTo>
                  <a:cubicBezTo>
                    <a:pt x="14" y="93"/>
                    <a:pt x="16" y="99"/>
                    <a:pt x="8" y="109"/>
                  </a:cubicBezTo>
                  <a:cubicBezTo>
                    <a:pt x="0" y="118"/>
                    <a:pt x="1" y="129"/>
                    <a:pt x="4" y="136"/>
                  </a:cubicBezTo>
                  <a:cubicBezTo>
                    <a:pt x="7" y="142"/>
                    <a:pt x="7" y="152"/>
                    <a:pt x="11" y="157"/>
                  </a:cubicBezTo>
                  <a:cubicBezTo>
                    <a:pt x="16" y="162"/>
                    <a:pt x="28" y="166"/>
                    <a:pt x="31" y="162"/>
                  </a:cubicBezTo>
                  <a:cubicBezTo>
                    <a:pt x="35" y="158"/>
                    <a:pt x="39" y="162"/>
                    <a:pt x="43" y="158"/>
                  </a:cubicBezTo>
                  <a:cubicBezTo>
                    <a:pt x="47" y="153"/>
                    <a:pt x="54" y="127"/>
                    <a:pt x="59" y="110"/>
                  </a:cubicBezTo>
                  <a:cubicBezTo>
                    <a:pt x="65" y="93"/>
                    <a:pt x="72" y="71"/>
                    <a:pt x="72" y="66"/>
                  </a:cubicBezTo>
                  <a:cubicBezTo>
                    <a:pt x="71" y="62"/>
                    <a:pt x="76" y="59"/>
                    <a:pt x="74" y="54"/>
                  </a:cubicBezTo>
                  <a:cubicBezTo>
                    <a:pt x="72" y="49"/>
                    <a:pt x="74" y="43"/>
                    <a:pt x="77" y="47"/>
                  </a:cubicBezTo>
                  <a:cubicBezTo>
                    <a:pt x="79" y="51"/>
                    <a:pt x="82" y="51"/>
                    <a:pt x="83" y="45"/>
                  </a:cubicBezTo>
                  <a:cubicBezTo>
                    <a:pt x="84" y="40"/>
                    <a:pt x="79" y="32"/>
                    <a:pt x="79" y="24"/>
                  </a:cubicBezTo>
                  <a:cubicBezTo>
                    <a:pt x="79" y="16"/>
                    <a:pt x="72" y="9"/>
                    <a:pt x="71" y="5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76" name="Freeform 147">
              <a:extLst>
                <a:ext uri="{FF2B5EF4-FFF2-40B4-BE49-F238E27FC236}">
                  <a16:creationId xmlns:a16="http://schemas.microsoft.com/office/drawing/2014/main" id="{9467E5DA-A76E-6C77-BE36-52BBB3D9B1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7325" y="2838450"/>
              <a:ext cx="258763" cy="157163"/>
            </a:xfrm>
            <a:custGeom>
              <a:avLst/>
              <a:gdLst/>
              <a:ahLst/>
              <a:cxnLst>
                <a:cxn ang="0">
                  <a:pos x="95" y="3"/>
                </a:cxn>
                <a:cxn ang="0">
                  <a:pos x="73" y="4"/>
                </a:cxn>
                <a:cxn ang="0">
                  <a:pos x="56" y="19"/>
                </a:cxn>
                <a:cxn ang="0">
                  <a:pos x="48" y="22"/>
                </a:cxn>
                <a:cxn ang="0">
                  <a:pos x="32" y="20"/>
                </a:cxn>
                <a:cxn ang="0">
                  <a:pos x="18" y="19"/>
                </a:cxn>
                <a:cxn ang="0">
                  <a:pos x="10" y="17"/>
                </a:cxn>
                <a:cxn ang="0">
                  <a:pos x="5" y="21"/>
                </a:cxn>
                <a:cxn ang="0">
                  <a:pos x="6" y="28"/>
                </a:cxn>
                <a:cxn ang="0">
                  <a:pos x="0" y="30"/>
                </a:cxn>
                <a:cxn ang="0">
                  <a:pos x="1" y="37"/>
                </a:cxn>
                <a:cxn ang="0">
                  <a:pos x="5" y="55"/>
                </a:cxn>
                <a:cxn ang="0">
                  <a:pos x="9" y="72"/>
                </a:cxn>
                <a:cxn ang="0">
                  <a:pos x="29" y="70"/>
                </a:cxn>
                <a:cxn ang="0">
                  <a:pos x="44" y="65"/>
                </a:cxn>
                <a:cxn ang="0">
                  <a:pos x="56" y="59"/>
                </a:cxn>
                <a:cxn ang="0">
                  <a:pos x="67" y="57"/>
                </a:cxn>
                <a:cxn ang="0">
                  <a:pos x="76" y="51"/>
                </a:cxn>
                <a:cxn ang="0">
                  <a:pos x="100" y="43"/>
                </a:cxn>
                <a:cxn ang="0">
                  <a:pos x="111" y="32"/>
                </a:cxn>
                <a:cxn ang="0">
                  <a:pos x="120" y="28"/>
                </a:cxn>
                <a:cxn ang="0">
                  <a:pos x="106" y="0"/>
                </a:cxn>
                <a:cxn ang="0">
                  <a:pos x="95" y="3"/>
                </a:cxn>
                <a:cxn ang="0">
                  <a:pos x="123" y="78"/>
                </a:cxn>
                <a:cxn ang="0">
                  <a:pos x="134" y="76"/>
                </a:cxn>
                <a:cxn ang="0">
                  <a:pos x="123" y="78"/>
                </a:cxn>
              </a:cxnLst>
              <a:rect l="0" t="0" r="r" b="b"/>
              <a:pathLst>
                <a:path w="135" h="82">
                  <a:moveTo>
                    <a:pt x="95" y="3"/>
                  </a:moveTo>
                  <a:cubicBezTo>
                    <a:pt x="90" y="4"/>
                    <a:pt x="75" y="3"/>
                    <a:pt x="73" y="4"/>
                  </a:cubicBezTo>
                  <a:cubicBezTo>
                    <a:pt x="71" y="5"/>
                    <a:pt x="58" y="15"/>
                    <a:pt x="56" y="19"/>
                  </a:cubicBezTo>
                  <a:cubicBezTo>
                    <a:pt x="54" y="24"/>
                    <a:pt x="51" y="25"/>
                    <a:pt x="48" y="22"/>
                  </a:cubicBezTo>
                  <a:cubicBezTo>
                    <a:pt x="45" y="20"/>
                    <a:pt x="33" y="21"/>
                    <a:pt x="32" y="20"/>
                  </a:cubicBezTo>
                  <a:cubicBezTo>
                    <a:pt x="31" y="19"/>
                    <a:pt x="23" y="18"/>
                    <a:pt x="18" y="19"/>
                  </a:cubicBezTo>
                  <a:cubicBezTo>
                    <a:pt x="14" y="19"/>
                    <a:pt x="12" y="17"/>
                    <a:pt x="10" y="17"/>
                  </a:cubicBezTo>
                  <a:cubicBezTo>
                    <a:pt x="8" y="18"/>
                    <a:pt x="6" y="20"/>
                    <a:pt x="5" y="21"/>
                  </a:cubicBezTo>
                  <a:cubicBezTo>
                    <a:pt x="4" y="23"/>
                    <a:pt x="6" y="26"/>
                    <a:pt x="6" y="28"/>
                  </a:cubicBezTo>
                  <a:cubicBezTo>
                    <a:pt x="5" y="28"/>
                    <a:pt x="3" y="29"/>
                    <a:pt x="0" y="30"/>
                  </a:cubicBezTo>
                  <a:cubicBezTo>
                    <a:pt x="1" y="33"/>
                    <a:pt x="2" y="35"/>
                    <a:pt x="1" y="37"/>
                  </a:cubicBezTo>
                  <a:cubicBezTo>
                    <a:pt x="0" y="41"/>
                    <a:pt x="1" y="50"/>
                    <a:pt x="5" y="55"/>
                  </a:cubicBezTo>
                  <a:cubicBezTo>
                    <a:pt x="8" y="61"/>
                    <a:pt x="7" y="70"/>
                    <a:pt x="9" y="72"/>
                  </a:cubicBezTo>
                  <a:cubicBezTo>
                    <a:pt x="10" y="74"/>
                    <a:pt x="23" y="73"/>
                    <a:pt x="29" y="70"/>
                  </a:cubicBezTo>
                  <a:cubicBezTo>
                    <a:pt x="35" y="66"/>
                    <a:pt x="39" y="65"/>
                    <a:pt x="44" y="65"/>
                  </a:cubicBezTo>
                  <a:cubicBezTo>
                    <a:pt x="48" y="65"/>
                    <a:pt x="54" y="61"/>
                    <a:pt x="56" y="59"/>
                  </a:cubicBezTo>
                  <a:cubicBezTo>
                    <a:pt x="57" y="57"/>
                    <a:pt x="64" y="57"/>
                    <a:pt x="67" y="57"/>
                  </a:cubicBezTo>
                  <a:cubicBezTo>
                    <a:pt x="70" y="58"/>
                    <a:pt x="73" y="54"/>
                    <a:pt x="76" y="51"/>
                  </a:cubicBezTo>
                  <a:cubicBezTo>
                    <a:pt x="79" y="48"/>
                    <a:pt x="89" y="47"/>
                    <a:pt x="100" y="43"/>
                  </a:cubicBezTo>
                  <a:cubicBezTo>
                    <a:pt x="110" y="40"/>
                    <a:pt x="108" y="35"/>
                    <a:pt x="111" y="32"/>
                  </a:cubicBezTo>
                  <a:cubicBezTo>
                    <a:pt x="113" y="30"/>
                    <a:pt x="116" y="30"/>
                    <a:pt x="120" y="28"/>
                  </a:cubicBezTo>
                  <a:cubicBezTo>
                    <a:pt x="115" y="18"/>
                    <a:pt x="109" y="6"/>
                    <a:pt x="106" y="0"/>
                  </a:cubicBezTo>
                  <a:cubicBezTo>
                    <a:pt x="101" y="1"/>
                    <a:pt x="97" y="3"/>
                    <a:pt x="95" y="3"/>
                  </a:cubicBezTo>
                  <a:close/>
                  <a:moveTo>
                    <a:pt x="123" y="78"/>
                  </a:moveTo>
                  <a:cubicBezTo>
                    <a:pt x="127" y="82"/>
                    <a:pt x="134" y="77"/>
                    <a:pt x="134" y="76"/>
                  </a:cubicBezTo>
                  <a:cubicBezTo>
                    <a:pt x="135" y="74"/>
                    <a:pt x="119" y="73"/>
                    <a:pt x="123" y="78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77" name="Freeform 148">
              <a:extLst>
                <a:ext uri="{FF2B5EF4-FFF2-40B4-BE49-F238E27FC236}">
                  <a16:creationId xmlns:a16="http://schemas.microsoft.com/office/drawing/2014/main" id="{67AC8DA6-3561-A0E0-C75F-22304B49F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75563" y="3378200"/>
              <a:ext cx="174625" cy="125413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15" y="19"/>
                </a:cxn>
                <a:cxn ang="0">
                  <a:pos x="1" y="3"/>
                </a:cxn>
                <a:cxn ang="0">
                  <a:pos x="22" y="17"/>
                </a:cxn>
                <a:cxn ang="0">
                  <a:pos x="32" y="24"/>
                </a:cxn>
                <a:cxn ang="0">
                  <a:pos x="22" y="17"/>
                </a:cxn>
                <a:cxn ang="0">
                  <a:pos x="60" y="37"/>
                </a:cxn>
                <a:cxn ang="0">
                  <a:pos x="44" y="28"/>
                </a:cxn>
                <a:cxn ang="0">
                  <a:pos x="60" y="37"/>
                </a:cxn>
                <a:cxn ang="0">
                  <a:pos x="58" y="47"/>
                </a:cxn>
                <a:cxn ang="0">
                  <a:pos x="69" y="54"/>
                </a:cxn>
                <a:cxn ang="0">
                  <a:pos x="58" y="47"/>
                </a:cxn>
                <a:cxn ang="0">
                  <a:pos x="78" y="58"/>
                </a:cxn>
                <a:cxn ang="0">
                  <a:pos x="89" y="63"/>
                </a:cxn>
                <a:cxn ang="0">
                  <a:pos x="78" y="58"/>
                </a:cxn>
                <a:cxn ang="0">
                  <a:pos x="70" y="36"/>
                </a:cxn>
                <a:cxn ang="0">
                  <a:pos x="79" y="51"/>
                </a:cxn>
                <a:cxn ang="0">
                  <a:pos x="70" y="36"/>
                </a:cxn>
              </a:cxnLst>
              <a:rect l="0" t="0" r="r" b="b"/>
              <a:pathLst>
                <a:path w="92" h="66">
                  <a:moveTo>
                    <a:pt x="1" y="3"/>
                  </a:moveTo>
                  <a:cubicBezTo>
                    <a:pt x="0" y="6"/>
                    <a:pt x="11" y="21"/>
                    <a:pt x="15" y="19"/>
                  </a:cubicBezTo>
                  <a:cubicBezTo>
                    <a:pt x="22" y="14"/>
                    <a:pt x="2" y="0"/>
                    <a:pt x="1" y="3"/>
                  </a:cubicBezTo>
                  <a:close/>
                  <a:moveTo>
                    <a:pt x="22" y="17"/>
                  </a:moveTo>
                  <a:cubicBezTo>
                    <a:pt x="22" y="18"/>
                    <a:pt x="30" y="26"/>
                    <a:pt x="32" y="24"/>
                  </a:cubicBezTo>
                  <a:cubicBezTo>
                    <a:pt x="34" y="23"/>
                    <a:pt x="23" y="14"/>
                    <a:pt x="22" y="17"/>
                  </a:cubicBezTo>
                  <a:close/>
                  <a:moveTo>
                    <a:pt x="60" y="37"/>
                  </a:moveTo>
                  <a:cubicBezTo>
                    <a:pt x="63" y="35"/>
                    <a:pt x="44" y="25"/>
                    <a:pt x="44" y="28"/>
                  </a:cubicBezTo>
                  <a:cubicBezTo>
                    <a:pt x="44" y="31"/>
                    <a:pt x="57" y="38"/>
                    <a:pt x="60" y="37"/>
                  </a:cubicBezTo>
                  <a:close/>
                  <a:moveTo>
                    <a:pt x="58" y="47"/>
                  </a:moveTo>
                  <a:cubicBezTo>
                    <a:pt x="59" y="52"/>
                    <a:pt x="66" y="55"/>
                    <a:pt x="69" y="54"/>
                  </a:cubicBezTo>
                  <a:cubicBezTo>
                    <a:pt x="72" y="52"/>
                    <a:pt x="57" y="42"/>
                    <a:pt x="58" y="47"/>
                  </a:cubicBezTo>
                  <a:close/>
                  <a:moveTo>
                    <a:pt x="78" y="58"/>
                  </a:moveTo>
                  <a:cubicBezTo>
                    <a:pt x="79" y="60"/>
                    <a:pt x="85" y="66"/>
                    <a:pt x="89" y="63"/>
                  </a:cubicBezTo>
                  <a:cubicBezTo>
                    <a:pt x="92" y="61"/>
                    <a:pt x="78" y="56"/>
                    <a:pt x="78" y="58"/>
                  </a:cubicBezTo>
                  <a:close/>
                  <a:moveTo>
                    <a:pt x="70" y="36"/>
                  </a:moveTo>
                  <a:cubicBezTo>
                    <a:pt x="67" y="42"/>
                    <a:pt x="77" y="51"/>
                    <a:pt x="79" y="51"/>
                  </a:cubicBezTo>
                  <a:cubicBezTo>
                    <a:pt x="80" y="52"/>
                    <a:pt x="72" y="32"/>
                    <a:pt x="7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78" name="Freeform 149">
              <a:extLst>
                <a:ext uri="{FF2B5EF4-FFF2-40B4-BE49-F238E27FC236}">
                  <a16:creationId xmlns:a16="http://schemas.microsoft.com/office/drawing/2014/main" id="{97DB032B-7AD4-4230-9434-22B924873B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75563" y="3378200"/>
              <a:ext cx="174625" cy="125413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15" y="19"/>
                </a:cxn>
                <a:cxn ang="0">
                  <a:pos x="1" y="3"/>
                </a:cxn>
                <a:cxn ang="0">
                  <a:pos x="22" y="17"/>
                </a:cxn>
                <a:cxn ang="0">
                  <a:pos x="32" y="24"/>
                </a:cxn>
                <a:cxn ang="0">
                  <a:pos x="22" y="17"/>
                </a:cxn>
                <a:cxn ang="0">
                  <a:pos x="60" y="37"/>
                </a:cxn>
                <a:cxn ang="0">
                  <a:pos x="44" y="28"/>
                </a:cxn>
                <a:cxn ang="0">
                  <a:pos x="60" y="37"/>
                </a:cxn>
                <a:cxn ang="0">
                  <a:pos x="58" y="47"/>
                </a:cxn>
                <a:cxn ang="0">
                  <a:pos x="69" y="54"/>
                </a:cxn>
                <a:cxn ang="0">
                  <a:pos x="58" y="47"/>
                </a:cxn>
                <a:cxn ang="0">
                  <a:pos x="78" y="58"/>
                </a:cxn>
                <a:cxn ang="0">
                  <a:pos x="89" y="63"/>
                </a:cxn>
                <a:cxn ang="0">
                  <a:pos x="78" y="58"/>
                </a:cxn>
                <a:cxn ang="0">
                  <a:pos x="70" y="36"/>
                </a:cxn>
                <a:cxn ang="0">
                  <a:pos x="79" y="51"/>
                </a:cxn>
                <a:cxn ang="0">
                  <a:pos x="70" y="36"/>
                </a:cxn>
              </a:cxnLst>
              <a:rect l="0" t="0" r="r" b="b"/>
              <a:pathLst>
                <a:path w="92" h="66">
                  <a:moveTo>
                    <a:pt x="1" y="3"/>
                  </a:moveTo>
                  <a:cubicBezTo>
                    <a:pt x="0" y="6"/>
                    <a:pt x="11" y="21"/>
                    <a:pt x="15" y="19"/>
                  </a:cubicBezTo>
                  <a:cubicBezTo>
                    <a:pt x="22" y="14"/>
                    <a:pt x="2" y="0"/>
                    <a:pt x="1" y="3"/>
                  </a:cubicBezTo>
                  <a:close/>
                  <a:moveTo>
                    <a:pt x="22" y="17"/>
                  </a:moveTo>
                  <a:cubicBezTo>
                    <a:pt x="22" y="18"/>
                    <a:pt x="30" y="26"/>
                    <a:pt x="32" y="24"/>
                  </a:cubicBezTo>
                  <a:cubicBezTo>
                    <a:pt x="34" y="23"/>
                    <a:pt x="23" y="14"/>
                    <a:pt x="22" y="17"/>
                  </a:cubicBezTo>
                  <a:close/>
                  <a:moveTo>
                    <a:pt x="60" y="37"/>
                  </a:moveTo>
                  <a:cubicBezTo>
                    <a:pt x="63" y="35"/>
                    <a:pt x="44" y="25"/>
                    <a:pt x="44" y="28"/>
                  </a:cubicBezTo>
                  <a:cubicBezTo>
                    <a:pt x="44" y="31"/>
                    <a:pt x="57" y="38"/>
                    <a:pt x="60" y="37"/>
                  </a:cubicBezTo>
                  <a:close/>
                  <a:moveTo>
                    <a:pt x="58" y="47"/>
                  </a:moveTo>
                  <a:cubicBezTo>
                    <a:pt x="59" y="52"/>
                    <a:pt x="66" y="55"/>
                    <a:pt x="69" y="54"/>
                  </a:cubicBezTo>
                  <a:cubicBezTo>
                    <a:pt x="72" y="52"/>
                    <a:pt x="57" y="42"/>
                    <a:pt x="58" y="47"/>
                  </a:cubicBezTo>
                  <a:close/>
                  <a:moveTo>
                    <a:pt x="78" y="58"/>
                  </a:moveTo>
                  <a:cubicBezTo>
                    <a:pt x="79" y="60"/>
                    <a:pt x="85" y="66"/>
                    <a:pt x="89" y="63"/>
                  </a:cubicBezTo>
                  <a:cubicBezTo>
                    <a:pt x="92" y="61"/>
                    <a:pt x="78" y="56"/>
                    <a:pt x="78" y="58"/>
                  </a:cubicBezTo>
                  <a:close/>
                  <a:moveTo>
                    <a:pt x="70" y="36"/>
                  </a:moveTo>
                  <a:cubicBezTo>
                    <a:pt x="67" y="42"/>
                    <a:pt x="77" y="51"/>
                    <a:pt x="79" y="51"/>
                  </a:cubicBezTo>
                  <a:cubicBezTo>
                    <a:pt x="80" y="52"/>
                    <a:pt x="72" y="32"/>
                    <a:pt x="70" y="36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79" name="Freeform 150">
              <a:extLst>
                <a:ext uri="{FF2B5EF4-FFF2-40B4-BE49-F238E27FC236}">
                  <a16:creationId xmlns:a16="http://schemas.microsoft.com/office/drawing/2014/main" id="{312CDD53-6663-870B-FB83-78F9154611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69100" y="3492500"/>
              <a:ext cx="884238" cy="787400"/>
            </a:xfrm>
            <a:custGeom>
              <a:avLst/>
              <a:gdLst/>
              <a:ahLst/>
              <a:cxnLst>
                <a:cxn ang="0">
                  <a:pos x="457" y="180"/>
                </a:cxn>
                <a:cxn ang="0">
                  <a:pos x="438" y="160"/>
                </a:cxn>
                <a:cxn ang="0">
                  <a:pos x="424" y="139"/>
                </a:cxn>
                <a:cxn ang="0">
                  <a:pos x="410" y="124"/>
                </a:cxn>
                <a:cxn ang="0">
                  <a:pos x="378" y="93"/>
                </a:cxn>
                <a:cxn ang="0">
                  <a:pos x="367" y="53"/>
                </a:cxn>
                <a:cxn ang="0">
                  <a:pos x="347" y="33"/>
                </a:cxn>
                <a:cxn ang="0">
                  <a:pos x="329" y="10"/>
                </a:cxn>
                <a:cxn ang="0">
                  <a:pos x="324" y="51"/>
                </a:cxn>
                <a:cxn ang="0">
                  <a:pos x="297" y="76"/>
                </a:cxn>
                <a:cxn ang="0">
                  <a:pos x="265" y="59"/>
                </a:cxn>
                <a:cxn ang="0">
                  <a:pos x="259" y="35"/>
                </a:cxn>
                <a:cxn ang="0">
                  <a:pos x="268" y="17"/>
                </a:cxn>
                <a:cxn ang="0">
                  <a:pos x="251" y="19"/>
                </a:cxn>
                <a:cxn ang="0">
                  <a:pos x="222" y="13"/>
                </a:cxn>
                <a:cxn ang="0">
                  <a:pos x="194" y="32"/>
                </a:cxn>
                <a:cxn ang="0">
                  <a:pos x="184" y="51"/>
                </a:cxn>
                <a:cxn ang="0">
                  <a:pos x="167" y="44"/>
                </a:cxn>
                <a:cxn ang="0">
                  <a:pos x="147" y="46"/>
                </a:cxn>
                <a:cxn ang="0">
                  <a:pos x="131" y="55"/>
                </a:cxn>
                <a:cxn ang="0">
                  <a:pos x="123" y="73"/>
                </a:cxn>
                <a:cxn ang="0">
                  <a:pos x="106" y="75"/>
                </a:cxn>
                <a:cxn ang="0">
                  <a:pos x="69" y="110"/>
                </a:cxn>
                <a:cxn ang="0">
                  <a:pos x="34" y="121"/>
                </a:cxn>
                <a:cxn ang="0">
                  <a:pos x="13" y="130"/>
                </a:cxn>
                <a:cxn ang="0">
                  <a:pos x="6" y="169"/>
                </a:cxn>
                <a:cxn ang="0">
                  <a:pos x="9" y="187"/>
                </a:cxn>
                <a:cxn ang="0">
                  <a:pos x="22" y="227"/>
                </a:cxn>
                <a:cxn ang="0">
                  <a:pos x="23" y="277"/>
                </a:cxn>
                <a:cxn ang="0">
                  <a:pos x="56" y="294"/>
                </a:cxn>
                <a:cxn ang="0">
                  <a:pos x="104" y="280"/>
                </a:cxn>
                <a:cxn ang="0">
                  <a:pos x="157" y="260"/>
                </a:cxn>
                <a:cxn ang="0">
                  <a:pos x="219" y="256"/>
                </a:cxn>
                <a:cxn ang="0">
                  <a:pos x="240" y="268"/>
                </a:cxn>
                <a:cxn ang="0">
                  <a:pos x="262" y="287"/>
                </a:cxn>
                <a:cxn ang="0">
                  <a:pos x="278" y="285"/>
                </a:cxn>
                <a:cxn ang="0">
                  <a:pos x="288" y="289"/>
                </a:cxn>
                <a:cxn ang="0">
                  <a:pos x="304" y="317"/>
                </a:cxn>
                <a:cxn ang="0">
                  <a:pos x="344" y="344"/>
                </a:cxn>
                <a:cxn ang="0">
                  <a:pos x="365" y="341"/>
                </a:cxn>
                <a:cxn ang="0">
                  <a:pos x="379" y="348"/>
                </a:cxn>
                <a:cxn ang="0">
                  <a:pos x="419" y="330"/>
                </a:cxn>
                <a:cxn ang="0">
                  <a:pos x="443" y="266"/>
                </a:cxn>
                <a:cxn ang="0">
                  <a:pos x="458" y="228"/>
                </a:cxn>
                <a:cxn ang="0">
                  <a:pos x="210" y="11"/>
                </a:cxn>
                <a:cxn ang="0">
                  <a:pos x="266" y="307"/>
                </a:cxn>
                <a:cxn ang="0">
                  <a:pos x="379" y="376"/>
                </a:cxn>
                <a:cxn ang="0">
                  <a:pos x="380" y="411"/>
                </a:cxn>
                <a:cxn ang="0">
                  <a:pos x="395" y="402"/>
                </a:cxn>
                <a:cxn ang="0">
                  <a:pos x="379" y="376"/>
                </a:cxn>
              </a:cxnLst>
              <a:rect l="0" t="0" r="r" b="b"/>
              <a:pathLst>
                <a:path w="463" h="412">
                  <a:moveTo>
                    <a:pt x="460" y="207"/>
                  </a:moveTo>
                  <a:cubicBezTo>
                    <a:pt x="462" y="205"/>
                    <a:pt x="459" y="197"/>
                    <a:pt x="457" y="198"/>
                  </a:cubicBezTo>
                  <a:cubicBezTo>
                    <a:pt x="456" y="200"/>
                    <a:pt x="456" y="186"/>
                    <a:pt x="457" y="180"/>
                  </a:cubicBezTo>
                  <a:cubicBezTo>
                    <a:pt x="458" y="173"/>
                    <a:pt x="457" y="174"/>
                    <a:pt x="454" y="177"/>
                  </a:cubicBezTo>
                  <a:cubicBezTo>
                    <a:pt x="451" y="181"/>
                    <a:pt x="447" y="171"/>
                    <a:pt x="447" y="169"/>
                  </a:cubicBezTo>
                  <a:cubicBezTo>
                    <a:pt x="446" y="166"/>
                    <a:pt x="442" y="159"/>
                    <a:pt x="438" y="160"/>
                  </a:cubicBezTo>
                  <a:cubicBezTo>
                    <a:pt x="434" y="161"/>
                    <a:pt x="436" y="154"/>
                    <a:pt x="432" y="155"/>
                  </a:cubicBezTo>
                  <a:cubicBezTo>
                    <a:pt x="428" y="156"/>
                    <a:pt x="428" y="149"/>
                    <a:pt x="428" y="143"/>
                  </a:cubicBezTo>
                  <a:cubicBezTo>
                    <a:pt x="429" y="137"/>
                    <a:pt x="426" y="142"/>
                    <a:pt x="424" y="139"/>
                  </a:cubicBezTo>
                  <a:cubicBezTo>
                    <a:pt x="422" y="137"/>
                    <a:pt x="420" y="139"/>
                    <a:pt x="417" y="140"/>
                  </a:cubicBezTo>
                  <a:cubicBezTo>
                    <a:pt x="415" y="141"/>
                    <a:pt x="414" y="135"/>
                    <a:pt x="415" y="132"/>
                  </a:cubicBezTo>
                  <a:cubicBezTo>
                    <a:pt x="415" y="130"/>
                    <a:pt x="414" y="127"/>
                    <a:pt x="410" y="124"/>
                  </a:cubicBezTo>
                  <a:cubicBezTo>
                    <a:pt x="407" y="121"/>
                    <a:pt x="406" y="119"/>
                    <a:pt x="407" y="116"/>
                  </a:cubicBezTo>
                  <a:cubicBezTo>
                    <a:pt x="407" y="112"/>
                    <a:pt x="385" y="101"/>
                    <a:pt x="381" y="100"/>
                  </a:cubicBezTo>
                  <a:cubicBezTo>
                    <a:pt x="376" y="99"/>
                    <a:pt x="380" y="94"/>
                    <a:pt x="378" y="93"/>
                  </a:cubicBezTo>
                  <a:cubicBezTo>
                    <a:pt x="376" y="91"/>
                    <a:pt x="375" y="84"/>
                    <a:pt x="375" y="79"/>
                  </a:cubicBezTo>
                  <a:cubicBezTo>
                    <a:pt x="375" y="73"/>
                    <a:pt x="368" y="72"/>
                    <a:pt x="368" y="67"/>
                  </a:cubicBezTo>
                  <a:cubicBezTo>
                    <a:pt x="369" y="63"/>
                    <a:pt x="366" y="58"/>
                    <a:pt x="367" y="53"/>
                  </a:cubicBezTo>
                  <a:cubicBezTo>
                    <a:pt x="367" y="48"/>
                    <a:pt x="360" y="47"/>
                    <a:pt x="359" y="44"/>
                  </a:cubicBezTo>
                  <a:cubicBezTo>
                    <a:pt x="359" y="42"/>
                    <a:pt x="355" y="44"/>
                    <a:pt x="351" y="45"/>
                  </a:cubicBezTo>
                  <a:cubicBezTo>
                    <a:pt x="346" y="45"/>
                    <a:pt x="347" y="39"/>
                    <a:pt x="347" y="33"/>
                  </a:cubicBezTo>
                  <a:cubicBezTo>
                    <a:pt x="348" y="28"/>
                    <a:pt x="345" y="18"/>
                    <a:pt x="342" y="15"/>
                  </a:cubicBezTo>
                  <a:cubicBezTo>
                    <a:pt x="338" y="13"/>
                    <a:pt x="338" y="3"/>
                    <a:pt x="336" y="2"/>
                  </a:cubicBezTo>
                  <a:cubicBezTo>
                    <a:pt x="335" y="0"/>
                    <a:pt x="329" y="7"/>
                    <a:pt x="329" y="10"/>
                  </a:cubicBezTo>
                  <a:cubicBezTo>
                    <a:pt x="329" y="13"/>
                    <a:pt x="329" y="17"/>
                    <a:pt x="326" y="19"/>
                  </a:cubicBezTo>
                  <a:cubicBezTo>
                    <a:pt x="324" y="21"/>
                    <a:pt x="328" y="29"/>
                    <a:pt x="325" y="31"/>
                  </a:cubicBezTo>
                  <a:cubicBezTo>
                    <a:pt x="322" y="34"/>
                    <a:pt x="325" y="45"/>
                    <a:pt x="324" y="51"/>
                  </a:cubicBezTo>
                  <a:cubicBezTo>
                    <a:pt x="323" y="58"/>
                    <a:pt x="323" y="64"/>
                    <a:pt x="320" y="69"/>
                  </a:cubicBezTo>
                  <a:cubicBezTo>
                    <a:pt x="317" y="73"/>
                    <a:pt x="317" y="80"/>
                    <a:pt x="311" y="82"/>
                  </a:cubicBezTo>
                  <a:cubicBezTo>
                    <a:pt x="305" y="84"/>
                    <a:pt x="297" y="79"/>
                    <a:pt x="297" y="76"/>
                  </a:cubicBezTo>
                  <a:cubicBezTo>
                    <a:pt x="297" y="73"/>
                    <a:pt x="291" y="71"/>
                    <a:pt x="287" y="71"/>
                  </a:cubicBezTo>
                  <a:cubicBezTo>
                    <a:pt x="284" y="72"/>
                    <a:pt x="282" y="67"/>
                    <a:pt x="276" y="63"/>
                  </a:cubicBezTo>
                  <a:cubicBezTo>
                    <a:pt x="271" y="58"/>
                    <a:pt x="266" y="64"/>
                    <a:pt x="265" y="59"/>
                  </a:cubicBezTo>
                  <a:cubicBezTo>
                    <a:pt x="263" y="54"/>
                    <a:pt x="261" y="53"/>
                    <a:pt x="257" y="50"/>
                  </a:cubicBezTo>
                  <a:cubicBezTo>
                    <a:pt x="253" y="47"/>
                    <a:pt x="254" y="47"/>
                    <a:pt x="258" y="45"/>
                  </a:cubicBezTo>
                  <a:cubicBezTo>
                    <a:pt x="262" y="42"/>
                    <a:pt x="261" y="38"/>
                    <a:pt x="259" y="35"/>
                  </a:cubicBezTo>
                  <a:cubicBezTo>
                    <a:pt x="257" y="32"/>
                    <a:pt x="261" y="33"/>
                    <a:pt x="266" y="30"/>
                  </a:cubicBezTo>
                  <a:cubicBezTo>
                    <a:pt x="271" y="27"/>
                    <a:pt x="266" y="24"/>
                    <a:pt x="270" y="22"/>
                  </a:cubicBezTo>
                  <a:cubicBezTo>
                    <a:pt x="274" y="21"/>
                    <a:pt x="272" y="18"/>
                    <a:pt x="268" y="17"/>
                  </a:cubicBezTo>
                  <a:cubicBezTo>
                    <a:pt x="264" y="16"/>
                    <a:pt x="265" y="21"/>
                    <a:pt x="263" y="21"/>
                  </a:cubicBezTo>
                  <a:cubicBezTo>
                    <a:pt x="262" y="22"/>
                    <a:pt x="260" y="15"/>
                    <a:pt x="259" y="15"/>
                  </a:cubicBezTo>
                  <a:cubicBezTo>
                    <a:pt x="258" y="16"/>
                    <a:pt x="253" y="22"/>
                    <a:pt x="251" y="19"/>
                  </a:cubicBezTo>
                  <a:cubicBezTo>
                    <a:pt x="248" y="16"/>
                    <a:pt x="234" y="13"/>
                    <a:pt x="229" y="12"/>
                  </a:cubicBezTo>
                  <a:cubicBezTo>
                    <a:pt x="223" y="11"/>
                    <a:pt x="221" y="4"/>
                    <a:pt x="218" y="6"/>
                  </a:cubicBezTo>
                  <a:cubicBezTo>
                    <a:pt x="215" y="7"/>
                    <a:pt x="219" y="9"/>
                    <a:pt x="222" y="13"/>
                  </a:cubicBezTo>
                  <a:cubicBezTo>
                    <a:pt x="226" y="17"/>
                    <a:pt x="210" y="20"/>
                    <a:pt x="205" y="18"/>
                  </a:cubicBezTo>
                  <a:cubicBezTo>
                    <a:pt x="200" y="17"/>
                    <a:pt x="206" y="22"/>
                    <a:pt x="202" y="22"/>
                  </a:cubicBezTo>
                  <a:cubicBezTo>
                    <a:pt x="198" y="21"/>
                    <a:pt x="197" y="28"/>
                    <a:pt x="194" y="32"/>
                  </a:cubicBezTo>
                  <a:cubicBezTo>
                    <a:pt x="191" y="35"/>
                    <a:pt x="193" y="38"/>
                    <a:pt x="189" y="40"/>
                  </a:cubicBezTo>
                  <a:cubicBezTo>
                    <a:pt x="186" y="42"/>
                    <a:pt x="186" y="45"/>
                    <a:pt x="190" y="50"/>
                  </a:cubicBezTo>
                  <a:cubicBezTo>
                    <a:pt x="194" y="54"/>
                    <a:pt x="188" y="55"/>
                    <a:pt x="184" y="51"/>
                  </a:cubicBezTo>
                  <a:cubicBezTo>
                    <a:pt x="180" y="47"/>
                    <a:pt x="177" y="47"/>
                    <a:pt x="177" y="51"/>
                  </a:cubicBezTo>
                  <a:cubicBezTo>
                    <a:pt x="177" y="56"/>
                    <a:pt x="172" y="54"/>
                    <a:pt x="173" y="49"/>
                  </a:cubicBezTo>
                  <a:cubicBezTo>
                    <a:pt x="174" y="44"/>
                    <a:pt x="168" y="46"/>
                    <a:pt x="167" y="44"/>
                  </a:cubicBezTo>
                  <a:cubicBezTo>
                    <a:pt x="166" y="41"/>
                    <a:pt x="161" y="36"/>
                    <a:pt x="157" y="37"/>
                  </a:cubicBezTo>
                  <a:cubicBezTo>
                    <a:pt x="154" y="37"/>
                    <a:pt x="154" y="40"/>
                    <a:pt x="151" y="40"/>
                  </a:cubicBezTo>
                  <a:cubicBezTo>
                    <a:pt x="148" y="40"/>
                    <a:pt x="147" y="42"/>
                    <a:pt x="147" y="46"/>
                  </a:cubicBezTo>
                  <a:cubicBezTo>
                    <a:pt x="148" y="49"/>
                    <a:pt x="142" y="45"/>
                    <a:pt x="139" y="46"/>
                  </a:cubicBezTo>
                  <a:cubicBezTo>
                    <a:pt x="135" y="46"/>
                    <a:pt x="139" y="51"/>
                    <a:pt x="137" y="51"/>
                  </a:cubicBezTo>
                  <a:cubicBezTo>
                    <a:pt x="135" y="51"/>
                    <a:pt x="135" y="55"/>
                    <a:pt x="131" y="55"/>
                  </a:cubicBezTo>
                  <a:cubicBezTo>
                    <a:pt x="128" y="55"/>
                    <a:pt x="129" y="62"/>
                    <a:pt x="129" y="66"/>
                  </a:cubicBezTo>
                  <a:cubicBezTo>
                    <a:pt x="130" y="69"/>
                    <a:pt x="124" y="64"/>
                    <a:pt x="121" y="65"/>
                  </a:cubicBezTo>
                  <a:cubicBezTo>
                    <a:pt x="118" y="66"/>
                    <a:pt x="122" y="69"/>
                    <a:pt x="123" y="73"/>
                  </a:cubicBezTo>
                  <a:cubicBezTo>
                    <a:pt x="124" y="78"/>
                    <a:pt x="121" y="77"/>
                    <a:pt x="119" y="79"/>
                  </a:cubicBezTo>
                  <a:cubicBezTo>
                    <a:pt x="117" y="81"/>
                    <a:pt x="115" y="74"/>
                    <a:pt x="115" y="71"/>
                  </a:cubicBezTo>
                  <a:cubicBezTo>
                    <a:pt x="115" y="67"/>
                    <a:pt x="110" y="70"/>
                    <a:pt x="106" y="75"/>
                  </a:cubicBezTo>
                  <a:cubicBezTo>
                    <a:pt x="101" y="80"/>
                    <a:pt x="107" y="87"/>
                    <a:pt x="105" y="88"/>
                  </a:cubicBezTo>
                  <a:cubicBezTo>
                    <a:pt x="103" y="90"/>
                    <a:pt x="94" y="98"/>
                    <a:pt x="89" y="104"/>
                  </a:cubicBezTo>
                  <a:cubicBezTo>
                    <a:pt x="84" y="111"/>
                    <a:pt x="73" y="107"/>
                    <a:pt x="69" y="110"/>
                  </a:cubicBezTo>
                  <a:cubicBezTo>
                    <a:pt x="66" y="113"/>
                    <a:pt x="62" y="111"/>
                    <a:pt x="58" y="113"/>
                  </a:cubicBezTo>
                  <a:cubicBezTo>
                    <a:pt x="55" y="116"/>
                    <a:pt x="48" y="121"/>
                    <a:pt x="48" y="118"/>
                  </a:cubicBezTo>
                  <a:cubicBezTo>
                    <a:pt x="47" y="115"/>
                    <a:pt x="38" y="117"/>
                    <a:pt x="34" y="121"/>
                  </a:cubicBezTo>
                  <a:cubicBezTo>
                    <a:pt x="30" y="125"/>
                    <a:pt x="24" y="129"/>
                    <a:pt x="20" y="129"/>
                  </a:cubicBezTo>
                  <a:cubicBezTo>
                    <a:pt x="16" y="129"/>
                    <a:pt x="16" y="136"/>
                    <a:pt x="14" y="137"/>
                  </a:cubicBezTo>
                  <a:cubicBezTo>
                    <a:pt x="12" y="139"/>
                    <a:pt x="13" y="132"/>
                    <a:pt x="13" y="130"/>
                  </a:cubicBezTo>
                  <a:cubicBezTo>
                    <a:pt x="13" y="129"/>
                    <a:pt x="9" y="133"/>
                    <a:pt x="7" y="139"/>
                  </a:cubicBezTo>
                  <a:cubicBezTo>
                    <a:pt x="5" y="144"/>
                    <a:pt x="11" y="146"/>
                    <a:pt x="8" y="151"/>
                  </a:cubicBezTo>
                  <a:cubicBezTo>
                    <a:pt x="4" y="157"/>
                    <a:pt x="0" y="162"/>
                    <a:pt x="6" y="169"/>
                  </a:cubicBezTo>
                  <a:cubicBezTo>
                    <a:pt x="11" y="176"/>
                    <a:pt x="14" y="181"/>
                    <a:pt x="12" y="184"/>
                  </a:cubicBezTo>
                  <a:cubicBezTo>
                    <a:pt x="10" y="188"/>
                    <a:pt x="7" y="177"/>
                    <a:pt x="5" y="179"/>
                  </a:cubicBezTo>
                  <a:cubicBezTo>
                    <a:pt x="4" y="180"/>
                    <a:pt x="10" y="184"/>
                    <a:pt x="9" y="187"/>
                  </a:cubicBezTo>
                  <a:cubicBezTo>
                    <a:pt x="7" y="189"/>
                    <a:pt x="2" y="178"/>
                    <a:pt x="1" y="181"/>
                  </a:cubicBezTo>
                  <a:cubicBezTo>
                    <a:pt x="0" y="183"/>
                    <a:pt x="12" y="200"/>
                    <a:pt x="12" y="206"/>
                  </a:cubicBezTo>
                  <a:cubicBezTo>
                    <a:pt x="12" y="212"/>
                    <a:pt x="22" y="218"/>
                    <a:pt x="22" y="227"/>
                  </a:cubicBezTo>
                  <a:cubicBezTo>
                    <a:pt x="21" y="236"/>
                    <a:pt x="30" y="251"/>
                    <a:pt x="32" y="253"/>
                  </a:cubicBezTo>
                  <a:cubicBezTo>
                    <a:pt x="33" y="255"/>
                    <a:pt x="28" y="261"/>
                    <a:pt x="29" y="268"/>
                  </a:cubicBezTo>
                  <a:cubicBezTo>
                    <a:pt x="30" y="275"/>
                    <a:pt x="27" y="277"/>
                    <a:pt x="23" y="277"/>
                  </a:cubicBezTo>
                  <a:cubicBezTo>
                    <a:pt x="18" y="277"/>
                    <a:pt x="21" y="284"/>
                    <a:pt x="26" y="285"/>
                  </a:cubicBezTo>
                  <a:cubicBezTo>
                    <a:pt x="30" y="285"/>
                    <a:pt x="29" y="289"/>
                    <a:pt x="34" y="292"/>
                  </a:cubicBezTo>
                  <a:cubicBezTo>
                    <a:pt x="39" y="296"/>
                    <a:pt x="52" y="294"/>
                    <a:pt x="56" y="294"/>
                  </a:cubicBezTo>
                  <a:cubicBezTo>
                    <a:pt x="60" y="294"/>
                    <a:pt x="61" y="288"/>
                    <a:pt x="67" y="288"/>
                  </a:cubicBezTo>
                  <a:cubicBezTo>
                    <a:pt x="73" y="287"/>
                    <a:pt x="72" y="286"/>
                    <a:pt x="75" y="282"/>
                  </a:cubicBezTo>
                  <a:cubicBezTo>
                    <a:pt x="78" y="279"/>
                    <a:pt x="91" y="280"/>
                    <a:pt x="104" y="280"/>
                  </a:cubicBezTo>
                  <a:cubicBezTo>
                    <a:pt x="117" y="281"/>
                    <a:pt x="123" y="277"/>
                    <a:pt x="125" y="272"/>
                  </a:cubicBezTo>
                  <a:cubicBezTo>
                    <a:pt x="127" y="267"/>
                    <a:pt x="136" y="267"/>
                    <a:pt x="140" y="263"/>
                  </a:cubicBezTo>
                  <a:cubicBezTo>
                    <a:pt x="144" y="260"/>
                    <a:pt x="147" y="259"/>
                    <a:pt x="157" y="260"/>
                  </a:cubicBezTo>
                  <a:cubicBezTo>
                    <a:pt x="167" y="260"/>
                    <a:pt x="176" y="255"/>
                    <a:pt x="182" y="253"/>
                  </a:cubicBezTo>
                  <a:cubicBezTo>
                    <a:pt x="188" y="250"/>
                    <a:pt x="200" y="251"/>
                    <a:pt x="206" y="250"/>
                  </a:cubicBezTo>
                  <a:cubicBezTo>
                    <a:pt x="212" y="248"/>
                    <a:pt x="213" y="257"/>
                    <a:pt x="219" y="256"/>
                  </a:cubicBezTo>
                  <a:cubicBezTo>
                    <a:pt x="226" y="256"/>
                    <a:pt x="229" y="258"/>
                    <a:pt x="233" y="258"/>
                  </a:cubicBezTo>
                  <a:cubicBezTo>
                    <a:pt x="236" y="258"/>
                    <a:pt x="236" y="261"/>
                    <a:pt x="239" y="261"/>
                  </a:cubicBezTo>
                  <a:cubicBezTo>
                    <a:pt x="243" y="262"/>
                    <a:pt x="242" y="265"/>
                    <a:pt x="240" y="268"/>
                  </a:cubicBezTo>
                  <a:cubicBezTo>
                    <a:pt x="238" y="272"/>
                    <a:pt x="245" y="271"/>
                    <a:pt x="250" y="278"/>
                  </a:cubicBezTo>
                  <a:cubicBezTo>
                    <a:pt x="255" y="284"/>
                    <a:pt x="250" y="285"/>
                    <a:pt x="253" y="290"/>
                  </a:cubicBezTo>
                  <a:cubicBezTo>
                    <a:pt x="255" y="295"/>
                    <a:pt x="257" y="294"/>
                    <a:pt x="262" y="287"/>
                  </a:cubicBezTo>
                  <a:cubicBezTo>
                    <a:pt x="267" y="280"/>
                    <a:pt x="272" y="285"/>
                    <a:pt x="273" y="279"/>
                  </a:cubicBezTo>
                  <a:cubicBezTo>
                    <a:pt x="274" y="273"/>
                    <a:pt x="279" y="266"/>
                    <a:pt x="283" y="269"/>
                  </a:cubicBezTo>
                  <a:cubicBezTo>
                    <a:pt x="286" y="272"/>
                    <a:pt x="280" y="273"/>
                    <a:pt x="278" y="285"/>
                  </a:cubicBezTo>
                  <a:cubicBezTo>
                    <a:pt x="276" y="296"/>
                    <a:pt x="272" y="290"/>
                    <a:pt x="271" y="293"/>
                  </a:cubicBezTo>
                  <a:cubicBezTo>
                    <a:pt x="270" y="297"/>
                    <a:pt x="281" y="298"/>
                    <a:pt x="281" y="292"/>
                  </a:cubicBezTo>
                  <a:cubicBezTo>
                    <a:pt x="281" y="286"/>
                    <a:pt x="283" y="284"/>
                    <a:pt x="288" y="289"/>
                  </a:cubicBezTo>
                  <a:cubicBezTo>
                    <a:pt x="292" y="295"/>
                    <a:pt x="285" y="299"/>
                    <a:pt x="286" y="302"/>
                  </a:cubicBezTo>
                  <a:cubicBezTo>
                    <a:pt x="287" y="304"/>
                    <a:pt x="292" y="301"/>
                    <a:pt x="294" y="301"/>
                  </a:cubicBezTo>
                  <a:cubicBezTo>
                    <a:pt x="299" y="301"/>
                    <a:pt x="305" y="311"/>
                    <a:pt x="304" y="317"/>
                  </a:cubicBezTo>
                  <a:cubicBezTo>
                    <a:pt x="303" y="322"/>
                    <a:pt x="301" y="327"/>
                    <a:pt x="310" y="331"/>
                  </a:cubicBezTo>
                  <a:cubicBezTo>
                    <a:pt x="318" y="335"/>
                    <a:pt x="315" y="336"/>
                    <a:pt x="321" y="336"/>
                  </a:cubicBezTo>
                  <a:cubicBezTo>
                    <a:pt x="328" y="336"/>
                    <a:pt x="341" y="341"/>
                    <a:pt x="344" y="344"/>
                  </a:cubicBezTo>
                  <a:cubicBezTo>
                    <a:pt x="348" y="347"/>
                    <a:pt x="357" y="342"/>
                    <a:pt x="358" y="336"/>
                  </a:cubicBezTo>
                  <a:cubicBezTo>
                    <a:pt x="360" y="330"/>
                    <a:pt x="367" y="336"/>
                    <a:pt x="363" y="338"/>
                  </a:cubicBezTo>
                  <a:cubicBezTo>
                    <a:pt x="360" y="340"/>
                    <a:pt x="365" y="344"/>
                    <a:pt x="365" y="341"/>
                  </a:cubicBezTo>
                  <a:cubicBezTo>
                    <a:pt x="365" y="338"/>
                    <a:pt x="367" y="335"/>
                    <a:pt x="368" y="339"/>
                  </a:cubicBezTo>
                  <a:cubicBezTo>
                    <a:pt x="369" y="343"/>
                    <a:pt x="374" y="343"/>
                    <a:pt x="376" y="346"/>
                  </a:cubicBezTo>
                  <a:cubicBezTo>
                    <a:pt x="377" y="349"/>
                    <a:pt x="379" y="351"/>
                    <a:pt x="379" y="348"/>
                  </a:cubicBezTo>
                  <a:cubicBezTo>
                    <a:pt x="379" y="346"/>
                    <a:pt x="380" y="344"/>
                    <a:pt x="384" y="342"/>
                  </a:cubicBezTo>
                  <a:cubicBezTo>
                    <a:pt x="388" y="341"/>
                    <a:pt x="391" y="338"/>
                    <a:pt x="395" y="334"/>
                  </a:cubicBezTo>
                  <a:cubicBezTo>
                    <a:pt x="399" y="331"/>
                    <a:pt x="417" y="330"/>
                    <a:pt x="419" y="330"/>
                  </a:cubicBezTo>
                  <a:cubicBezTo>
                    <a:pt x="420" y="330"/>
                    <a:pt x="421" y="315"/>
                    <a:pt x="422" y="307"/>
                  </a:cubicBezTo>
                  <a:cubicBezTo>
                    <a:pt x="423" y="300"/>
                    <a:pt x="430" y="298"/>
                    <a:pt x="431" y="290"/>
                  </a:cubicBezTo>
                  <a:cubicBezTo>
                    <a:pt x="432" y="282"/>
                    <a:pt x="441" y="267"/>
                    <a:pt x="443" y="266"/>
                  </a:cubicBezTo>
                  <a:cubicBezTo>
                    <a:pt x="445" y="265"/>
                    <a:pt x="449" y="263"/>
                    <a:pt x="450" y="258"/>
                  </a:cubicBezTo>
                  <a:cubicBezTo>
                    <a:pt x="450" y="253"/>
                    <a:pt x="456" y="248"/>
                    <a:pt x="456" y="242"/>
                  </a:cubicBezTo>
                  <a:cubicBezTo>
                    <a:pt x="456" y="237"/>
                    <a:pt x="459" y="230"/>
                    <a:pt x="458" y="228"/>
                  </a:cubicBezTo>
                  <a:cubicBezTo>
                    <a:pt x="458" y="226"/>
                    <a:pt x="456" y="221"/>
                    <a:pt x="460" y="217"/>
                  </a:cubicBezTo>
                  <a:cubicBezTo>
                    <a:pt x="463" y="213"/>
                    <a:pt x="458" y="208"/>
                    <a:pt x="460" y="207"/>
                  </a:cubicBezTo>
                  <a:close/>
                  <a:moveTo>
                    <a:pt x="210" y="11"/>
                  </a:moveTo>
                  <a:cubicBezTo>
                    <a:pt x="209" y="8"/>
                    <a:pt x="191" y="11"/>
                    <a:pt x="195" y="14"/>
                  </a:cubicBezTo>
                  <a:cubicBezTo>
                    <a:pt x="198" y="16"/>
                    <a:pt x="210" y="14"/>
                    <a:pt x="210" y="11"/>
                  </a:cubicBezTo>
                  <a:close/>
                  <a:moveTo>
                    <a:pt x="266" y="307"/>
                  </a:moveTo>
                  <a:cubicBezTo>
                    <a:pt x="269" y="309"/>
                    <a:pt x="278" y="309"/>
                    <a:pt x="279" y="305"/>
                  </a:cubicBezTo>
                  <a:cubicBezTo>
                    <a:pt x="281" y="302"/>
                    <a:pt x="263" y="305"/>
                    <a:pt x="266" y="307"/>
                  </a:cubicBezTo>
                  <a:close/>
                  <a:moveTo>
                    <a:pt x="379" y="376"/>
                  </a:moveTo>
                  <a:cubicBezTo>
                    <a:pt x="372" y="377"/>
                    <a:pt x="362" y="370"/>
                    <a:pt x="360" y="371"/>
                  </a:cubicBezTo>
                  <a:cubicBezTo>
                    <a:pt x="357" y="372"/>
                    <a:pt x="368" y="389"/>
                    <a:pt x="365" y="393"/>
                  </a:cubicBezTo>
                  <a:cubicBezTo>
                    <a:pt x="361" y="398"/>
                    <a:pt x="375" y="410"/>
                    <a:pt x="380" y="411"/>
                  </a:cubicBezTo>
                  <a:cubicBezTo>
                    <a:pt x="385" y="412"/>
                    <a:pt x="383" y="406"/>
                    <a:pt x="386" y="406"/>
                  </a:cubicBezTo>
                  <a:cubicBezTo>
                    <a:pt x="389" y="407"/>
                    <a:pt x="388" y="403"/>
                    <a:pt x="389" y="401"/>
                  </a:cubicBezTo>
                  <a:cubicBezTo>
                    <a:pt x="389" y="398"/>
                    <a:pt x="392" y="403"/>
                    <a:pt x="395" y="402"/>
                  </a:cubicBezTo>
                  <a:cubicBezTo>
                    <a:pt x="398" y="400"/>
                    <a:pt x="394" y="390"/>
                    <a:pt x="398" y="390"/>
                  </a:cubicBezTo>
                  <a:cubicBezTo>
                    <a:pt x="402" y="390"/>
                    <a:pt x="399" y="377"/>
                    <a:pt x="398" y="372"/>
                  </a:cubicBezTo>
                  <a:cubicBezTo>
                    <a:pt x="397" y="368"/>
                    <a:pt x="386" y="376"/>
                    <a:pt x="379" y="376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80" name="Freeform 151">
              <a:extLst>
                <a:ext uri="{FF2B5EF4-FFF2-40B4-BE49-F238E27FC236}">
                  <a16:creationId xmlns:a16="http://schemas.microsoft.com/office/drawing/2014/main" id="{7CFB8BF1-C25E-D181-A4DA-463E8CFC60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26388" y="4052888"/>
              <a:ext cx="269875" cy="320675"/>
            </a:xfrm>
            <a:custGeom>
              <a:avLst/>
              <a:gdLst/>
              <a:ahLst/>
              <a:cxnLst>
                <a:cxn ang="0">
                  <a:pos x="87" y="81"/>
                </a:cxn>
                <a:cxn ang="0">
                  <a:pos x="78" y="84"/>
                </a:cxn>
                <a:cxn ang="0">
                  <a:pos x="67" y="79"/>
                </a:cxn>
                <a:cxn ang="0">
                  <a:pos x="61" y="89"/>
                </a:cxn>
                <a:cxn ang="0">
                  <a:pos x="52" y="105"/>
                </a:cxn>
                <a:cxn ang="0">
                  <a:pos x="21" y="125"/>
                </a:cxn>
                <a:cxn ang="0">
                  <a:pos x="7" y="139"/>
                </a:cxn>
                <a:cxn ang="0">
                  <a:pos x="4" y="151"/>
                </a:cxn>
                <a:cxn ang="0">
                  <a:pos x="14" y="156"/>
                </a:cxn>
                <a:cxn ang="0">
                  <a:pos x="22" y="159"/>
                </a:cxn>
                <a:cxn ang="0">
                  <a:pos x="43" y="154"/>
                </a:cxn>
                <a:cxn ang="0">
                  <a:pos x="50" y="141"/>
                </a:cxn>
                <a:cxn ang="0">
                  <a:pos x="56" y="129"/>
                </a:cxn>
                <a:cxn ang="0">
                  <a:pos x="69" y="122"/>
                </a:cxn>
                <a:cxn ang="0">
                  <a:pos x="72" y="116"/>
                </a:cxn>
                <a:cxn ang="0">
                  <a:pos x="80" y="105"/>
                </a:cxn>
                <a:cxn ang="0">
                  <a:pos x="89" y="90"/>
                </a:cxn>
                <a:cxn ang="0">
                  <a:pos x="87" y="81"/>
                </a:cxn>
                <a:cxn ang="0">
                  <a:pos x="15" y="167"/>
                </a:cxn>
                <a:cxn ang="0">
                  <a:pos x="19" y="162"/>
                </a:cxn>
                <a:cxn ang="0">
                  <a:pos x="15" y="167"/>
                </a:cxn>
                <a:cxn ang="0">
                  <a:pos x="128" y="41"/>
                </a:cxn>
                <a:cxn ang="0">
                  <a:pos x="117" y="40"/>
                </a:cxn>
                <a:cxn ang="0">
                  <a:pos x="110" y="33"/>
                </a:cxn>
                <a:cxn ang="0">
                  <a:pos x="105" y="24"/>
                </a:cxn>
                <a:cxn ang="0">
                  <a:pos x="105" y="30"/>
                </a:cxn>
                <a:cxn ang="0">
                  <a:pos x="100" y="28"/>
                </a:cxn>
                <a:cxn ang="0">
                  <a:pos x="96" y="20"/>
                </a:cxn>
                <a:cxn ang="0">
                  <a:pos x="92" y="10"/>
                </a:cxn>
                <a:cxn ang="0">
                  <a:pos x="78" y="0"/>
                </a:cxn>
                <a:cxn ang="0">
                  <a:pos x="81" y="12"/>
                </a:cxn>
                <a:cxn ang="0">
                  <a:pos x="89" y="20"/>
                </a:cxn>
                <a:cxn ang="0">
                  <a:pos x="96" y="29"/>
                </a:cxn>
                <a:cxn ang="0">
                  <a:pos x="94" y="46"/>
                </a:cxn>
                <a:cxn ang="0">
                  <a:pos x="85" y="56"/>
                </a:cxn>
                <a:cxn ang="0">
                  <a:pos x="100" y="69"/>
                </a:cxn>
                <a:cxn ang="0">
                  <a:pos x="97" y="87"/>
                </a:cxn>
                <a:cxn ang="0">
                  <a:pos x="107" y="89"/>
                </a:cxn>
                <a:cxn ang="0">
                  <a:pos x="119" y="71"/>
                </a:cxn>
                <a:cxn ang="0">
                  <a:pos x="123" y="60"/>
                </a:cxn>
                <a:cxn ang="0">
                  <a:pos x="130" y="57"/>
                </a:cxn>
                <a:cxn ang="0">
                  <a:pos x="135" y="50"/>
                </a:cxn>
                <a:cxn ang="0">
                  <a:pos x="139" y="40"/>
                </a:cxn>
                <a:cxn ang="0">
                  <a:pos x="128" y="41"/>
                </a:cxn>
              </a:cxnLst>
              <a:rect l="0" t="0" r="r" b="b"/>
              <a:pathLst>
                <a:path w="141" h="168">
                  <a:moveTo>
                    <a:pt x="87" y="81"/>
                  </a:moveTo>
                  <a:cubicBezTo>
                    <a:pt x="84" y="79"/>
                    <a:pt x="82" y="82"/>
                    <a:pt x="78" y="84"/>
                  </a:cubicBezTo>
                  <a:cubicBezTo>
                    <a:pt x="74" y="86"/>
                    <a:pt x="72" y="76"/>
                    <a:pt x="67" y="79"/>
                  </a:cubicBezTo>
                  <a:cubicBezTo>
                    <a:pt x="62" y="83"/>
                    <a:pt x="67" y="85"/>
                    <a:pt x="61" y="89"/>
                  </a:cubicBezTo>
                  <a:cubicBezTo>
                    <a:pt x="56" y="94"/>
                    <a:pt x="58" y="95"/>
                    <a:pt x="52" y="105"/>
                  </a:cubicBezTo>
                  <a:cubicBezTo>
                    <a:pt x="46" y="115"/>
                    <a:pt x="24" y="120"/>
                    <a:pt x="21" y="125"/>
                  </a:cubicBezTo>
                  <a:cubicBezTo>
                    <a:pt x="18" y="131"/>
                    <a:pt x="7" y="135"/>
                    <a:pt x="7" y="139"/>
                  </a:cubicBezTo>
                  <a:cubicBezTo>
                    <a:pt x="7" y="143"/>
                    <a:pt x="0" y="146"/>
                    <a:pt x="4" y="151"/>
                  </a:cubicBezTo>
                  <a:cubicBezTo>
                    <a:pt x="7" y="155"/>
                    <a:pt x="11" y="152"/>
                    <a:pt x="14" y="156"/>
                  </a:cubicBezTo>
                  <a:cubicBezTo>
                    <a:pt x="17" y="159"/>
                    <a:pt x="21" y="156"/>
                    <a:pt x="22" y="159"/>
                  </a:cubicBezTo>
                  <a:cubicBezTo>
                    <a:pt x="24" y="162"/>
                    <a:pt x="35" y="162"/>
                    <a:pt x="43" y="154"/>
                  </a:cubicBezTo>
                  <a:cubicBezTo>
                    <a:pt x="51" y="147"/>
                    <a:pt x="47" y="143"/>
                    <a:pt x="50" y="141"/>
                  </a:cubicBezTo>
                  <a:cubicBezTo>
                    <a:pt x="54" y="139"/>
                    <a:pt x="54" y="133"/>
                    <a:pt x="56" y="129"/>
                  </a:cubicBezTo>
                  <a:cubicBezTo>
                    <a:pt x="58" y="126"/>
                    <a:pt x="60" y="122"/>
                    <a:pt x="69" y="122"/>
                  </a:cubicBezTo>
                  <a:cubicBezTo>
                    <a:pt x="78" y="122"/>
                    <a:pt x="73" y="120"/>
                    <a:pt x="72" y="116"/>
                  </a:cubicBezTo>
                  <a:cubicBezTo>
                    <a:pt x="72" y="111"/>
                    <a:pt x="80" y="111"/>
                    <a:pt x="80" y="105"/>
                  </a:cubicBezTo>
                  <a:cubicBezTo>
                    <a:pt x="80" y="100"/>
                    <a:pt x="91" y="95"/>
                    <a:pt x="89" y="90"/>
                  </a:cubicBezTo>
                  <a:cubicBezTo>
                    <a:pt x="86" y="86"/>
                    <a:pt x="91" y="84"/>
                    <a:pt x="87" y="81"/>
                  </a:cubicBezTo>
                  <a:close/>
                  <a:moveTo>
                    <a:pt x="15" y="167"/>
                  </a:moveTo>
                  <a:cubicBezTo>
                    <a:pt x="17" y="168"/>
                    <a:pt x="22" y="166"/>
                    <a:pt x="19" y="162"/>
                  </a:cubicBezTo>
                  <a:cubicBezTo>
                    <a:pt x="16" y="158"/>
                    <a:pt x="11" y="166"/>
                    <a:pt x="15" y="167"/>
                  </a:cubicBezTo>
                  <a:close/>
                  <a:moveTo>
                    <a:pt x="128" y="41"/>
                  </a:moveTo>
                  <a:cubicBezTo>
                    <a:pt x="126" y="45"/>
                    <a:pt x="121" y="40"/>
                    <a:pt x="117" y="40"/>
                  </a:cubicBezTo>
                  <a:cubicBezTo>
                    <a:pt x="113" y="40"/>
                    <a:pt x="110" y="37"/>
                    <a:pt x="110" y="33"/>
                  </a:cubicBezTo>
                  <a:cubicBezTo>
                    <a:pt x="110" y="29"/>
                    <a:pt x="109" y="24"/>
                    <a:pt x="105" y="24"/>
                  </a:cubicBezTo>
                  <a:cubicBezTo>
                    <a:pt x="101" y="24"/>
                    <a:pt x="106" y="28"/>
                    <a:pt x="105" y="30"/>
                  </a:cubicBezTo>
                  <a:cubicBezTo>
                    <a:pt x="103" y="32"/>
                    <a:pt x="102" y="28"/>
                    <a:pt x="100" y="28"/>
                  </a:cubicBezTo>
                  <a:cubicBezTo>
                    <a:pt x="98" y="28"/>
                    <a:pt x="96" y="25"/>
                    <a:pt x="96" y="20"/>
                  </a:cubicBezTo>
                  <a:cubicBezTo>
                    <a:pt x="96" y="15"/>
                    <a:pt x="92" y="16"/>
                    <a:pt x="92" y="10"/>
                  </a:cubicBezTo>
                  <a:cubicBezTo>
                    <a:pt x="92" y="4"/>
                    <a:pt x="83" y="0"/>
                    <a:pt x="78" y="0"/>
                  </a:cubicBezTo>
                  <a:cubicBezTo>
                    <a:pt x="73" y="0"/>
                    <a:pt x="79" y="9"/>
                    <a:pt x="81" y="12"/>
                  </a:cubicBezTo>
                  <a:cubicBezTo>
                    <a:pt x="84" y="15"/>
                    <a:pt x="89" y="18"/>
                    <a:pt x="89" y="20"/>
                  </a:cubicBezTo>
                  <a:cubicBezTo>
                    <a:pt x="89" y="22"/>
                    <a:pt x="93" y="28"/>
                    <a:pt x="96" y="29"/>
                  </a:cubicBezTo>
                  <a:cubicBezTo>
                    <a:pt x="99" y="30"/>
                    <a:pt x="94" y="39"/>
                    <a:pt x="94" y="46"/>
                  </a:cubicBezTo>
                  <a:cubicBezTo>
                    <a:pt x="94" y="53"/>
                    <a:pt x="89" y="51"/>
                    <a:pt x="85" y="56"/>
                  </a:cubicBezTo>
                  <a:cubicBezTo>
                    <a:pt x="81" y="60"/>
                    <a:pt x="94" y="65"/>
                    <a:pt x="100" y="69"/>
                  </a:cubicBezTo>
                  <a:cubicBezTo>
                    <a:pt x="105" y="74"/>
                    <a:pt x="95" y="85"/>
                    <a:pt x="97" y="87"/>
                  </a:cubicBezTo>
                  <a:cubicBezTo>
                    <a:pt x="97" y="89"/>
                    <a:pt x="101" y="90"/>
                    <a:pt x="107" y="89"/>
                  </a:cubicBezTo>
                  <a:cubicBezTo>
                    <a:pt x="113" y="87"/>
                    <a:pt x="115" y="75"/>
                    <a:pt x="119" y="71"/>
                  </a:cubicBezTo>
                  <a:cubicBezTo>
                    <a:pt x="123" y="68"/>
                    <a:pt x="121" y="62"/>
                    <a:pt x="123" y="60"/>
                  </a:cubicBezTo>
                  <a:cubicBezTo>
                    <a:pt x="125" y="57"/>
                    <a:pt x="128" y="57"/>
                    <a:pt x="130" y="57"/>
                  </a:cubicBezTo>
                  <a:cubicBezTo>
                    <a:pt x="133" y="57"/>
                    <a:pt x="132" y="50"/>
                    <a:pt x="135" y="50"/>
                  </a:cubicBezTo>
                  <a:cubicBezTo>
                    <a:pt x="139" y="50"/>
                    <a:pt x="137" y="46"/>
                    <a:pt x="139" y="40"/>
                  </a:cubicBezTo>
                  <a:cubicBezTo>
                    <a:pt x="141" y="35"/>
                    <a:pt x="130" y="37"/>
                    <a:pt x="128" y="41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81" name="Freeform 152">
              <a:extLst>
                <a:ext uri="{FF2B5EF4-FFF2-40B4-BE49-F238E27FC236}">
                  <a16:creationId xmlns:a16="http://schemas.microsoft.com/office/drawing/2014/main" id="{CC972F40-A055-5294-31B2-D6B92E3000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2925" y="3616325"/>
              <a:ext cx="58738" cy="53975"/>
            </a:xfrm>
            <a:custGeom>
              <a:avLst/>
              <a:gdLst/>
              <a:ahLst/>
              <a:cxnLst>
                <a:cxn ang="0">
                  <a:pos x="4" y="24"/>
                </a:cxn>
                <a:cxn ang="0">
                  <a:pos x="17" y="20"/>
                </a:cxn>
                <a:cxn ang="0">
                  <a:pos x="4" y="24"/>
                </a:cxn>
                <a:cxn ang="0">
                  <a:pos x="20" y="10"/>
                </a:cxn>
                <a:cxn ang="0">
                  <a:pos x="31" y="4"/>
                </a:cxn>
                <a:cxn ang="0">
                  <a:pos x="20" y="10"/>
                </a:cxn>
              </a:cxnLst>
              <a:rect l="0" t="0" r="r" b="b"/>
              <a:pathLst>
                <a:path w="31" h="28">
                  <a:moveTo>
                    <a:pt x="4" y="24"/>
                  </a:moveTo>
                  <a:cubicBezTo>
                    <a:pt x="8" y="28"/>
                    <a:pt x="17" y="27"/>
                    <a:pt x="17" y="20"/>
                  </a:cubicBezTo>
                  <a:cubicBezTo>
                    <a:pt x="17" y="13"/>
                    <a:pt x="0" y="20"/>
                    <a:pt x="4" y="24"/>
                  </a:cubicBezTo>
                  <a:close/>
                  <a:moveTo>
                    <a:pt x="20" y="10"/>
                  </a:moveTo>
                  <a:cubicBezTo>
                    <a:pt x="22" y="11"/>
                    <a:pt x="31" y="8"/>
                    <a:pt x="31" y="4"/>
                  </a:cubicBezTo>
                  <a:cubicBezTo>
                    <a:pt x="31" y="0"/>
                    <a:pt x="15" y="9"/>
                    <a:pt x="20" y="1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82" name="Freeform 153">
              <a:extLst>
                <a:ext uri="{FF2B5EF4-FFF2-40B4-BE49-F238E27FC236}">
                  <a16:creationId xmlns:a16="http://schemas.microsoft.com/office/drawing/2014/main" id="{936F0DF3-1D24-96EA-0181-218EB9E6A2A3}"/>
                </a:ext>
              </a:extLst>
            </p:cNvPr>
            <p:cNvSpPr/>
            <p:nvPr/>
          </p:nvSpPr>
          <p:spPr bwMode="auto">
            <a:xfrm>
              <a:off x="5487988" y="2270125"/>
              <a:ext cx="309563" cy="195263"/>
            </a:xfrm>
            <a:custGeom>
              <a:avLst/>
              <a:gdLst/>
              <a:ahLst/>
              <a:cxnLst>
                <a:cxn ang="0">
                  <a:pos x="161" y="64"/>
                </a:cxn>
                <a:cxn ang="0">
                  <a:pos x="151" y="61"/>
                </a:cxn>
                <a:cxn ang="0">
                  <a:pos x="139" y="53"/>
                </a:cxn>
                <a:cxn ang="0">
                  <a:pos x="126" y="45"/>
                </a:cxn>
                <a:cxn ang="0">
                  <a:pos x="115" y="37"/>
                </a:cxn>
                <a:cxn ang="0">
                  <a:pos x="110" y="28"/>
                </a:cxn>
                <a:cxn ang="0">
                  <a:pos x="105" y="20"/>
                </a:cxn>
                <a:cxn ang="0">
                  <a:pos x="88" y="18"/>
                </a:cxn>
                <a:cxn ang="0">
                  <a:pos x="84" y="6"/>
                </a:cxn>
                <a:cxn ang="0">
                  <a:pos x="76" y="3"/>
                </a:cxn>
                <a:cxn ang="0">
                  <a:pos x="68" y="1"/>
                </a:cxn>
                <a:cxn ang="0">
                  <a:pos x="63" y="4"/>
                </a:cxn>
                <a:cxn ang="0">
                  <a:pos x="59" y="8"/>
                </a:cxn>
                <a:cxn ang="0">
                  <a:pos x="51" y="14"/>
                </a:cxn>
                <a:cxn ang="0">
                  <a:pos x="47" y="19"/>
                </a:cxn>
                <a:cxn ang="0">
                  <a:pos x="39" y="17"/>
                </a:cxn>
                <a:cxn ang="0">
                  <a:pos x="31" y="15"/>
                </a:cxn>
                <a:cxn ang="0">
                  <a:pos x="17" y="5"/>
                </a:cxn>
                <a:cxn ang="0">
                  <a:pos x="6" y="11"/>
                </a:cxn>
                <a:cxn ang="0">
                  <a:pos x="11" y="9"/>
                </a:cxn>
                <a:cxn ang="0">
                  <a:pos x="20" y="19"/>
                </a:cxn>
                <a:cxn ang="0">
                  <a:pos x="25" y="26"/>
                </a:cxn>
                <a:cxn ang="0">
                  <a:pos x="14" y="28"/>
                </a:cxn>
                <a:cxn ang="0">
                  <a:pos x="3" y="28"/>
                </a:cxn>
                <a:cxn ang="0">
                  <a:pos x="6" y="38"/>
                </a:cxn>
                <a:cxn ang="0">
                  <a:pos x="6" y="45"/>
                </a:cxn>
                <a:cxn ang="0">
                  <a:pos x="13" y="47"/>
                </a:cxn>
                <a:cxn ang="0">
                  <a:pos x="15" y="56"/>
                </a:cxn>
                <a:cxn ang="0">
                  <a:pos x="15" y="71"/>
                </a:cxn>
                <a:cxn ang="0">
                  <a:pos x="24" y="70"/>
                </a:cxn>
                <a:cxn ang="0">
                  <a:pos x="34" y="63"/>
                </a:cxn>
                <a:cxn ang="0">
                  <a:pos x="42" y="62"/>
                </a:cxn>
                <a:cxn ang="0">
                  <a:pos x="55" y="62"/>
                </a:cxn>
                <a:cxn ang="0">
                  <a:pos x="64" y="66"/>
                </a:cxn>
                <a:cxn ang="0">
                  <a:pos x="69" y="68"/>
                </a:cxn>
                <a:cxn ang="0">
                  <a:pos x="79" y="71"/>
                </a:cxn>
                <a:cxn ang="0">
                  <a:pos x="84" y="75"/>
                </a:cxn>
                <a:cxn ang="0">
                  <a:pos x="91" y="82"/>
                </a:cxn>
                <a:cxn ang="0">
                  <a:pos x="99" y="83"/>
                </a:cxn>
                <a:cxn ang="0">
                  <a:pos x="101" y="97"/>
                </a:cxn>
                <a:cxn ang="0">
                  <a:pos x="104" y="96"/>
                </a:cxn>
                <a:cxn ang="0">
                  <a:pos x="112" y="99"/>
                </a:cxn>
                <a:cxn ang="0">
                  <a:pos x="122" y="95"/>
                </a:cxn>
                <a:cxn ang="0">
                  <a:pos x="138" y="86"/>
                </a:cxn>
                <a:cxn ang="0">
                  <a:pos x="144" y="75"/>
                </a:cxn>
                <a:cxn ang="0">
                  <a:pos x="153" y="69"/>
                </a:cxn>
                <a:cxn ang="0">
                  <a:pos x="162" y="71"/>
                </a:cxn>
                <a:cxn ang="0">
                  <a:pos x="161" y="64"/>
                </a:cxn>
              </a:cxnLst>
              <a:rect l="0" t="0" r="r" b="b"/>
              <a:pathLst>
                <a:path w="162" h="102">
                  <a:moveTo>
                    <a:pt x="161" y="64"/>
                  </a:moveTo>
                  <a:cubicBezTo>
                    <a:pt x="161" y="64"/>
                    <a:pt x="153" y="60"/>
                    <a:pt x="151" y="61"/>
                  </a:cubicBezTo>
                  <a:cubicBezTo>
                    <a:pt x="148" y="61"/>
                    <a:pt x="144" y="55"/>
                    <a:pt x="139" y="53"/>
                  </a:cubicBezTo>
                  <a:cubicBezTo>
                    <a:pt x="134" y="51"/>
                    <a:pt x="128" y="48"/>
                    <a:pt x="126" y="45"/>
                  </a:cubicBezTo>
                  <a:cubicBezTo>
                    <a:pt x="124" y="42"/>
                    <a:pt x="116" y="39"/>
                    <a:pt x="115" y="37"/>
                  </a:cubicBezTo>
                  <a:cubicBezTo>
                    <a:pt x="114" y="35"/>
                    <a:pt x="112" y="31"/>
                    <a:pt x="110" y="28"/>
                  </a:cubicBezTo>
                  <a:cubicBezTo>
                    <a:pt x="107" y="25"/>
                    <a:pt x="107" y="21"/>
                    <a:pt x="105" y="20"/>
                  </a:cubicBezTo>
                  <a:cubicBezTo>
                    <a:pt x="103" y="20"/>
                    <a:pt x="88" y="20"/>
                    <a:pt x="88" y="18"/>
                  </a:cubicBezTo>
                  <a:cubicBezTo>
                    <a:pt x="88" y="16"/>
                    <a:pt x="87" y="7"/>
                    <a:pt x="84" y="6"/>
                  </a:cubicBezTo>
                  <a:cubicBezTo>
                    <a:pt x="81" y="6"/>
                    <a:pt x="77" y="5"/>
                    <a:pt x="76" y="3"/>
                  </a:cubicBezTo>
                  <a:cubicBezTo>
                    <a:pt x="74" y="2"/>
                    <a:pt x="69" y="0"/>
                    <a:pt x="68" y="1"/>
                  </a:cubicBezTo>
                  <a:cubicBezTo>
                    <a:pt x="67" y="3"/>
                    <a:pt x="64" y="4"/>
                    <a:pt x="63" y="4"/>
                  </a:cubicBezTo>
                  <a:cubicBezTo>
                    <a:pt x="62" y="4"/>
                    <a:pt x="62" y="8"/>
                    <a:pt x="59" y="8"/>
                  </a:cubicBezTo>
                  <a:cubicBezTo>
                    <a:pt x="56" y="8"/>
                    <a:pt x="51" y="12"/>
                    <a:pt x="51" y="14"/>
                  </a:cubicBezTo>
                  <a:cubicBezTo>
                    <a:pt x="51" y="16"/>
                    <a:pt x="51" y="20"/>
                    <a:pt x="47" y="19"/>
                  </a:cubicBezTo>
                  <a:cubicBezTo>
                    <a:pt x="45" y="19"/>
                    <a:pt x="42" y="19"/>
                    <a:pt x="39" y="17"/>
                  </a:cubicBezTo>
                  <a:cubicBezTo>
                    <a:pt x="38" y="18"/>
                    <a:pt x="35" y="20"/>
                    <a:pt x="31" y="15"/>
                  </a:cubicBezTo>
                  <a:cubicBezTo>
                    <a:pt x="27" y="10"/>
                    <a:pt x="21" y="5"/>
                    <a:pt x="17" y="5"/>
                  </a:cubicBezTo>
                  <a:cubicBezTo>
                    <a:pt x="14" y="5"/>
                    <a:pt x="3" y="5"/>
                    <a:pt x="6" y="11"/>
                  </a:cubicBezTo>
                  <a:cubicBezTo>
                    <a:pt x="7" y="10"/>
                    <a:pt x="8" y="9"/>
                    <a:pt x="11" y="9"/>
                  </a:cubicBezTo>
                  <a:cubicBezTo>
                    <a:pt x="19" y="10"/>
                    <a:pt x="15" y="19"/>
                    <a:pt x="20" y="19"/>
                  </a:cubicBezTo>
                  <a:cubicBezTo>
                    <a:pt x="24" y="20"/>
                    <a:pt x="29" y="26"/>
                    <a:pt x="25" y="26"/>
                  </a:cubicBezTo>
                  <a:cubicBezTo>
                    <a:pt x="21" y="26"/>
                    <a:pt x="18" y="30"/>
                    <a:pt x="14" y="28"/>
                  </a:cubicBezTo>
                  <a:cubicBezTo>
                    <a:pt x="10" y="27"/>
                    <a:pt x="5" y="24"/>
                    <a:pt x="3" y="28"/>
                  </a:cubicBezTo>
                  <a:cubicBezTo>
                    <a:pt x="2" y="33"/>
                    <a:pt x="0" y="38"/>
                    <a:pt x="6" y="38"/>
                  </a:cubicBezTo>
                  <a:cubicBezTo>
                    <a:pt x="11" y="37"/>
                    <a:pt x="10" y="41"/>
                    <a:pt x="6" y="45"/>
                  </a:cubicBezTo>
                  <a:cubicBezTo>
                    <a:pt x="3" y="48"/>
                    <a:pt x="12" y="44"/>
                    <a:pt x="13" y="47"/>
                  </a:cubicBezTo>
                  <a:cubicBezTo>
                    <a:pt x="13" y="51"/>
                    <a:pt x="16" y="51"/>
                    <a:pt x="15" y="56"/>
                  </a:cubicBezTo>
                  <a:cubicBezTo>
                    <a:pt x="14" y="60"/>
                    <a:pt x="15" y="66"/>
                    <a:pt x="15" y="71"/>
                  </a:cubicBezTo>
                  <a:cubicBezTo>
                    <a:pt x="19" y="71"/>
                    <a:pt x="23" y="71"/>
                    <a:pt x="24" y="70"/>
                  </a:cubicBezTo>
                  <a:cubicBezTo>
                    <a:pt x="26" y="67"/>
                    <a:pt x="31" y="63"/>
                    <a:pt x="34" y="63"/>
                  </a:cubicBezTo>
                  <a:cubicBezTo>
                    <a:pt x="37" y="63"/>
                    <a:pt x="41" y="64"/>
                    <a:pt x="42" y="62"/>
                  </a:cubicBezTo>
                  <a:cubicBezTo>
                    <a:pt x="44" y="59"/>
                    <a:pt x="54" y="60"/>
                    <a:pt x="55" y="62"/>
                  </a:cubicBezTo>
                  <a:cubicBezTo>
                    <a:pt x="57" y="64"/>
                    <a:pt x="62" y="66"/>
                    <a:pt x="64" y="66"/>
                  </a:cubicBezTo>
                  <a:cubicBezTo>
                    <a:pt x="65" y="66"/>
                    <a:pt x="66" y="69"/>
                    <a:pt x="69" y="68"/>
                  </a:cubicBezTo>
                  <a:cubicBezTo>
                    <a:pt x="72" y="68"/>
                    <a:pt x="79" y="69"/>
                    <a:pt x="79" y="71"/>
                  </a:cubicBezTo>
                  <a:cubicBezTo>
                    <a:pt x="79" y="73"/>
                    <a:pt x="81" y="75"/>
                    <a:pt x="84" y="75"/>
                  </a:cubicBezTo>
                  <a:cubicBezTo>
                    <a:pt x="86" y="75"/>
                    <a:pt x="89" y="82"/>
                    <a:pt x="91" y="82"/>
                  </a:cubicBezTo>
                  <a:cubicBezTo>
                    <a:pt x="94" y="81"/>
                    <a:pt x="99" y="81"/>
                    <a:pt x="99" y="83"/>
                  </a:cubicBezTo>
                  <a:cubicBezTo>
                    <a:pt x="99" y="84"/>
                    <a:pt x="100" y="92"/>
                    <a:pt x="101" y="97"/>
                  </a:cubicBezTo>
                  <a:cubicBezTo>
                    <a:pt x="102" y="96"/>
                    <a:pt x="103" y="96"/>
                    <a:pt x="104" y="96"/>
                  </a:cubicBezTo>
                  <a:cubicBezTo>
                    <a:pt x="105" y="97"/>
                    <a:pt x="111" y="96"/>
                    <a:pt x="112" y="99"/>
                  </a:cubicBezTo>
                  <a:cubicBezTo>
                    <a:pt x="113" y="102"/>
                    <a:pt x="122" y="100"/>
                    <a:pt x="122" y="95"/>
                  </a:cubicBezTo>
                  <a:cubicBezTo>
                    <a:pt x="121" y="90"/>
                    <a:pt x="136" y="90"/>
                    <a:pt x="138" y="86"/>
                  </a:cubicBezTo>
                  <a:cubicBezTo>
                    <a:pt x="139" y="81"/>
                    <a:pt x="141" y="73"/>
                    <a:pt x="144" y="75"/>
                  </a:cubicBezTo>
                  <a:cubicBezTo>
                    <a:pt x="148" y="76"/>
                    <a:pt x="150" y="69"/>
                    <a:pt x="153" y="69"/>
                  </a:cubicBezTo>
                  <a:cubicBezTo>
                    <a:pt x="156" y="70"/>
                    <a:pt x="158" y="72"/>
                    <a:pt x="162" y="71"/>
                  </a:cubicBezTo>
                  <a:lnTo>
                    <a:pt x="161" y="64"/>
                  </a:ln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83" name="Freeform 154">
              <a:extLst>
                <a:ext uri="{FF2B5EF4-FFF2-40B4-BE49-F238E27FC236}">
                  <a16:creationId xmlns:a16="http://schemas.microsoft.com/office/drawing/2014/main" id="{DD4B1FD0-4AEB-4094-5D73-70132441FB55}"/>
                </a:ext>
              </a:extLst>
            </p:cNvPr>
            <p:cNvSpPr/>
            <p:nvPr/>
          </p:nvSpPr>
          <p:spPr bwMode="auto">
            <a:xfrm>
              <a:off x="5300663" y="2339975"/>
              <a:ext cx="425450" cy="360363"/>
            </a:xfrm>
            <a:custGeom>
              <a:avLst/>
              <a:gdLst/>
              <a:ahLst/>
              <a:cxnLst>
                <a:cxn ang="0">
                  <a:pos x="217" y="162"/>
                </a:cxn>
                <a:cxn ang="0">
                  <a:pos x="212" y="150"/>
                </a:cxn>
                <a:cxn ang="0">
                  <a:pos x="200" y="140"/>
                </a:cxn>
                <a:cxn ang="0">
                  <a:pos x="192" y="130"/>
                </a:cxn>
                <a:cxn ang="0">
                  <a:pos x="204" y="114"/>
                </a:cxn>
                <a:cxn ang="0">
                  <a:pos x="193" y="108"/>
                </a:cxn>
                <a:cxn ang="0">
                  <a:pos x="191" y="95"/>
                </a:cxn>
                <a:cxn ang="0">
                  <a:pos x="191" y="83"/>
                </a:cxn>
                <a:cxn ang="0">
                  <a:pos x="192" y="74"/>
                </a:cxn>
                <a:cxn ang="0">
                  <a:pos x="197" y="65"/>
                </a:cxn>
                <a:cxn ang="0">
                  <a:pos x="199" y="60"/>
                </a:cxn>
                <a:cxn ang="0">
                  <a:pos x="197" y="46"/>
                </a:cxn>
                <a:cxn ang="0">
                  <a:pos x="189" y="45"/>
                </a:cxn>
                <a:cxn ang="0">
                  <a:pos x="182" y="38"/>
                </a:cxn>
                <a:cxn ang="0">
                  <a:pos x="177" y="34"/>
                </a:cxn>
                <a:cxn ang="0">
                  <a:pos x="167" y="31"/>
                </a:cxn>
                <a:cxn ang="0">
                  <a:pos x="162" y="29"/>
                </a:cxn>
                <a:cxn ang="0">
                  <a:pos x="153" y="25"/>
                </a:cxn>
                <a:cxn ang="0">
                  <a:pos x="140" y="25"/>
                </a:cxn>
                <a:cxn ang="0">
                  <a:pos x="132" y="26"/>
                </a:cxn>
                <a:cxn ang="0">
                  <a:pos x="122" y="33"/>
                </a:cxn>
                <a:cxn ang="0">
                  <a:pos x="113" y="34"/>
                </a:cxn>
                <a:cxn ang="0">
                  <a:pos x="113" y="40"/>
                </a:cxn>
                <a:cxn ang="0">
                  <a:pos x="88" y="46"/>
                </a:cxn>
                <a:cxn ang="0">
                  <a:pos x="68" y="33"/>
                </a:cxn>
                <a:cxn ang="0">
                  <a:pos x="54" y="20"/>
                </a:cxn>
                <a:cxn ang="0">
                  <a:pos x="46" y="14"/>
                </a:cxn>
                <a:cxn ang="0">
                  <a:pos x="44" y="4"/>
                </a:cxn>
                <a:cxn ang="0">
                  <a:pos x="21" y="14"/>
                </a:cxn>
                <a:cxn ang="0">
                  <a:pos x="13" y="9"/>
                </a:cxn>
                <a:cxn ang="0">
                  <a:pos x="7" y="1"/>
                </a:cxn>
                <a:cxn ang="0">
                  <a:pos x="3" y="6"/>
                </a:cxn>
                <a:cxn ang="0">
                  <a:pos x="3" y="16"/>
                </a:cxn>
                <a:cxn ang="0">
                  <a:pos x="3" y="28"/>
                </a:cxn>
                <a:cxn ang="0">
                  <a:pos x="9" y="37"/>
                </a:cxn>
                <a:cxn ang="0">
                  <a:pos x="13" y="46"/>
                </a:cxn>
                <a:cxn ang="0">
                  <a:pos x="19" y="52"/>
                </a:cxn>
                <a:cxn ang="0">
                  <a:pos x="23" y="56"/>
                </a:cxn>
                <a:cxn ang="0">
                  <a:pos x="22" y="63"/>
                </a:cxn>
                <a:cxn ang="0">
                  <a:pos x="17" y="72"/>
                </a:cxn>
                <a:cxn ang="0">
                  <a:pos x="19" y="82"/>
                </a:cxn>
                <a:cxn ang="0">
                  <a:pos x="24" y="88"/>
                </a:cxn>
                <a:cxn ang="0">
                  <a:pos x="37" y="97"/>
                </a:cxn>
                <a:cxn ang="0">
                  <a:pos x="42" y="103"/>
                </a:cxn>
                <a:cxn ang="0">
                  <a:pos x="41" y="111"/>
                </a:cxn>
                <a:cxn ang="0">
                  <a:pos x="45" y="119"/>
                </a:cxn>
                <a:cxn ang="0">
                  <a:pos x="51" y="127"/>
                </a:cxn>
                <a:cxn ang="0">
                  <a:pos x="54" y="127"/>
                </a:cxn>
                <a:cxn ang="0">
                  <a:pos x="59" y="126"/>
                </a:cxn>
                <a:cxn ang="0">
                  <a:pos x="67" y="125"/>
                </a:cxn>
                <a:cxn ang="0">
                  <a:pos x="79" y="143"/>
                </a:cxn>
                <a:cxn ang="0">
                  <a:pos x="85" y="153"/>
                </a:cxn>
                <a:cxn ang="0">
                  <a:pos x="99" y="160"/>
                </a:cxn>
                <a:cxn ang="0">
                  <a:pos x="125" y="170"/>
                </a:cxn>
                <a:cxn ang="0">
                  <a:pos x="143" y="165"/>
                </a:cxn>
                <a:cxn ang="0">
                  <a:pos x="151" y="180"/>
                </a:cxn>
                <a:cxn ang="0">
                  <a:pos x="191" y="187"/>
                </a:cxn>
                <a:cxn ang="0">
                  <a:pos x="202" y="188"/>
                </a:cxn>
                <a:cxn ang="0">
                  <a:pos x="202" y="185"/>
                </a:cxn>
                <a:cxn ang="0">
                  <a:pos x="209" y="174"/>
                </a:cxn>
                <a:cxn ang="0">
                  <a:pos x="220" y="171"/>
                </a:cxn>
                <a:cxn ang="0">
                  <a:pos x="217" y="162"/>
                </a:cxn>
              </a:cxnLst>
              <a:rect l="0" t="0" r="r" b="b"/>
              <a:pathLst>
                <a:path w="223" h="188">
                  <a:moveTo>
                    <a:pt x="217" y="162"/>
                  </a:moveTo>
                  <a:cubicBezTo>
                    <a:pt x="214" y="161"/>
                    <a:pt x="217" y="152"/>
                    <a:pt x="212" y="150"/>
                  </a:cubicBezTo>
                  <a:cubicBezTo>
                    <a:pt x="206" y="148"/>
                    <a:pt x="201" y="144"/>
                    <a:pt x="200" y="140"/>
                  </a:cubicBezTo>
                  <a:cubicBezTo>
                    <a:pt x="199" y="136"/>
                    <a:pt x="192" y="133"/>
                    <a:pt x="192" y="130"/>
                  </a:cubicBezTo>
                  <a:cubicBezTo>
                    <a:pt x="193" y="128"/>
                    <a:pt x="206" y="119"/>
                    <a:pt x="204" y="114"/>
                  </a:cubicBezTo>
                  <a:cubicBezTo>
                    <a:pt x="202" y="109"/>
                    <a:pt x="194" y="110"/>
                    <a:pt x="193" y="108"/>
                  </a:cubicBezTo>
                  <a:cubicBezTo>
                    <a:pt x="192" y="107"/>
                    <a:pt x="193" y="100"/>
                    <a:pt x="191" y="95"/>
                  </a:cubicBezTo>
                  <a:cubicBezTo>
                    <a:pt x="189" y="91"/>
                    <a:pt x="193" y="86"/>
                    <a:pt x="191" y="83"/>
                  </a:cubicBezTo>
                  <a:cubicBezTo>
                    <a:pt x="189" y="81"/>
                    <a:pt x="192" y="75"/>
                    <a:pt x="192" y="74"/>
                  </a:cubicBezTo>
                  <a:cubicBezTo>
                    <a:pt x="193" y="72"/>
                    <a:pt x="197" y="69"/>
                    <a:pt x="197" y="65"/>
                  </a:cubicBezTo>
                  <a:cubicBezTo>
                    <a:pt x="197" y="62"/>
                    <a:pt x="198" y="60"/>
                    <a:pt x="199" y="60"/>
                  </a:cubicBezTo>
                  <a:cubicBezTo>
                    <a:pt x="198" y="55"/>
                    <a:pt x="197" y="47"/>
                    <a:pt x="197" y="46"/>
                  </a:cubicBezTo>
                  <a:cubicBezTo>
                    <a:pt x="197" y="44"/>
                    <a:pt x="192" y="44"/>
                    <a:pt x="189" y="45"/>
                  </a:cubicBezTo>
                  <a:cubicBezTo>
                    <a:pt x="187" y="45"/>
                    <a:pt x="184" y="38"/>
                    <a:pt x="182" y="38"/>
                  </a:cubicBezTo>
                  <a:cubicBezTo>
                    <a:pt x="179" y="38"/>
                    <a:pt x="177" y="36"/>
                    <a:pt x="177" y="34"/>
                  </a:cubicBezTo>
                  <a:cubicBezTo>
                    <a:pt x="177" y="32"/>
                    <a:pt x="170" y="31"/>
                    <a:pt x="167" y="31"/>
                  </a:cubicBezTo>
                  <a:cubicBezTo>
                    <a:pt x="164" y="32"/>
                    <a:pt x="163" y="29"/>
                    <a:pt x="162" y="29"/>
                  </a:cubicBezTo>
                  <a:cubicBezTo>
                    <a:pt x="160" y="29"/>
                    <a:pt x="155" y="27"/>
                    <a:pt x="153" y="25"/>
                  </a:cubicBezTo>
                  <a:cubicBezTo>
                    <a:pt x="152" y="23"/>
                    <a:pt x="142" y="22"/>
                    <a:pt x="140" y="25"/>
                  </a:cubicBezTo>
                  <a:cubicBezTo>
                    <a:pt x="139" y="27"/>
                    <a:pt x="135" y="26"/>
                    <a:pt x="132" y="26"/>
                  </a:cubicBezTo>
                  <a:cubicBezTo>
                    <a:pt x="129" y="26"/>
                    <a:pt x="124" y="30"/>
                    <a:pt x="122" y="33"/>
                  </a:cubicBezTo>
                  <a:cubicBezTo>
                    <a:pt x="121" y="34"/>
                    <a:pt x="117" y="34"/>
                    <a:pt x="113" y="34"/>
                  </a:cubicBezTo>
                  <a:cubicBezTo>
                    <a:pt x="113" y="37"/>
                    <a:pt x="113" y="39"/>
                    <a:pt x="113" y="40"/>
                  </a:cubicBezTo>
                  <a:cubicBezTo>
                    <a:pt x="111" y="43"/>
                    <a:pt x="98" y="45"/>
                    <a:pt x="88" y="46"/>
                  </a:cubicBezTo>
                  <a:cubicBezTo>
                    <a:pt x="79" y="46"/>
                    <a:pt x="78" y="33"/>
                    <a:pt x="68" y="33"/>
                  </a:cubicBezTo>
                  <a:cubicBezTo>
                    <a:pt x="60" y="33"/>
                    <a:pt x="54" y="26"/>
                    <a:pt x="54" y="20"/>
                  </a:cubicBezTo>
                  <a:cubicBezTo>
                    <a:pt x="50" y="18"/>
                    <a:pt x="45" y="15"/>
                    <a:pt x="46" y="14"/>
                  </a:cubicBezTo>
                  <a:cubicBezTo>
                    <a:pt x="47" y="12"/>
                    <a:pt x="49" y="1"/>
                    <a:pt x="44" y="4"/>
                  </a:cubicBezTo>
                  <a:cubicBezTo>
                    <a:pt x="38" y="6"/>
                    <a:pt x="31" y="15"/>
                    <a:pt x="21" y="14"/>
                  </a:cubicBezTo>
                  <a:cubicBezTo>
                    <a:pt x="11" y="12"/>
                    <a:pt x="18" y="11"/>
                    <a:pt x="13" y="9"/>
                  </a:cubicBezTo>
                  <a:cubicBezTo>
                    <a:pt x="9" y="7"/>
                    <a:pt x="12" y="2"/>
                    <a:pt x="7" y="1"/>
                  </a:cubicBezTo>
                  <a:cubicBezTo>
                    <a:pt x="2" y="0"/>
                    <a:pt x="5" y="6"/>
                    <a:pt x="3" y="6"/>
                  </a:cubicBezTo>
                  <a:cubicBezTo>
                    <a:pt x="0" y="6"/>
                    <a:pt x="2" y="14"/>
                    <a:pt x="3" y="16"/>
                  </a:cubicBezTo>
                  <a:cubicBezTo>
                    <a:pt x="4" y="18"/>
                    <a:pt x="1" y="27"/>
                    <a:pt x="3" y="28"/>
                  </a:cubicBezTo>
                  <a:cubicBezTo>
                    <a:pt x="5" y="28"/>
                    <a:pt x="9" y="35"/>
                    <a:pt x="9" y="37"/>
                  </a:cubicBezTo>
                  <a:cubicBezTo>
                    <a:pt x="8" y="38"/>
                    <a:pt x="13" y="43"/>
                    <a:pt x="13" y="46"/>
                  </a:cubicBezTo>
                  <a:cubicBezTo>
                    <a:pt x="13" y="49"/>
                    <a:pt x="17" y="52"/>
                    <a:pt x="19" y="52"/>
                  </a:cubicBezTo>
                  <a:cubicBezTo>
                    <a:pt x="21" y="52"/>
                    <a:pt x="24" y="54"/>
                    <a:pt x="23" y="56"/>
                  </a:cubicBezTo>
                  <a:cubicBezTo>
                    <a:pt x="22" y="59"/>
                    <a:pt x="25" y="63"/>
                    <a:pt x="22" y="63"/>
                  </a:cubicBezTo>
                  <a:cubicBezTo>
                    <a:pt x="19" y="63"/>
                    <a:pt x="20" y="71"/>
                    <a:pt x="17" y="72"/>
                  </a:cubicBezTo>
                  <a:cubicBezTo>
                    <a:pt x="15" y="73"/>
                    <a:pt x="17" y="81"/>
                    <a:pt x="19" y="82"/>
                  </a:cubicBezTo>
                  <a:cubicBezTo>
                    <a:pt x="21" y="83"/>
                    <a:pt x="25" y="85"/>
                    <a:pt x="24" y="88"/>
                  </a:cubicBezTo>
                  <a:cubicBezTo>
                    <a:pt x="24" y="91"/>
                    <a:pt x="34" y="96"/>
                    <a:pt x="37" y="97"/>
                  </a:cubicBezTo>
                  <a:cubicBezTo>
                    <a:pt x="40" y="97"/>
                    <a:pt x="40" y="102"/>
                    <a:pt x="42" y="103"/>
                  </a:cubicBezTo>
                  <a:cubicBezTo>
                    <a:pt x="44" y="105"/>
                    <a:pt x="41" y="109"/>
                    <a:pt x="41" y="111"/>
                  </a:cubicBezTo>
                  <a:cubicBezTo>
                    <a:pt x="42" y="113"/>
                    <a:pt x="46" y="115"/>
                    <a:pt x="45" y="119"/>
                  </a:cubicBezTo>
                  <a:cubicBezTo>
                    <a:pt x="45" y="121"/>
                    <a:pt x="48" y="124"/>
                    <a:pt x="51" y="127"/>
                  </a:cubicBezTo>
                  <a:cubicBezTo>
                    <a:pt x="52" y="127"/>
                    <a:pt x="53" y="127"/>
                    <a:pt x="54" y="127"/>
                  </a:cubicBezTo>
                  <a:cubicBezTo>
                    <a:pt x="57" y="127"/>
                    <a:pt x="57" y="124"/>
                    <a:pt x="59" y="126"/>
                  </a:cubicBezTo>
                  <a:cubicBezTo>
                    <a:pt x="62" y="128"/>
                    <a:pt x="65" y="126"/>
                    <a:pt x="67" y="125"/>
                  </a:cubicBezTo>
                  <a:cubicBezTo>
                    <a:pt x="70" y="125"/>
                    <a:pt x="76" y="137"/>
                    <a:pt x="79" y="143"/>
                  </a:cubicBezTo>
                  <a:cubicBezTo>
                    <a:pt x="82" y="149"/>
                    <a:pt x="81" y="151"/>
                    <a:pt x="85" y="153"/>
                  </a:cubicBezTo>
                  <a:cubicBezTo>
                    <a:pt x="89" y="156"/>
                    <a:pt x="93" y="155"/>
                    <a:pt x="99" y="160"/>
                  </a:cubicBezTo>
                  <a:cubicBezTo>
                    <a:pt x="104" y="166"/>
                    <a:pt x="119" y="170"/>
                    <a:pt x="125" y="170"/>
                  </a:cubicBezTo>
                  <a:cubicBezTo>
                    <a:pt x="131" y="170"/>
                    <a:pt x="135" y="164"/>
                    <a:pt x="143" y="165"/>
                  </a:cubicBezTo>
                  <a:cubicBezTo>
                    <a:pt x="150" y="167"/>
                    <a:pt x="149" y="176"/>
                    <a:pt x="151" y="180"/>
                  </a:cubicBezTo>
                  <a:cubicBezTo>
                    <a:pt x="154" y="183"/>
                    <a:pt x="185" y="186"/>
                    <a:pt x="191" y="187"/>
                  </a:cubicBezTo>
                  <a:cubicBezTo>
                    <a:pt x="193" y="188"/>
                    <a:pt x="197" y="188"/>
                    <a:pt x="202" y="188"/>
                  </a:cubicBezTo>
                  <a:cubicBezTo>
                    <a:pt x="202" y="187"/>
                    <a:pt x="202" y="186"/>
                    <a:pt x="202" y="185"/>
                  </a:cubicBezTo>
                  <a:cubicBezTo>
                    <a:pt x="202" y="180"/>
                    <a:pt x="206" y="176"/>
                    <a:pt x="209" y="174"/>
                  </a:cubicBezTo>
                  <a:cubicBezTo>
                    <a:pt x="213" y="172"/>
                    <a:pt x="216" y="171"/>
                    <a:pt x="220" y="171"/>
                  </a:cubicBezTo>
                  <a:cubicBezTo>
                    <a:pt x="223" y="170"/>
                    <a:pt x="220" y="163"/>
                    <a:pt x="217" y="162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84" name="Freeform 155">
              <a:extLst>
                <a:ext uri="{FF2B5EF4-FFF2-40B4-BE49-F238E27FC236}">
                  <a16:creationId xmlns:a16="http://schemas.microsoft.com/office/drawing/2014/main" id="{AF5B1380-4A85-F2A2-E358-4FFBDCAF78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56225" y="1914525"/>
              <a:ext cx="876300" cy="412750"/>
            </a:xfrm>
            <a:custGeom>
              <a:avLst/>
              <a:gdLst/>
              <a:ahLst/>
              <a:cxnLst>
                <a:cxn ang="0">
                  <a:pos x="444" y="89"/>
                </a:cxn>
                <a:cxn ang="0">
                  <a:pos x="429" y="75"/>
                </a:cxn>
                <a:cxn ang="0">
                  <a:pos x="399" y="70"/>
                </a:cxn>
                <a:cxn ang="0">
                  <a:pos x="372" y="51"/>
                </a:cxn>
                <a:cxn ang="0">
                  <a:pos x="341" y="17"/>
                </a:cxn>
                <a:cxn ang="0">
                  <a:pos x="310" y="30"/>
                </a:cxn>
                <a:cxn ang="0">
                  <a:pos x="302" y="21"/>
                </a:cxn>
                <a:cxn ang="0">
                  <a:pos x="285" y="19"/>
                </a:cxn>
                <a:cxn ang="0">
                  <a:pos x="277" y="2"/>
                </a:cxn>
                <a:cxn ang="0">
                  <a:pos x="237" y="10"/>
                </a:cxn>
                <a:cxn ang="0">
                  <a:pos x="193" y="20"/>
                </a:cxn>
                <a:cxn ang="0">
                  <a:pos x="170" y="31"/>
                </a:cxn>
                <a:cxn ang="0">
                  <a:pos x="166" y="46"/>
                </a:cxn>
                <a:cxn ang="0">
                  <a:pos x="170" y="61"/>
                </a:cxn>
                <a:cxn ang="0">
                  <a:pos x="158" y="69"/>
                </a:cxn>
                <a:cxn ang="0">
                  <a:pos x="141" y="68"/>
                </a:cxn>
                <a:cxn ang="0">
                  <a:pos x="112" y="70"/>
                </a:cxn>
                <a:cxn ang="0">
                  <a:pos x="92" y="70"/>
                </a:cxn>
                <a:cxn ang="0">
                  <a:pos x="62" y="58"/>
                </a:cxn>
                <a:cxn ang="0">
                  <a:pos x="35" y="66"/>
                </a:cxn>
                <a:cxn ang="0">
                  <a:pos x="25" y="84"/>
                </a:cxn>
                <a:cxn ang="0">
                  <a:pos x="4" y="88"/>
                </a:cxn>
                <a:cxn ang="0">
                  <a:pos x="1" y="104"/>
                </a:cxn>
                <a:cxn ang="0">
                  <a:pos x="17" y="114"/>
                </a:cxn>
                <a:cxn ang="0">
                  <a:pos x="28" y="134"/>
                </a:cxn>
                <a:cxn ang="0">
                  <a:pos x="58" y="127"/>
                </a:cxn>
                <a:cxn ang="0">
                  <a:pos x="65" y="150"/>
                </a:cxn>
                <a:cxn ang="0">
                  <a:pos x="44" y="165"/>
                </a:cxn>
                <a:cxn ang="0">
                  <a:pos x="64" y="185"/>
                </a:cxn>
                <a:cxn ang="0">
                  <a:pos x="75" y="197"/>
                </a:cxn>
                <a:cxn ang="0">
                  <a:pos x="108" y="203"/>
                </a:cxn>
                <a:cxn ang="0">
                  <a:pos x="139" y="144"/>
                </a:cxn>
                <a:cxn ang="0">
                  <a:pos x="157" y="146"/>
                </a:cxn>
                <a:cxn ang="0">
                  <a:pos x="191" y="174"/>
                </a:cxn>
                <a:cxn ang="0">
                  <a:pos x="225" y="192"/>
                </a:cxn>
                <a:cxn ang="0">
                  <a:pos x="250" y="212"/>
                </a:cxn>
                <a:cxn ang="0">
                  <a:pos x="274" y="201"/>
                </a:cxn>
                <a:cxn ang="0">
                  <a:pos x="299" y="187"/>
                </a:cxn>
                <a:cxn ang="0">
                  <a:pos x="336" y="185"/>
                </a:cxn>
                <a:cxn ang="0">
                  <a:pos x="385" y="193"/>
                </a:cxn>
                <a:cxn ang="0">
                  <a:pos x="386" y="167"/>
                </a:cxn>
                <a:cxn ang="0">
                  <a:pos x="401" y="151"/>
                </a:cxn>
                <a:cxn ang="0">
                  <a:pos x="416" y="126"/>
                </a:cxn>
                <a:cxn ang="0">
                  <a:pos x="445" y="123"/>
                </a:cxn>
                <a:cxn ang="0">
                  <a:pos x="455" y="99"/>
                </a:cxn>
                <a:cxn ang="0">
                  <a:pos x="171" y="137"/>
                </a:cxn>
                <a:cxn ang="0">
                  <a:pos x="361" y="136"/>
                </a:cxn>
                <a:cxn ang="0">
                  <a:pos x="315" y="136"/>
                </a:cxn>
                <a:cxn ang="0">
                  <a:pos x="361" y="136"/>
                </a:cxn>
              </a:cxnLst>
              <a:rect l="0" t="0" r="r" b="b"/>
              <a:pathLst>
                <a:path w="459" h="216">
                  <a:moveTo>
                    <a:pt x="457" y="88"/>
                  </a:moveTo>
                  <a:cubicBezTo>
                    <a:pt x="456" y="86"/>
                    <a:pt x="454" y="87"/>
                    <a:pt x="453" y="88"/>
                  </a:cubicBezTo>
                  <a:cubicBezTo>
                    <a:pt x="451" y="89"/>
                    <a:pt x="446" y="89"/>
                    <a:pt x="444" y="89"/>
                  </a:cubicBezTo>
                  <a:cubicBezTo>
                    <a:pt x="442" y="89"/>
                    <a:pt x="438" y="87"/>
                    <a:pt x="438" y="85"/>
                  </a:cubicBezTo>
                  <a:cubicBezTo>
                    <a:pt x="438" y="83"/>
                    <a:pt x="438" y="80"/>
                    <a:pt x="436" y="80"/>
                  </a:cubicBezTo>
                  <a:cubicBezTo>
                    <a:pt x="434" y="80"/>
                    <a:pt x="431" y="79"/>
                    <a:pt x="429" y="75"/>
                  </a:cubicBezTo>
                  <a:cubicBezTo>
                    <a:pt x="427" y="70"/>
                    <a:pt x="424" y="70"/>
                    <a:pt x="421" y="69"/>
                  </a:cubicBezTo>
                  <a:cubicBezTo>
                    <a:pt x="419" y="67"/>
                    <a:pt x="413" y="71"/>
                    <a:pt x="410" y="72"/>
                  </a:cubicBezTo>
                  <a:cubicBezTo>
                    <a:pt x="407" y="73"/>
                    <a:pt x="403" y="71"/>
                    <a:pt x="399" y="70"/>
                  </a:cubicBezTo>
                  <a:cubicBezTo>
                    <a:pt x="396" y="69"/>
                    <a:pt x="394" y="63"/>
                    <a:pt x="390" y="64"/>
                  </a:cubicBezTo>
                  <a:cubicBezTo>
                    <a:pt x="387" y="65"/>
                    <a:pt x="386" y="71"/>
                    <a:pt x="384" y="71"/>
                  </a:cubicBezTo>
                  <a:cubicBezTo>
                    <a:pt x="381" y="71"/>
                    <a:pt x="377" y="58"/>
                    <a:pt x="372" y="51"/>
                  </a:cubicBezTo>
                  <a:cubicBezTo>
                    <a:pt x="367" y="44"/>
                    <a:pt x="359" y="29"/>
                    <a:pt x="351" y="26"/>
                  </a:cubicBezTo>
                  <a:cubicBezTo>
                    <a:pt x="344" y="24"/>
                    <a:pt x="346" y="20"/>
                    <a:pt x="348" y="18"/>
                  </a:cubicBezTo>
                  <a:cubicBezTo>
                    <a:pt x="350" y="16"/>
                    <a:pt x="344" y="15"/>
                    <a:pt x="341" y="17"/>
                  </a:cubicBezTo>
                  <a:cubicBezTo>
                    <a:pt x="338" y="19"/>
                    <a:pt x="334" y="22"/>
                    <a:pt x="330" y="23"/>
                  </a:cubicBezTo>
                  <a:cubicBezTo>
                    <a:pt x="327" y="24"/>
                    <a:pt x="322" y="29"/>
                    <a:pt x="318" y="28"/>
                  </a:cubicBezTo>
                  <a:cubicBezTo>
                    <a:pt x="314" y="27"/>
                    <a:pt x="313" y="33"/>
                    <a:pt x="310" y="30"/>
                  </a:cubicBezTo>
                  <a:cubicBezTo>
                    <a:pt x="307" y="27"/>
                    <a:pt x="314" y="25"/>
                    <a:pt x="314" y="23"/>
                  </a:cubicBezTo>
                  <a:cubicBezTo>
                    <a:pt x="314" y="20"/>
                    <a:pt x="309" y="23"/>
                    <a:pt x="308" y="22"/>
                  </a:cubicBezTo>
                  <a:cubicBezTo>
                    <a:pt x="306" y="20"/>
                    <a:pt x="302" y="19"/>
                    <a:pt x="302" y="21"/>
                  </a:cubicBezTo>
                  <a:cubicBezTo>
                    <a:pt x="302" y="23"/>
                    <a:pt x="299" y="22"/>
                    <a:pt x="299" y="20"/>
                  </a:cubicBezTo>
                  <a:cubicBezTo>
                    <a:pt x="299" y="19"/>
                    <a:pt x="297" y="15"/>
                    <a:pt x="295" y="18"/>
                  </a:cubicBezTo>
                  <a:cubicBezTo>
                    <a:pt x="293" y="20"/>
                    <a:pt x="286" y="21"/>
                    <a:pt x="285" y="19"/>
                  </a:cubicBezTo>
                  <a:cubicBezTo>
                    <a:pt x="283" y="18"/>
                    <a:pt x="286" y="17"/>
                    <a:pt x="286" y="15"/>
                  </a:cubicBezTo>
                  <a:cubicBezTo>
                    <a:pt x="286" y="12"/>
                    <a:pt x="283" y="9"/>
                    <a:pt x="284" y="7"/>
                  </a:cubicBezTo>
                  <a:cubicBezTo>
                    <a:pt x="284" y="4"/>
                    <a:pt x="279" y="1"/>
                    <a:pt x="277" y="2"/>
                  </a:cubicBezTo>
                  <a:cubicBezTo>
                    <a:pt x="274" y="3"/>
                    <a:pt x="271" y="2"/>
                    <a:pt x="268" y="1"/>
                  </a:cubicBezTo>
                  <a:cubicBezTo>
                    <a:pt x="265" y="0"/>
                    <a:pt x="254" y="2"/>
                    <a:pt x="254" y="4"/>
                  </a:cubicBezTo>
                  <a:cubicBezTo>
                    <a:pt x="253" y="7"/>
                    <a:pt x="240" y="9"/>
                    <a:pt x="237" y="10"/>
                  </a:cubicBezTo>
                  <a:cubicBezTo>
                    <a:pt x="235" y="11"/>
                    <a:pt x="225" y="12"/>
                    <a:pt x="221" y="13"/>
                  </a:cubicBezTo>
                  <a:cubicBezTo>
                    <a:pt x="218" y="13"/>
                    <a:pt x="214" y="16"/>
                    <a:pt x="210" y="16"/>
                  </a:cubicBezTo>
                  <a:cubicBezTo>
                    <a:pt x="205" y="16"/>
                    <a:pt x="197" y="17"/>
                    <a:pt x="193" y="20"/>
                  </a:cubicBezTo>
                  <a:cubicBezTo>
                    <a:pt x="189" y="23"/>
                    <a:pt x="182" y="20"/>
                    <a:pt x="179" y="21"/>
                  </a:cubicBezTo>
                  <a:cubicBezTo>
                    <a:pt x="176" y="22"/>
                    <a:pt x="171" y="21"/>
                    <a:pt x="170" y="22"/>
                  </a:cubicBezTo>
                  <a:cubicBezTo>
                    <a:pt x="168" y="23"/>
                    <a:pt x="169" y="29"/>
                    <a:pt x="170" y="31"/>
                  </a:cubicBezTo>
                  <a:cubicBezTo>
                    <a:pt x="172" y="34"/>
                    <a:pt x="180" y="35"/>
                    <a:pt x="180" y="36"/>
                  </a:cubicBezTo>
                  <a:cubicBezTo>
                    <a:pt x="181" y="38"/>
                    <a:pt x="172" y="38"/>
                    <a:pt x="168" y="38"/>
                  </a:cubicBezTo>
                  <a:cubicBezTo>
                    <a:pt x="164" y="39"/>
                    <a:pt x="165" y="44"/>
                    <a:pt x="166" y="46"/>
                  </a:cubicBezTo>
                  <a:cubicBezTo>
                    <a:pt x="167" y="49"/>
                    <a:pt x="162" y="51"/>
                    <a:pt x="159" y="52"/>
                  </a:cubicBezTo>
                  <a:cubicBezTo>
                    <a:pt x="156" y="53"/>
                    <a:pt x="159" y="58"/>
                    <a:pt x="162" y="58"/>
                  </a:cubicBezTo>
                  <a:cubicBezTo>
                    <a:pt x="165" y="58"/>
                    <a:pt x="168" y="61"/>
                    <a:pt x="170" y="61"/>
                  </a:cubicBezTo>
                  <a:cubicBezTo>
                    <a:pt x="173" y="61"/>
                    <a:pt x="173" y="66"/>
                    <a:pt x="173" y="69"/>
                  </a:cubicBezTo>
                  <a:cubicBezTo>
                    <a:pt x="173" y="72"/>
                    <a:pt x="170" y="73"/>
                    <a:pt x="166" y="73"/>
                  </a:cubicBezTo>
                  <a:cubicBezTo>
                    <a:pt x="162" y="73"/>
                    <a:pt x="160" y="70"/>
                    <a:pt x="158" y="69"/>
                  </a:cubicBezTo>
                  <a:cubicBezTo>
                    <a:pt x="155" y="69"/>
                    <a:pt x="156" y="74"/>
                    <a:pt x="154" y="75"/>
                  </a:cubicBezTo>
                  <a:cubicBezTo>
                    <a:pt x="152" y="76"/>
                    <a:pt x="151" y="71"/>
                    <a:pt x="148" y="71"/>
                  </a:cubicBezTo>
                  <a:cubicBezTo>
                    <a:pt x="145" y="71"/>
                    <a:pt x="142" y="71"/>
                    <a:pt x="141" y="68"/>
                  </a:cubicBezTo>
                  <a:cubicBezTo>
                    <a:pt x="140" y="65"/>
                    <a:pt x="133" y="64"/>
                    <a:pt x="130" y="67"/>
                  </a:cubicBezTo>
                  <a:cubicBezTo>
                    <a:pt x="127" y="70"/>
                    <a:pt x="126" y="69"/>
                    <a:pt x="123" y="67"/>
                  </a:cubicBezTo>
                  <a:cubicBezTo>
                    <a:pt x="121" y="65"/>
                    <a:pt x="113" y="68"/>
                    <a:pt x="112" y="70"/>
                  </a:cubicBezTo>
                  <a:cubicBezTo>
                    <a:pt x="111" y="73"/>
                    <a:pt x="106" y="74"/>
                    <a:pt x="102" y="71"/>
                  </a:cubicBezTo>
                  <a:cubicBezTo>
                    <a:pt x="98" y="69"/>
                    <a:pt x="95" y="68"/>
                    <a:pt x="95" y="71"/>
                  </a:cubicBezTo>
                  <a:cubicBezTo>
                    <a:pt x="95" y="75"/>
                    <a:pt x="92" y="72"/>
                    <a:pt x="92" y="70"/>
                  </a:cubicBezTo>
                  <a:cubicBezTo>
                    <a:pt x="92" y="68"/>
                    <a:pt x="86" y="64"/>
                    <a:pt x="83" y="62"/>
                  </a:cubicBezTo>
                  <a:cubicBezTo>
                    <a:pt x="80" y="60"/>
                    <a:pt x="70" y="60"/>
                    <a:pt x="70" y="58"/>
                  </a:cubicBezTo>
                  <a:cubicBezTo>
                    <a:pt x="69" y="56"/>
                    <a:pt x="63" y="54"/>
                    <a:pt x="62" y="58"/>
                  </a:cubicBezTo>
                  <a:cubicBezTo>
                    <a:pt x="60" y="61"/>
                    <a:pt x="58" y="59"/>
                    <a:pt x="56" y="58"/>
                  </a:cubicBezTo>
                  <a:cubicBezTo>
                    <a:pt x="54" y="57"/>
                    <a:pt x="49" y="59"/>
                    <a:pt x="47" y="60"/>
                  </a:cubicBezTo>
                  <a:cubicBezTo>
                    <a:pt x="45" y="61"/>
                    <a:pt x="39" y="66"/>
                    <a:pt x="35" y="66"/>
                  </a:cubicBezTo>
                  <a:cubicBezTo>
                    <a:pt x="32" y="66"/>
                    <a:pt x="34" y="70"/>
                    <a:pt x="29" y="71"/>
                  </a:cubicBezTo>
                  <a:cubicBezTo>
                    <a:pt x="25" y="72"/>
                    <a:pt x="26" y="75"/>
                    <a:pt x="26" y="77"/>
                  </a:cubicBezTo>
                  <a:cubicBezTo>
                    <a:pt x="27" y="79"/>
                    <a:pt x="29" y="83"/>
                    <a:pt x="25" y="84"/>
                  </a:cubicBezTo>
                  <a:cubicBezTo>
                    <a:pt x="21" y="86"/>
                    <a:pt x="20" y="79"/>
                    <a:pt x="16" y="77"/>
                  </a:cubicBezTo>
                  <a:cubicBezTo>
                    <a:pt x="13" y="74"/>
                    <a:pt x="10" y="77"/>
                    <a:pt x="10" y="81"/>
                  </a:cubicBezTo>
                  <a:cubicBezTo>
                    <a:pt x="10" y="84"/>
                    <a:pt x="6" y="84"/>
                    <a:pt x="4" y="88"/>
                  </a:cubicBezTo>
                  <a:cubicBezTo>
                    <a:pt x="2" y="91"/>
                    <a:pt x="7" y="92"/>
                    <a:pt x="7" y="93"/>
                  </a:cubicBezTo>
                  <a:cubicBezTo>
                    <a:pt x="7" y="95"/>
                    <a:pt x="4" y="96"/>
                    <a:pt x="3" y="97"/>
                  </a:cubicBezTo>
                  <a:cubicBezTo>
                    <a:pt x="2" y="97"/>
                    <a:pt x="0" y="102"/>
                    <a:pt x="1" y="104"/>
                  </a:cubicBezTo>
                  <a:cubicBezTo>
                    <a:pt x="2" y="105"/>
                    <a:pt x="8" y="105"/>
                    <a:pt x="7" y="108"/>
                  </a:cubicBezTo>
                  <a:cubicBezTo>
                    <a:pt x="7" y="112"/>
                    <a:pt x="6" y="115"/>
                    <a:pt x="9" y="114"/>
                  </a:cubicBezTo>
                  <a:cubicBezTo>
                    <a:pt x="12" y="113"/>
                    <a:pt x="15" y="114"/>
                    <a:pt x="17" y="114"/>
                  </a:cubicBezTo>
                  <a:cubicBezTo>
                    <a:pt x="19" y="114"/>
                    <a:pt x="21" y="118"/>
                    <a:pt x="24" y="122"/>
                  </a:cubicBezTo>
                  <a:cubicBezTo>
                    <a:pt x="28" y="126"/>
                    <a:pt x="29" y="128"/>
                    <a:pt x="26" y="129"/>
                  </a:cubicBezTo>
                  <a:cubicBezTo>
                    <a:pt x="22" y="130"/>
                    <a:pt x="24" y="132"/>
                    <a:pt x="28" y="134"/>
                  </a:cubicBezTo>
                  <a:cubicBezTo>
                    <a:pt x="30" y="134"/>
                    <a:pt x="31" y="135"/>
                    <a:pt x="32" y="136"/>
                  </a:cubicBezTo>
                  <a:cubicBezTo>
                    <a:pt x="33" y="135"/>
                    <a:pt x="33" y="135"/>
                    <a:pt x="34" y="134"/>
                  </a:cubicBezTo>
                  <a:cubicBezTo>
                    <a:pt x="40" y="129"/>
                    <a:pt x="50" y="125"/>
                    <a:pt x="58" y="127"/>
                  </a:cubicBezTo>
                  <a:cubicBezTo>
                    <a:pt x="65" y="129"/>
                    <a:pt x="72" y="125"/>
                    <a:pt x="75" y="130"/>
                  </a:cubicBezTo>
                  <a:cubicBezTo>
                    <a:pt x="78" y="135"/>
                    <a:pt x="75" y="143"/>
                    <a:pt x="76" y="147"/>
                  </a:cubicBezTo>
                  <a:cubicBezTo>
                    <a:pt x="78" y="150"/>
                    <a:pt x="70" y="150"/>
                    <a:pt x="65" y="150"/>
                  </a:cubicBezTo>
                  <a:cubicBezTo>
                    <a:pt x="60" y="149"/>
                    <a:pt x="50" y="152"/>
                    <a:pt x="51" y="155"/>
                  </a:cubicBezTo>
                  <a:cubicBezTo>
                    <a:pt x="53" y="158"/>
                    <a:pt x="56" y="165"/>
                    <a:pt x="50" y="161"/>
                  </a:cubicBezTo>
                  <a:cubicBezTo>
                    <a:pt x="43" y="157"/>
                    <a:pt x="40" y="165"/>
                    <a:pt x="44" y="165"/>
                  </a:cubicBezTo>
                  <a:cubicBezTo>
                    <a:pt x="48" y="165"/>
                    <a:pt x="53" y="169"/>
                    <a:pt x="53" y="172"/>
                  </a:cubicBezTo>
                  <a:cubicBezTo>
                    <a:pt x="53" y="175"/>
                    <a:pt x="53" y="182"/>
                    <a:pt x="56" y="181"/>
                  </a:cubicBezTo>
                  <a:cubicBezTo>
                    <a:pt x="60" y="180"/>
                    <a:pt x="60" y="186"/>
                    <a:pt x="64" y="185"/>
                  </a:cubicBezTo>
                  <a:cubicBezTo>
                    <a:pt x="69" y="185"/>
                    <a:pt x="73" y="187"/>
                    <a:pt x="70" y="191"/>
                  </a:cubicBezTo>
                  <a:cubicBezTo>
                    <a:pt x="66" y="195"/>
                    <a:pt x="72" y="207"/>
                    <a:pt x="73" y="205"/>
                  </a:cubicBezTo>
                  <a:cubicBezTo>
                    <a:pt x="74" y="203"/>
                    <a:pt x="73" y="199"/>
                    <a:pt x="75" y="197"/>
                  </a:cubicBezTo>
                  <a:cubicBezTo>
                    <a:pt x="72" y="191"/>
                    <a:pt x="83" y="191"/>
                    <a:pt x="86" y="191"/>
                  </a:cubicBezTo>
                  <a:cubicBezTo>
                    <a:pt x="90" y="191"/>
                    <a:pt x="96" y="196"/>
                    <a:pt x="100" y="201"/>
                  </a:cubicBezTo>
                  <a:cubicBezTo>
                    <a:pt x="104" y="207"/>
                    <a:pt x="108" y="203"/>
                    <a:pt x="108" y="203"/>
                  </a:cubicBezTo>
                  <a:cubicBezTo>
                    <a:pt x="110" y="153"/>
                    <a:pt x="110" y="153"/>
                    <a:pt x="110" y="153"/>
                  </a:cubicBezTo>
                  <a:cubicBezTo>
                    <a:pt x="138" y="146"/>
                    <a:pt x="138" y="146"/>
                    <a:pt x="138" y="146"/>
                  </a:cubicBezTo>
                  <a:cubicBezTo>
                    <a:pt x="138" y="145"/>
                    <a:pt x="139" y="144"/>
                    <a:pt x="139" y="144"/>
                  </a:cubicBezTo>
                  <a:cubicBezTo>
                    <a:pt x="143" y="139"/>
                    <a:pt x="148" y="143"/>
                    <a:pt x="149" y="144"/>
                  </a:cubicBezTo>
                  <a:cubicBezTo>
                    <a:pt x="151" y="145"/>
                    <a:pt x="150" y="139"/>
                    <a:pt x="154" y="139"/>
                  </a:cubicBezTo>
                  <a:cubicBezTo>
                    <a:pt x="158" y="139"/>
                    <a:pt x="154" y="146"/>
                    <a:pt x="157" y="146"/>
                  </a:cubicBezTo>
                  <a:cubicBezTo>
                    <a:pt x="159" y="146"/>
                    <a:pt x="164" y="154"/>
                    <a:pt x="163" y="160"/>
                  </a:cubicBezTo>
                  <a:cubicBezTo>
                    <a:pt x="167" y="164"/>
                    <a:pt x="175" y="173"/>
                    <a:pt x="176" y="175"/>
                  </a:cubicBezTo>
                  <a:cubicBezTo>
                    <a:pt x="177" y="177"/>
                    <a:pt x="188" y="173"/>
                    <a:pt x="191" y="174"/>
                  </a:cubicBezTo>
                  <a:cubicBezTo>
                    <a:pt x="193" y="175"/>
                    <a:pt x="210" y="175"/>
                    <a:pt x="213" y="175"/>
                  </a:cubicBezTo>
                  <a:cubicBezTo>
                    <a:pt x="216" y="175"/>
                    <a:pt x="219" y="181"/>
                    <a:pt x="222" y="181"/>
                  </a:cubicBezTo>
                  <a:cubicBezTo>
                    <a:pt x="226" y="182"/>
                    <a:pt x="224" y="188"/>
                    <a:pt x="225" y="192"/>
                  </a:cubicBezTo>
                  <a:cubicBezTo>
                    <a:pt x="225" y="196"/>
                    <a:pt x="231" y="200"/>
                    <a:pt x="231" y="204"/>
                  </a:cubicBezTo>
                  <a:cubicBezTo>
                    <a:pt x="232" y="207"/>
                    <a:pt x="237" y="205"/>
                    <a:pt x="241" y="206"/>
                  </a:cubicBezTo>
                  <a:cubicBezTo>
                    <a:pt x="244" y="207"/>
                    <a:pt x="250" y="209"/>
                    <a:pt x="250" y="212"/>
                  </a:cubicBezTo>
                  <a:cubicBezTo>
                    <a:pt x="251" y="216"/>
                    <a:pt x="255" y="213"/>
                    <a:pt x="256" y="210"/>
                  </a:cubicBezTo>
                  <a:cubicBezTo>
                    <a:pt x="256" y="208"/>
                    <a:pt x="260" y="204"/>
                    <a:pt x="267" y="201"/>
                  </a:cubicBezTo>
                  <a:cubicBezTo>
                    <a:pt x="270" y="200"/>
                    <a:pt x="272" y="200"/>
                    <a:pt x="274" y="201"/>
                  </a:cubicBezTo>
                  <a:cubicBezTo>
                    <a:pt x="275" y="198"/>
                    <a:pt x="276" y="195"/>
                    <a:pt x="277" y="195"/>
                  </a:cubicBezTo>
                  <a:cubicBezTo>
                    <a:pt x="279" y="194"/>
                    <a:pt x="284" y="190"/>
                    <a:pt x="284" y="187"/>
                  </a:cubicBezTo>
                  <a:cubicBezTo>
                    <a:pt x="284" y="184"/>
                    <a:pt x="293" y="184"/>
                    <a:pt x="299" y="187"/>
                  </a:cubicBezTo>
                  <a:cubicBezTo>
                    <a:pt x="305" y="190"/>
                    <a:pt x="309" y="190"/>
                    <a:pt x="309" y="185"/>
                  </a:cubicBezTo>
                  <a:cubicBezTo>
                    <a:pt x="310" y="180"/>
                    <a:pt x="318" y="179"/>
                    <a:pt x="321" y="180"/>
                  </a:cubicBezTo>
                  <a:cubicBezTo>
                    <a:pt x="324" y="182"/>
                    <a:pt x="332" y="186"/>
                    <a:pt x="336" y="185"/>
                  </a:cubicBezTo>
                  <a:cubicBezTo>
                    <a:pt x="340" y="183"/>
                    <a:pt x="360" y="185"/>
                    <a:pt x="365" y="186"/>
                  </a:cubicBezTo>
                  <a:cubicBezTo>
                    <a:pt x="370" y="188"/>
                    <a:pt x="371" y="184"/>
                    <a:pt x="376" y="189"/>
                  </a:cubicBezTo>
                  <a:cubicBezTo>
                    <a:pt x="379" y="193"/>
                    <a:pt x="381" y="190"/>
                    <a:pt x="385" y="193"/>
                  </a:cubicBezTo>
                  <a:cubicBezTo>
                    <a:pt x="385" y="192"/>
                    <a:pt x="385" y="190"/>
                    <a:pt x="385" y="188"/>
                  </a:cubicBezTo>
                  <a:cubicBezTo>
                    <a:pt x="385" y="185"/>
                    <a:pt x="390" y="182"/>
                    <a:pt x="391" y="180"/>
                  </a:cubicBezTo>
                  <a:cubicBezTo>
                    <a:pt x="392" y="177"/>
                    <a:pt x="386" y="170"/>
                    <a:pt x="386" y="167"/>
                  </a:cubicBezTo>
                  <a:cubicBezTo>
                    <a:pt x="386" y="165"/>
                    <a:pt x="386" y="159"/>
                    <a:pt x="384" y="158"/>
                  </a:cubicBezTo>
                  <a:cubicBezTo>
                    <a:pt x="381" y="156"/>
                    <a:pt x="389" y="153"/>
                    <a:pt x="390" y="153"/>
                  </a:cubicBezTo>
                  <a:cubicBezTo>
                    <a:pt x="394" y="153"/>
                    <a:pt x="399" y="149"/>
                    <a:pt x="401" y="151"/>
                  </a:cubicBezTo>
                  <a:cubicBezTo>
                    <a:pt x="403" y="153"/>
                    <a:pt x="406" y="153"/>
                    <a:pt x="409" y="153"/>
                  </a:cubicBezTo>
                  <a:cubicBezTo>
                    <a:pt x="412" y="153"/>
                    <a:pt x="411" y="149"/>
                    <a:pt x="409" y="148"/>
                  </a:cubicBezTo>
                  <a:cubicBezTo>
                    <a:pt x="407" y="146"/>
                    <a:pt x="415" y="131"/>
                    <a:pt x="416" y="126"/>
                  </a:cubicBezTo>
                  <a:cubicBezTo>
                    <a:pt x="417" y="121"/>
                    <a:pt x="420" y="126"/>
                    <a:pt x="424" y="126"/>
                  </a:cubicBezTo>
                  <a:cubicBezTo>
                    <a:pt x="427" y="127"/>
                    <a:pt x="432" y="126"/>
                    <a:pt x="434" y="127"/>
                  </a:cubicBezTo>
                  <a:cubicBezTo>
                    <a:pt x="436" y="128"/>
                    <a:pt x="443" y="126"/>
                    <a:pt x="445" y="123"/>
                  </a:cubicBezTo>
                  <a:cubicBezTo>
                    <a:pt x="446" y="121"/>
                    <a:pt x="443" y="120"/>
                    <a:pt x="443" y="114"/>
                  </a:cubicBezTo>
                  <a:cubicBezTo>
                    <a:pt x="443" y="108"/>
                    <a:pt x="447" y="106"/>
                    <a:pt x="450" y="106"/>
                  </a:cubicBezTo>
                  <a:cubicBezTo>
                    <a:pt x="454" y="106"/>
                    <a:pt x="455" y="102"/>
                    <a:pt x="455" y="99"/>
                  </a:cubicBezTo>
                  <a:cubicBezTo>
                    <a:pt x="455" y="97"/>
                    <a:pt x="458" y="95"/>
                    <a:pt x="459" y="92"/>
                  </a:cubicBezTo>
                  <a:cubicBezTo>
                    <a:pt x="458" y="91"/>
                    <a:pt x="457" y="89"/>
                    <a:pt x="457" y="88"/>
                  </a:cubicBezTo>
                  <a:close/>
                  <a:moveTo>
                    <a:pt x="171" y="137"/>
                  </a:moveTo>
                  <a:cubicBezTo>
                    <a:pt x="170" y="139"/>
                    <a:pt x="157" y="135"/>
                    <a:pt x="156" y="132"/>
                  </a:cubicBezTo>
                  <a:cubicBezTo>
                    <a:pt x="155" y="130"/>
                    <a:pt x="174" y="133"/>
                    <a:pt x="171" y="137"/>
                  </a:cubicBezTo>
                  <a:close/>
                  <a:moveTo>
                    <a:pt x="361" y="136"/>
                  </a:moveTo>
                  <a:cubicBezTo>
                    <a:pt x="351" y="136"/>
                    <a:pt x="331" y="131"/>
                    <a:pt x="322" y="140"/>
                  </a:cubicBezTo>
                  <a:cubicBezTo>
                    <a:pt x="314" y="149"/>
                    <a:pt x="320" y="154"/>
                    <a:pt x="316" y="154"/>
                  </a:cubicBezTo>
                  <a:cubicBezTo>
                    <a:pt x="312" y="155"/>
                    <a:pt x="310" y="141"/>
                    <a:pt x="315" y="136"/>
                  </a:cubicBezTo>
                  <a:cubicBezTo>
                    <a:pt x="320" y="131"/>
                    <a:pt x="335" y="129"/>
                    <a:pt x="344" y="132"/>
                  </a:cubicBezTo>
                  <a:cubicBezTo>
                    <a:pt x="353" y="134"/>
                    <a:pt x="370" y="130"/>
                    <a:pt x="372" y="130"/>
                  </a:cubicBezTo>
                  <a:cubicBezTo>
                    <a:pt x="375" y="131"/>
                    <a:pt x="370" y="136"/>
                    <a:pt x="361" y="136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85" name="Freeform 156">
              <a:extLst>
                <a:ext uri="{FF2B5EF4-FFF2-40B4-BE49-F238E27FC236}">
                  <a16:creationId xmlns:a16="http://schemas.microsoft.com/office/drawing/2014/main" id="{F478F78D-74EE-A6CD-720C-75C389D4E8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8374" y="898525"/>
              <a:ext cx="3681413" cy="1411288"/>
            </a:xfrm>
            <a:custGeom>
              <a:avLst/>
              <a:gdLst/>
              <a:ahLst/>
              <a:cxnLst>
                <a:cxn ang="0">
                  <a:pos x="814" y="12"/>
                </a:cxn>
                <a:cxn ang="0">
                  <a:pos x="840" y="45"/>
                </a:cxn>
                <a:cxn ang="0">
                  <a:pos x="912" y="61"/>
                </a:cxn>
                <a:cxn ang="0">
                  <a:pos x="822" y="28"/>
                </a:cxn>
                <a:cxn ang="0">
                  <a:pos x="1331" y="168"/>
                </a:cxn>
                <a:cxn ang="0">
                  <a:pos x="1358" y="198"/>
                </a:cxn>
                <a:cxn ang="0">
                  <a:pos x="1388" y="664"/>
                </a:cxn>
                <a:cxn ang="0">
                  <a:pos x="355" y="25"/>
                </a:cxn>
                <a:cxn ang="0">
                  <a:pos x="1886" y="330"/>
                </a:cxn>
                <a:cxn ang="0">
                  <a:pos x="1698" y="277"/>
                </a:cxn>
                <a:cxn ang="0">
                  <a:pos x="1580" y="268"/>
                </a:cxn>
                <a:cxn ang="0">
                  <a:pos x="1412" y="221"/>
                </a:cxn>
                <a:cxn ang="0">
                  <a:pos x="1319" y="241"/>
                </a:cxn>
                <a:cxn ang="0">
                  <a:pos x="1224" y="204"/>
                </a:cxn>
                <a:cxn ang="0">
                  <a:pos x="1101" y="196"/>
                </a:cxn>
                <a:cxn ang="0">
                  <a:pos x="989" y="193"/>
                </a:cxn>
                <a:cxn ang="0">
                  <a:pos x="1007" y="122"/>
                </a:cxn>
                <a:cxn ang="0">
                  <a:pos x="909" y="126"/>
                </a:cxn>
                <a:cxn ang="0">
                  <a:pos x="800" y="148"/>
                </a:cxn>
                <a:cxn ang="0">
                  <a:pos x="764" y="190"/>
                </a:cxn>
                <a:cxn ang="0">
                  <a:pos x="667" y="228"/>
                </a:cxn>
                <a:cxn ang="0">
                  <a:pos x="623" y="257"/>
                </a:cxn>
                <a:cxn ang="0">
                  <a:pos x="630" y="312"/>
                </a:cxn>
                <a:cxn ang="0">
                  <a:pos x="603" y="320"/>
                </a:cxn>
                <a:cxn ang="0">
                  <a:pos x="557" y="231"/>
                </a:cxn>
                <a:cxn ang="0">
                  <a:pos x="468" y="273"/>
                </a:cxn>
                <a:cxn ang="0">
                  <a:pos x="384" y="305"/>
                </a:cxn>
                <a:cxn ang="0">
                  <a:pos x="307" y="312"/>
                </a:cxn>
                <a:cxn ang="0">
                  <a:pos x="230" y="353"/>
                </a:cxn>
                <a:cxn ang="0">
                  <a:pos x="170" y="355"/>
                </a:cxn>
                <a:cxn ang="0">
                  <a:pos x="201" y="292"/>
                </a:cxn>
                <a:cxn ang="0">
                  <a:pos x="100" y="296"/>
                </a:cxn>
                <a:cxn ang="0">
                  <a:pos x="133" y="407"/>
                </a:cxn>
                <a:cxn ang="0">
                  <a:pos x="89" y="497"/>
                </a:cxn>
                <a:cxn ang="0">
                  <a:pos x="134" y="574"/>
                </a:cxn>
                <a:cxn ang="0">
                  <a:pos x="223" y="617"/>
                </a:cxn>
                <a:cxn ang="0">
                  <a:pos x="193" y="682"/>
                </a:cxn>
                <a:cxn ang="0">
                  <a:pos x="326" y="731"/>
                </a:cxn>
                <a:cxn ang="0">
                  <a:pos x="312" y="613"/>
                </a:cxn>
                <a:cxn ang="0">
                  <a:pos x="425" y="599"/>
                </a:cxn>
                <a:cxn ang="0">
                  <a:pos x="472" y="554"/>
                </a:cxn>
                <a:cxn ang="0">
                  <a:pos x="610" y="554"/>
                </a:cxn>
                <a:cxn ang="0">
                  <a:pos x="738" y="612"/>
                </a:cxn>
                <a:cxn ang="0">
                  <a:pos x="849" y="616"/>
                </a:cxn>
                <a:cxn ang="0">
                  <a:pos x="939" y="614"/>
                </a:cxn>
                <a:cxn ang="0">
                  <a:pos x="1099" y="622"/>
                </a:cxn>
                <a:cxn ang="0">
                  <a:pos x="1210" y="615"/>
                </a:cxn>
                <a:cxn ang="0">
                  <a:pos x="1251" y="689"/>
                </a:cxn>
                <a:cxn ang="0">
                  <a:pos x="1365" y="573"/>
                </a:cxn>
                <a:cxn ang="0">
                  <a:pos x="1310" y="530"/>
                </a:cxn>
                <a:cxn ang="0">
                  <a:pos x="1484" y="473"/>
                </a:cxn>
                <a:cxn ang="0">
                  <a:pos x="1584" y="440"/>
                </a:cxn>
                <a:cxn ang="0">
                  <a:pos x="1544" y="494"/>
                </a:cxn>
                <a:cxn ang="0">
                  <a:pos x="1607" y="521"/>
                </a:cxn>
                <a:cxn ang="0">
                  <a:pos x="1697" y="458"/>
                </a:cxn>
                <a:cxn ang="0">
                  <a:pos x="1766" y="373"/>
                </a:cxn>
                <a:cxn ang="0">
                  <a:pos x="1875" y="379"/>
                </a:cxn>
                <a:cxn ang="0">
                  <a:pos x="993" y="567"/>
                </a:cxn>
                <a:cxn ang="0">
                  <a:pos x="386" y="247"/>
                </a:cxn>
                <a:cxn ang="0">
                  <a:pos x="485" y="133"/>
                </a:cxn>
                <a:cxn ang="0">
                  <a:pos x="415" y="39"/>
                </a:cxn>
                <a:cxn ang="0">
                  <a:pos x="464" y="16"/>
                </a:cxn>
              </a:cxnLst>
              <a:rect l="0" t="0" r="r" b="b"/>
              <a:pathLst>
                <a:path w="1926" h="739">
                  <a:moveTo>
                    <a:pt x="29" y="534"/>
                  </a:moveTo>
                  <a:cubicBezTo>
                    <a:pt x="28" y="535"/>
                    <a:pt x="24" y="534"/>
                    <a:pt x="23" y="532"/>
                  </a:cubicBezTo>
                  <a:cubicBezTo>
                    <a:pt x="22" y="530"/>
                    <a:pt x="18" y="531"/>
                    <a:pt x="16" y="531"/>
                  </a:cubicBezTo>
                  <a:cubicBezTo>
                    <a:pt x="16" y="532"/>
                    <a:pt x="17" y="532"/>
                    <a:pt x="18" y="533"/>
                  </a:cubicBezTo>
                  <a:cubicBezTo>
                    <a:pt x="19" y="536"/>
                    <a:pt x="12" y="536"/>
                    <a:pt x="14" y="539"/>
                  </a:cubicBezTo>
                  <a:cubicBezTo>
                    <a:pt x="16" y="542"/>
                    <a:pt x="9" y="542"/>
                    <a:pt x="9" y="539"/>
                  </a:cubicBezTo>
                  <a:cubicBezTo>
                    <a:pt x="9" y="536"/>
                    <a:pt x="1" y="537"/>
                    <a:pt x="1" y="540"/>
                  </a:cubicBezTo>
                  <a:cubicBezTo>
                    <a:pt x="1" y="540"/>
                    <a:pt x="1" y="541"/>
                    <a:pt x="0" y="542"/>
                  </a:cubicBezTo>
                  <a:cubicBezTo>
                    <a:pt x="2" y="543"/>
                    <a:pt x="5" y="544"/>
                    <a:pt x="6" y="544"/>
                  </a:cubicBezTo>
                  <a:cubicBezTo>
                    <a:pt x="7" y="545"/>
                    <a:pt x="27" y="547"/>
                    <a:pt x="35" y="545"/>
                  </a:cubicBezTo>
                  <a:cubicBezTo>
                    <a:pt x="35" y="544"/>
                    <a:pt x="36" y="540"/>
                    <a:pt x="36" y="538"/>
                  </a:cubicBezTo>
                  <a:cubicBezTo>
                    <a:pt x="36" y="536"/>
                    <a:pt x="31" y="534"/>
                    <a:pt x="29" y="534"/>
                  </a:cubicBezTo>
                  <a:close/>
                  <a:moveTo>
                    <a:pt x="814" y="12"/>
                  </a:moveTo>
                  <a:cubicBezTo>
                    <a:pt x="815" y="7"/>
                    <a:pt x="793" y="9"/>
                    <a:pt x="799" y="14"/>
                  </a:cubicBezTo>
                  <a:cubicBezTo>
                    <a:pt x="801" y="16"/>
                    <a:pt x="812" y="17"/>
                    <a:pt x="814" y="12"/>
                  </a:cubicBezTo>
                  <a:close/>
                  <a:moveTo>
                    <a:pt x="512" y="21"/>
                  </a:moveTo>
                  <a:cubicBezTo>
                    <a:pt x="524" y="20"/>
                    <a:pt x="524" y="13"/>
                    <a:pt x="517" y="11"/>
                  </a:cubicBezTo>
                  <a:cubicBezTo>
                    <a:pt x="511" y="10"/>
                    <a:pt x="510" y="15"/>
                    <a:pt x="506" y="15"/>
                  </a:cubicBezTo>
                  <a:cubicBezTo>
                    <a:pt x="503" y="15"/>
                    <a:pt x="490" y="17"/>
                    <a:pt x="493" y="20"/>
                  </a:cubicBezTo>
                  <a:cubicBezTo>
                    <a:pt x="496" y="23"/>
                    <a:pt x="505" y="22"/>
                    <a:pt x="512" y="21"/>
                  </a:cubicBezTo>
                  <a:close/>
                  <a:moveTo>
                    <a:pt x="840" y="45"/>
                  </a:moveTo>
                  <a:cubicBezTo>
                    <a:pt x="840" y="49"/>
                    <a:pt x="829" y="53"/>
                    <a:pt x="832" y="55"/>
                  </a:cubicBezTo>
                  <a:cubicBezTo>
                    <a:pt x="835" y="58"/>
                    <a:pt x="837" y="57"/>
                    <a:pt x="841" y="58"/>
                  </a:cubicBezTo>
                  <a:cubicBezTo>
                    <a:pt x="844" y="58"/>
                    <a:pt x="846" y="67"/>
                    <a:pt x="852" y="65"/>
                  </a:cubicBezTo>
                  <a:cubicBezTo>
                    <a:pt x="858" y="64"/>
                    <a:pt x="874" y="72"/>
                    <a:pt x="884" y="72"/>
                  </a:cubicBezTo>
                  <a:cubicBezTo>
                    <a:pt x="893" y="72"/>
                    <a:pt x="894" y="64"/>
                    <a:pt x="891" y="64"/>
                  </a:cubicBezTo>
                  <a:cubicBezTo>
                    <a:pt x="888" y="63"/>
                    <a:pt x="891" y="59"/>
                    <a:pt x="896" y="51"/>
                  </a:cubicBezTo>
                  <a:cubicBezTo>
                    <a:pt x="902" y="43"/>
                    <a:pt x="880" y="38"/>
                    <a:pt x="880" y="44"/>
                  </a:cubicBezTo>
                  <a:cubicBezTo>
                    <a:pt x="880" y="50"/>
                    <a:pt x="873" y="42"/>
                    <a:pt x="871" y="39"/>
                  </a:cubicBezTo>
                  <a:cubicBezTo>
                    <a:pt x="869" y="35"/>
                    <a:pt x="840" y="42"/>
                    <a:pt x="840" y="45"/>
                  </a:cubicBezTo>
                  <a:close/>
                  <a:moveTo>
                    <a:pt x="576" y="206"/>
                  </a:moveTo>
                  <a:cubicBezTo>
                    <a:pt x="580" y="207"/>
                    <a:pt x="592" y="205"/>
                    <a:pt x="593" y="202"/>
                  </a:cubicBezTo>
                  <a:cubicBezTo>
                    <a:pt x="595" y="200"/>
                    <a:pt x="589" y="197"/>
                    <a:pt x="581" y="197"/>
                  </a:cubicBezTo>
                  <a:cubicBezTo>
                    <a:pt x="573" y="197"/>
                    <a:pt x="572" y="206"/>
                    <a:pt x="576" y="206"/>
                  </a:cubicBezTo>
                  <a:close/>
                  <a:moveTo>
                    <a:pt x="673" y="211"/>
                  </a:moveTo>
                  <a:cubicBezTo>
                    <a:pt x="679" y="214"/>
                    <a:pt x="683" y="213"/>
                    <a:pt x="682" y="208"/>
                  </a:cubicBezTo>
                  <a:cubicBezTo>
                    <a:pt x="681" y="202"/>
                    <a:pt x="669" y="209"/>
                    <a:pt x="673" y="211"/>
                  </a:cubicBezTo>
                  <a:close/>
                  <a:moveTo>
                    <a:pt x="892" y="92"/>
                  </a:moveTo>
                  <a:cubicBezTo>
                    <a:pt x="896" y="95"/>
                    <a:pt x="911" y="89"/>
                    <a:pt x="921" y="89"/>
                  </a:cubicBezTo>
                  <a:cubicBezTo>
                    <a:pt x="931" y="90"/>
                    <a:pt x="959" y="82"/>
                    <a:pt x="960" y="76"/>
                  </a:cubicBezTo>
                  <a:cubicBezTo>
                    <a:pt x="961" y="71"/>
                    <a:pt x="950" y="71"/>
                    <a:pt x="946" y="67"/>
                  </a:cubicBezTo>
                  <a:cubicBezTo>
                    <a:pt x="941" y="62"/>
                    <a:pt x="932" y="66"/>
                    <a:pt x="929" y="70"/>
                  </a:cubicBezTo>
                  <a:cubicBezTo>
                    <a:pt x="927" y="74"/>
                    <a:pt x="924" y="70"/>
                    <a:pt x="931" y="64"/>
                  </a:cubicBezTo>
                  <a:cubicBezTo>
                    <a:pt x="937" y="58"/>
                    <a:pt x="924" y="53"/>
                    <a:pt x="924" y="57"/>
                  </a:cubicBezTo>
                  <a:cubicBezTo>
                    <a:pt x="924" y="61"/>
                    <a:pt x="912" y="57"/>
                    <a:pt x="912" y="61"/>
                  </a:cubicBezTo>
                  <a:cubicBezTo>
                    <a:pt x="912" y="65"/>
                    <a:pt x="908" y="66"/>
                    <a:pt x="908" y="70"/>
                  </a:cubicBezTo>
                  <a:cubicBezTo>
                    <a:pt x="908" y="74"/>
                    <a:pt x="900" y="68"/>
                    <a:pt x="900" y="76"/>
                  </a:cubicBezTo>
                  <a:cubicBezTo>
                    <a:pt x="899" y="85"/>
                    <a:pt x="887" y="89"/>
                    <a:pt x="892" y="92"/>
                  </a:cubicBezTo>
                  <a:close/>
                  <a:moveTo>
                    <a:pt x="822" y="36"/>
                  </a:moveTo>
                  <a:cubicBezTo>
                    <a:pt x="829" y="39"/>
                    <a:pt x="826" y="40"/>
                    <a:pt x="820" y="40"/>
                  </a:cubicBezTo>
                  <a:cubicBezTo>
                    <a:pt x="813" y="40"/>
                    <a:pt x="807" y="42"/>
                    <a:pt x="812" y="44"/>
                  </a:cubicBezTo>
                  <a:cubicBezTo>
                    <a:pt x="815" y="46"/>
                    <a:pt x="815" y="49"/>
                    <a:pt x="822" y="51"/>
                  </a:cubicBezTo>
                  <a:cubicBezTo>
                    <a:pt x="829" y="53"/>
                    <a:pt x="836" y="47"/>
                    <a:pt x="835" y="43"/>
                  </a:cubicBezTo>
                  <a:cubicBezTo>
                    <a:pt x="834" y="39"/>
                    <a:pt x="859" y="35"/>
                    <a:pt x="866" y="34"/>
                  </a:cubicBezTo>
                  <a:cubicBezTo>
                    <a:pt x="873" y="32"/>
                    <a:pt x="862" y="25"/>
                    <a:pt x="869" y="24"/>
                  </a:cubicBezTo>
                  <a:cubicBezTo>
                    <a:pt x="876" y="24"/>
                    <a:pt x="873" y="20"/>
                    <a:pt x="864" y="19"/>
                  </a:cubicBezTo>
                  <a:cubicBezTo>
                    <a:pt x="855" y="18"/>
                    <a:pt x="859" y="10"/>
                    <a:pt x="856" y="7"/>
                  </a:cubicBezTo>
                  <a:cubicBezTo>
                    <a:pt x="853" y="5"/>
                    <a:pt x="851" y="11"/>
                    <a:pt x="840" y="13"/>
                  </a:cubicBezTo>
                  <a:cubicBezTo>
                    <a:pt x="828" y="15"/>
                    <a:pt x="822" y="18"/>
                    <a:pt x="827" y="21"/>
                  </a:cubicBezTo>
                  <a:cubicBezTo>
                    <a:pt x="832" y="23"/>
                    <a:pt x="827" y="29"/>
                    <a:pt x="822" y="28"/>
                  </a:cubicBezTo>
                  <a:cubicBezTo>
                    <a:pt x="817" y="28"/>
                    <a:pt x="816" y="33"/>
                    <a:pt x="822" y="36"/>
                  </a:cubicBezTo>
                  <a:close/>
                  <a:moveTo>
                    <a:pt x="1423" y="161"/>
                  </a:moveTo>
                  <a:cubicBezTo>
                    <a:pt x="1431" y="161"/>
                    <a:pt x="1435" y="169"/>
                    <a:pt x="1450" y="170"/>
                  </a:cubicBezTo>
                  <a:cubicBezTo>
                    <a:pt x="1465" y="171"/>
                    <a:pt x="1477" y="168"/>
                    <a:pt x="1477" y="165"/>
                  </a:cubicBezTo>
                  <a:cubicBezTo>
                    <a:pt x="1477" y="161"/>
                    <a:pt x="1463" y="156"/>
                    <a:pt x="1459" y="159"/>
                  </a:cubicBezTo>
                  <a:cubicBezTo>
                    <a:pt x="1454" y="162"/>
                    <a:pt x="1451" y="155"/>
                    <a:pt x="1446" y="156"/>
                  </a:cubicBezTo>
                  <a:cubicBezTo>
                    <a:pt x="1440" y="158"/>
                    <a:pt x="1433" y="158"/>
                    <a:pt x="1430" y="153"/>
                  </a:cubicBezTo>
                  <a:cubicBezTo>
                    <a:pt x="1428" y="148"/>
                    <a:pt x="1419" y="160"/>
                    <a:pt x="1423" y="161"/>
                  </a:cubicBezTo>
                  <a:close/>
                  <a:moveTo>
                    <a:pt x="1795" y="254"/>
                  </a:moveTo>
                  <a:cubicBezTo>
                    <a:pt x="1801" y="257"/>
                    <a:pt x="1805" y="250"/>
                    <a:pt x="1811" y="254"/>
                  </a:cubicBezTo>
                  <a:cubicBezTo>
                    <a:pt x="1816" y="257"/>
                    <a:pt x="1829" y="252"/>
                    <a:pt x="1834" y="251"/>
                  </a:cubicBezTo>
                  <a:cubicBezTo>
                    <a:pt x="1840" y="250"/>
                    <a:pt x="1837" y="243"/>
                    <a:pt x="1822" y="241"/>
                  </a:cubicBezTo>
                  <a:cubicBezTo>
                    <a:pt x="1807" y="239"/>
                    <a:pt x="1788" y="250"/>
                    <a:pt x="1795" y="254"/>
                  </a:cubicBezTo>
                  <a:close/>
                  <a:moveTo>
                    <a:pt x="1322" y="161"/>
                  </a:moveTo>
                  <a:cubicBezTo>
                    <a:pt x="1326" y="163"/>
                    <a:pt x="1328" y="166"/>
                    <a:pt x="1331" y="168"/>
                  </a:cubicBezTo>
                  <a:cubicBezTo>
                    <a:pt x="1333" y="171"/>
                    <a:pt x="1343" y="167"/>
                    <a:pt x="1347" y="166"/>
                  </a:cubicBezTo>
                  <a:cubicBezTo>
                    <a:pt x="1351" y="164"/>
                    <a:pt x="1352" y="172"/>
                    <a:pt x="1358" y="168"/>
                  </a:cubicBezTo>
                  <a:cubicBezTo>
                    <a:pt x="1364" y="164"/>
                    <a:pt x="1371" y="166"/>
                    <a:pt x="1378" y="166"/>
                  </a:cubicBezTo>
                  <a:cubicBezTo>
                    <a:pt x="1385" y="166"/>
                    <a:pt x="1377" y="157"/>
                    <a:pt x="1377" y="153"/>
                  </a:cubicBezTo>
                  <a:cubicBezTo>
                    <a:pt x="1377" y="149"/>
                    <a:pt x="1386" y="151"/>
                    <a:pt x="1383" y="155"/>
                  </a:cubicBezTo>
                  <a:cubicBezTo>
                    <a:pt x="1380" y="158"/>
                    <a:pt x="1387" y="166"/>
                    <a:pt x="1398" y="165"/>
                  </a:cubicBezTo>
                  <a:cubicBezTo>
                    <a:pt x="1408" y="164"/>
                    <a:pt x="1400" y="158"/>
                    <a:pt x="1406" y="155"/>
                  </a:cubicBezTo>
                  <a:cubicBezTo>
                    <a:pt x="1411" y="153"/>
                    <a:pt x="1410" y="150"/>
                    <a:pt x="1403" y="146"/>
                  </a:cubicBezTo>
                  <a:cubicBezTo>
                    <a:pt x="1395" y="141"/>
                    <a:pt x="1385" y="144"/>
                    <a:pt x="1378" y="141"/>
                  </a:cubicBezTo>
                  <a:cubicBezTo>
                    <a:pt x="1371" y="138"/>
                    <a:pt x="1363" y="138"/>
                    <a:pt x="1362" y="145"/>
                  </a:cubicBezTo>
                  <a:cubicBezTo>
                    <a:pt x="1362" y="152"/>
                    <a:pt x="1348" y="137"/>
                    <a:pt x="1341" y="135"/>
                  </a:cubicBezTo>
                  <a:cubicBezTo>
                    <a:pt x="1333" y="132"/>
                    <a:pt x="1311" y="155"/>
                    <a:pt x="1322" y="161"/>
                  </a:cubicBezTo>
                  <a:close/>
                  <a:moveTo>
                    <a:pt x="1391" y="204"/>
                  </a:moveTo>
                  <a:cubicBezTo>
                    <a:pt x="1397" y="202"/>
                    <a:pt x="1387" y="191"/>
                    <a:pt x="1377" y="190"/>
                  </a:cubicBezTo>
                  <a:cubicBezTo>
                    <a:pt x="1366" y="188"/>
                    <a:pt x="1357" y="196"/>
                    <a:pt x="1358" y="198"/>
                  </a:cubicBezTo>
                  <a:cubicBezTo>
                    <a:pt x="1361" y="203"/>
                    <a:pt x="1385" y="205"/>
                    <a:pt x="1391" y="204"/>
                  </a:cubicBezTo>
                  <a:close/>
                  <a:moveTo>
                    <a:pt x="1365" y="182"/>
                  </a:moveTo>
                  <a:cubicBezTo>
                    <a:pt x="1365" y="177"/>
                    <a:pt x="1347" y="183"/>
                    <a:pt x="1354" y="186"/>
                  </a:cubicBezTo>
                  <a:cubicBezTo>
                    <a:pt x="1358" y="187"/>
                    <a:pt x="1365" y="187"/>
                    <a:pt x="1365" y="182"/>
                  </a:cubicBezTo>
                  <a:close/>
                  <a:moveTo>
                    <a:pt x="1389" y="589"/>
                  </a:moveTo>
                  <a:cubicBezTo>
                    <a:pt x="1385" y="579"/>
                    <a:pt x="1394" y="570"/>
                    <a:pt x="1387" y="565"/>
                  </a:cubicBezTo>
                  <a:cubicBezTo>
                    <a:pt x="1381" y="560"/>
                    <a:pt x="1383" y="549"/>
                    <a:pt x="1380" y="551"/>
                  </a:cubicBezTo>
                  <a:cubicBezTo>
                    <a:pt x="1377" y="553"/>
                    <a:pt x="1380" y="562"/>
                    <a:pt x="1375" y="563"/>
                  </a:cubicBezTo>
                  <a:cubicBezTo>
                    <a:pt x="1369" y="564"/>
                    <a:pt x="1374" y="569"/>
                    <a:pt x="1372" y="575"/>
                  </a:cubicBezTo>
                  <a:cubicBezTo>
                    <a:pt x="1370" y="582"/>
                    <a:pt x="1373" y="592"/>
                    <a:pt x="1376" y="598"/>
                  </a:cubicBezTo>
                  <a:cubicBezTo>
                    <a:pt x="1379" y="604"/>
                    <a:pt x="1372" y="636"/>
                    <a:pt x="1375" y="641"/>
                  </a:cubicBezTo>
                  <a:cubicBezTo>
                    <a:pt x="1378" y="646"/>
                    <a:pt x="1371" y="670"/>
                    <a:pt x="1373" y="673"/>
                  </a:cubicBezTo>
                  <a:cubicBezTo>
                    <a:pt x="1377" y="677"/>
                    <a:pt x="1374" y="666"/>
                    <a:pt x="1380" y="665"/>
                  </a:cubicBezTo>
                  <a:cubicBezTo>
                    <a:pt x="1386" y="664"/>
                    <a:pt x="1386" y="672"/>
                    <a:pt x="1390" y="674"/>
                  </a:cubicBezTo>
                  <a:cubicBezTo>
                    <a:pt x="1394" y="675"/>
                    <a:pt x="1391" y="663"/>
                    <a:pt x="1388" y="664"/>
                  </a:cubicBezTo>
                  <a:cubicBezTo>
                    <a:pt x="1385" y="664"/>
                    <a:pt x="1382" y="656"/>
                    <a:pt x="1380" y="650"/>
                  </a:cubicBezTo>
                  <a:cubicBezTo>
                    <a:pt x="1379" y="645"/>
                    <a:pt x="1384" y="639"/>
                    <a:pt x="1384" y="632"/>
                  </a:cubicBezTo>
                  <a:cubicBezTo>
                    <a:pt x="1384" y="625"/>
                    <a:pt x="1392" y="626"/>
                    <a:pt x="1397" y="631"/>
                  </a:cubicBezTo>
                  <a:cubicBezTo>
                    <a:pt x="1402" y="636"/>
                    <a:pt x="1403" y="632"/>
                    <a:pt x="1401" y="629"/>
                  </a:cubicBezTo>
                  <a:cubicBezTo>
                    <a:pt x="1399" y="625"/>
                    <a:pt x="1392" y="598"/>
                    <a:pt x="1389" y="589"/>
                  </a:cubicBezTo>
                  <a:close/>
                  <a:moveTo>
                    <a:pt x="326" y="292"/>
                  </a:moveTo>
                  <a:cubicBezTo>
                    <a:pt x="335" y="300"/>
                    <a:pt x="343" y="288"/>
                    <a:pt x="347" y="287"/>
                  </a:cubicBezTo>
                  <a:cubicBezTo>
                    <a:pt x="351" y="287"/>
                    <a:pt x="344" y="282"/>
                    <a:pt x="337" y="280"/>
                  </a:cubicBezTo>
                  <a:cubicBezTo>
                    <a:pt x="330" y="278"/>
                    <a:pt x="319" y="285"/>
                    <a:pt x="326" y="292"/>
                  </a:cubicBezTo>
                  <a:close/>
                  <a:moveTo>
                    <a:pt x="340" y="22"/>
                  </a:moveTo>
                  <a:cubicBezTo>
                    <a:pt x="345" y="26"/>
                    <a:pt x="327" y="25"/>
                    <a:pt x="325" y="28"/>
                  </a:cubicBezTo>
                  <a:cubicBezTo>
                    <a:pt x="323" y="31"/>
                    <a:pt x="312" y="30"/>
                    <a:pt x="314" y="34"/>
                  </a:cubicBezTo>
                  <a:cubicBezTo>
                    <a:pt x="316" y="38"/>
                    <a:pt x="333" y="38"/>
                    <a:pt x="333" y="35"/>
                  </a:cubicBezTo>
                  <a:cubicBezTo>
                    <a:pt x="333" y="32"/>
                    <a:pt x="342" y="35"/>
                    <a:pt x="342" y="32"/>
                  </a:cubicBezTo>
                  <a:cubicBezTo>
                    <a:pt x="342" y="29"/>
                    <a:pt x="346" y="25"/>
                    <a:pt x="355" y="25"/>
                  </a:cubicBezTo>
                  <a:cubicBezTo>
                    <a:pt x="365" y="24"/>
                    <a:pt x="365" y="21"/>
                    <a:pt x="356" y="17"/>
                  </a:cubicBezTo>
                  <a:cubicBezTo>
                    <a:pt x="347" y="13"/>
                    <a:pt x="336" y="19"/>
                    <a:pt x="340" y="22"/>
                  </a:cubicBezTo>
                  <a:close/>
                  <a:moveTo>
                    <a:pt x="309" y="25"/>
                  </a:moveTo>
                  <a:cubicBezTo>
                    <a:pt x="317" y="18"/>
                    <a:pt x="327" y="25"/>
                    <a:pt x="328" y="22"/>
                  </a:cubicBezTo>
                  <a:cubicBezTo>
                    <a:pt x="329" y="18"/>
                    <a:pt x="314" y="17"/>
                    <a:pt x="308" y="20"/>
                  </a:cubicBezTo>
                  <a:cubicBezTo>
                    <a:pt x="302" y="23"/>
                    <a:pt x="289" y="21"/>
                    <a:pt x="291" y="25"/>
                  </a:cubicBezTo>
                  <a:cubicBezTo>
                    <a:pt x="292" y="27"/>
                    <a:pt x="301" y="32"/>
                    <a:pt x="309" y="25"/>
                  </a:cubicBezTo>
                  <a:close/>
                  <a:moveTo>
                    <a:pt x="1036" y="176"/>
                  </a:moveTo>
                  <a:cubicBezTo>
                    <a:pt x="1034" y="178"/>
                    <a:pt x="1027" y="178"/>
                    <a:pt x="1029" y="181"/>
                  </a:cubicBezTo>
                  <a:cubicBezTo>
                    <a:pt x="1032" y="185"/>
                    <a:pt x="1049" y="183"/>
                    <a:pt x="1049" y="178"/>
                  </a:cubicBezTo>
                  <a:cubicBezTo>
                    <a:pt x="1050" y="172"/>
                    <a:pt x="1037" y="173"/>
                    <a:pt x="1036" y="176"/>
                  </a:cubicBezTo>
                  <a:close/>
                  <a:moveTo>
                    <a:pt x="1923" y="348"/>
                  </a:moveTo>
                  <a:cubicBezTo>
                    <a:pt x="1920" y="347"/>
                    <a:pt x="1909" y="340"/>
                    <a:pt x="1906" y="337"/>
                  </a:cubicBezTo>
                  <a:cubicBezTo>
                    <a:pt x="1904" y="333"/>
                    <a:pt x="1891" y="331"/>
                    <a:pt x="1891" y="333"/>
                  </a:cubicBezTo>
                  <a:cubicBezTo>
                    <a:pt x="1891" y="335"/>
                    <a:pt x="1887" y="332"/>
                    <a:pt x="1886" y="330"/>
                  </a:cubicBezTo>
                  <a:cubicBezTo>
                    <a:pt x="1885" y="328"/>
                    <a:pt x="1871" y="328"/>
                    <a:pt x="1871" y="330"/>
                  </a:cubicBezTo>
                  <a:cubicBezTo>
                    <a:pt x="1871" y="332"/>
                    <a:pt x="1874" y="333"/>
                    <a:pt x="1876" y="335"/>
                  </a:cubicBezTo>
                  <a:cubicBezTo>
                    <a:pt x="1878" y="338"/>
                    <a:pt x="1873" y="339"/>
                    <a:pt x="1874" y="342"/>
                  </a:cubicBezTo>
                  <a:cubicBezTo>
                    <a:pt x="1875" y="345"/>
                    <a:pt x="1869" y="341"/>
                    <a:pt x="1867" y="339"/>
                  </a:cubicBezTo>
                  <a:cubicBezTo>
                    <a:pt x="1865" y="338"/>
                    <a:pt x="1866" y="331"/>
                    <a:pt x="1867" y="328"/>
                  </a:cubicBezTo>
                  <a:cubicBezTo>
                    <a:pt x="1867" y="324"/>
                    <a:pt x="1863" y="325"/>
                    <a:pt x="1862" y="322"/>
                  </a:cubicBezTo>
                  <a:cubicBezTo>
                    <a:pt x="1862" y="318"/>
                    <a:pt x="1847" y="312"/>
                    <a:pt x="1841" y="309"/>
                  </a:cubicBezTo>
                  <a:cubicBezTo>
                    <a:pt x="1834" y="306"/>
                    <a:pt x="1826" y="304"/>
                    <a:pt x="1824" y="301"/>
                  </a:cubicBezTo>
                  <a:cubicBezTo>
                    <a:pt x="1822" y="297"/>
                    <a:pt x="1810" y="297"/>
                    <a:pt x="1806" y="292"/>
                  </a:cubicBezTo>
                  <a:cubicBezTo>
                    <a:pt x="1802" y="288"/>
                    <a:pt x="1783" y="280"/>
                    <a:pt x="1775" y="279"/>
                  </a:cubicBezTo>
                  <a:cubicBezTo>
                    <a:pt x="1766" y="279"/>
                    <a:pt x="1768" y="274"/>
                    <a:pt x="1764" y="275"/>
                  </a:cubicBezTo>
                  <a:cubicBezTo>
                    <a:pt x="1760" y="276"/>
                    <a:pt x="1743" y="275"/>
                    <a:pt x="1738" y="274"/>
                  </a:cubicBezTo>
                  <a:cubicBezTo>
                    <a:pt x="1732" y="273"/>
                    <a:pt x="1731" y="277"/>
                    <a:pt x="1727" y="276"/>
                  </a:cubicBezTo>
                  <a:cubicBezTo>
                    <a:pt x="1724" y="274"/>
                    <a:pt x="1704" y="267"/>
                    <a:pt x="1701" y="270"/>
                  </a:cubicBezTo>
                  <a:cubicBezTo>
                    <a:pt x="1699" y="272"/>
                    <a:pt x="1700" y="276"/>
                    <a:pt x="1698" y="277"/>
                  </a:cubicBezTo>
                  <a:cubicBezTo>
                    <a:pt x="1695" y="278"/>
                    <a:pt x="1698" y="281"/>
                    <a:pt x="1703" y="286"/>
                  </a:cubicBezTo>
                  <a:cubicBezTo>
                    <a:pt x="1709" y="291"/>
                    <a:pt x="1705" y="295"/>
                    <a:pt x="1700" y="297"/>
                  </a:cubicBezTo>
                  <a:cubicBezTo>
                    <a:pt x="1695" y="299"/>
                    <a:pt x="1687" y="295"/>
                    <a:pt x="1685" y="291"/>
                  </a:cubicBezTo>
                  <a:cubicBezTo>
                    <a:pt x="1682" y="287"/>
                    <a:pt x="1676" y="289"/>
                    <a:pt x="1674" y="284"/>
                  </a:cubicBezTo>
                  <a:cubicBezTo>
                    <a:pt x="1672" y="279"/>
                    <a:pt x="1676" y="278"/>
                    <a:pt x="1679" y="281"/>
                  </a:cubicBezTo>
                  <a:cubicBezTo>
                    <a:pt x="1683" y="284"/>
                    <a:pt x="1687" y="281"/>
                    <a:pt x="1688" y="278"/>
                  </a:cubicBezTo>
                  <a:cubicBezTo>
                    <a:pt x="1688" y="274"/>
                    <a:pt x="1679" y="272"/>
                    <a:pt x="1673" y="272"/>
                  </a:cubicBezTo>
                  <a:cubicBezTo>
                    <a:pt x="1668" y="272"/>
                    <a:pt x="1665" y="279"/>
                    <a:pt x="1660" y="282"/>
                  </a:cubicBezTo>
                  <a:cubicBezTo>
                    <a:pt x="1655" y="285"/>
                    <a:pt x="1634" y="281"/>
                    <a:pt x="1632" y="279"/>
                  </a:cubicBezTo>
                  <a:cubicBezTo>
                    <a:pt x="1630" y="277"/>
                    <a:pt x="1601" y="279"/>
                    <a:pt x="1598" y="281"/>
                  </a:cubicBezTo>
                  <a:cubicBezTo>
                    <a:pt x="1595" y="283"/>
                    <a:pt x="1597" y="291"/>
                    <a:pt x="1596" y="292"/>
                  </a:cubicBezTo>
                  <a:cubicBezTo>
                    <a:pt x="1594" y="292"/>
                    <a:pt x="1593" y="283"/>
                    <a:pt x="1593" y="281"/>
                  </a:cubicBezTo>
                  <a:cubicBezTo>
                    <a:pt x="1593" y="279"/>
                    <a:pt x="1589" y="278"/>
                    <a:pt x="1584" y="278"/>
                  </a:cubicBezTo>
                  <a:cubicBezTo>
                    <a:pt x="1579" y="278"/>
                    <a:pt x="1576" y="278"/>
                    <a:pt x="1578" y="275"/>
                  </a:cubicBezTo>
                  <a:cubicBezTo>
                    <a:pt x="1580" y="273"/>
                    <a:pt x="1576" y="271"/>
                    <a:pt x="1580" y="268"/>
                  </a:cubicBezTo>
                  <a:cubicBezTo>
                    <a:pt x="1584" y="265"/>
                    <a:pt x="1573" y="257"/>
                    <a:pt x="1562" y="252"/>
                  </a:cubicBezTo>
                  <a:cubicBezTo>
                    <a:pt x="1551" y="248"/>
                    <a:pt x="1526" y="250"/>
                    <a:pt x="1519" y="252"/>
                  </a:cubicBezTo>
                  <a:cubicBezTo>
                    <a:pt x="1512" y="254"/>
                    <a:pt x="1499" y="254"/>
                    <a:pt x="1493" y="254"/>
                  </a:cubicBezTo>
                  <a:cubicBezTo>
                    <a:pt x="1486" y="254"/>
                    <a:pt x="1491" y="251"/>
                    <a:pt x="1490" y="248"/>
                  </a:cubicBezTo>
                  <a:cubicBezTo>
                    <a:pt x="1488" y="245"/>
                    <a:pt x="1477" y="242"/>
                    <a:pt x="1475" y="244"/>
                  </a:cubicBezTo>
                  <a:cubicBezTo>
                    <a:pt x="1474" y="247"/>
                    <a:pt x="1471" y="244"/>
                    <a:pt x="1471" y="242"/>
                  </a:cubicBezTo>
                  <a:cubicBezTo>
                    <a:pt x="1471" y="241"/>
                    <a:pt x="1461" y="237"/>
                    <a:pt x="1457" y="238"/>
                  </a:cubicBezTo>
                  <a:cubicBezTo>
                    <a:pt x="1453" y="239"/>
                    <a:pt x="1451" y="234"/>
                    <a:pt x="1456" y="234"/>
                  </a:cubicBezTo>
                  <a:cubicBezTo>
                    <a:pt x="1460" y="234"/>
                    <a:pt x="1468" y="235"/>
                    <a:pt x="1465" y="230"/>
                  </a:cubicBezTo>
                  <a:cubicBezTo>
                    <a:pt x="1461" y="224"/>
                    <a:pt x="1431" y="223"/>
                    <a:pt x="1429" y="224"/>
                  </a:cubicBezTo>
                  <a:cubicBezTo>
                    <a:pt x="1426" y="225"/>
                    <a:pt x="1428" y="229"/>
                    <a:pt x="1422" y="235"/>
                  </a:cubicBezTo>
                  <a:cubicBezTo>
                    <a:pt x="1415" y="241"/>
                    <a:pt x="1409" y="237"/>
                    <a:pt x="1410" y="234"/>
                  </a:cubicBezTo>
                  <a:cubicBezTo>
                    <a:pt x="1411" y="231"/>
                    <a:pt x="1419" y="231"/>
                    <a:pt x="1419" y="228"/>
                  </a:cubicBezTo>
                  <a:cubicBezTo>
                    <a:pt x="1419" y="225"/>
                    <a:pt x="1408" y="227"/>
                    <a:pt x="1406" y="224"/>
                  </a:cubicBezTo>
                  <a:cubicBezTo>
                    <a:pt x="1404" y="222"/>
                    <a:pt x="1408" y="220"/>
                    <a:pt x="1412" y="221"/>
                  </a:cubicBezTo>
                  <a:cubicBezTo>
                    <a:pt x="1416" y="223"/>
                    <a:pt x="1423" y="223"/>
                    <a:pt x="1424" y="221"/>
                  </a:cubicBezTo>
                  <a:cubicBezTo>
                    <a:pt x="1424" y="220"/>
                    <a:pt x="1420" y="219"/>
                    <a:pt x="1413" y="218"/>
                  </a:cubicBezTo>
                  <a:cubicBezTo>
                    <a:pt x="1406" y="217"/>
                    <a:pt x="1390" y="213"/>
                    <a:pt x="1382" y="214"/>
                  </a:cubicBezTo>
                  <a:cubicBezTo>
                    <a:pt x="1373" y="215"/>
                    <a:pt x="1369" y="211"/>
                    <a:pt x="1365" y="210"/>
                  </a:cubicBezTo>
                  <a:cubicBezTo>
                    <a:pt x="1360" y="210"/>
                    <a:pt x="1360" y="213"/>
                    <a:pt x="1362" y="216"/>
                  </a:cubicBezTo>
                  <a:cubicBezTo>
                    <a:pt x="1364" y="218"/>
                    <a:pt x="1358" y="220"/>
                    <a:pt x="1352" y="219"/>
                  </a:cubicBezTo>
                  <a:cubicBezTo>
                    <a:pt x="1347" y="218"/>
                    <a:pt x="1339" y="222"/>
                    <a:pt x="1342" y="226"/>
                  </a:cubicBezTo>
                  <a:cubicBezTo>
                    <a:pt x="1345" y="230"/>
                    <a:pt x="1348" y="225"/>
                    <a:pt x="1351" y="226"/>
                  </a:cubicBezTo>
                  <a:cubicBezTo>
                    <a:pt x="1353" y="228"/>
                    <a:pt x="1344" y="230"/>
                    <a:pt x="1348" y="232"/>
                  </a:cubicBezTo>
                  <a:cubicBezTo>
                    <a:pt x="1352" y="234"/>
                    <a:pt x="1351" y="238"/>
                    <a:pt x="1351" y="240"/>
                  </a:cubicBezTo>
                  <a:cubicBezTo>
                    <a:pt x="1351" y="242"/>
                    <a:pt x="1345" y="243"/>
                    <a:pt x="1342" y="240"/>
                  </a:cubicBezTo>
                  <a:cubicBezTo>
                    <a:pt x="1340" y="237"/>
                    <a:pt x="1336" y="240"/>
                    <a:pt x="1331" y="239"/>
                  </a:cubicBezTo>
                  <a:cubicBezTo>
                    <a:pt x="1327" y="239"/>
                    <a:pt x="1323" y="241"/>
                    <a:pt x="1328" y="242"/>
                  </a:cubicBezTo>
                  <a:cubicBezTo>
                    <a:pt x="1333" y="242"/>
                    <a:pt x="1335" y="246"/>
                    <a:pt x="1328" y="246"/>
                  </a:cubicBezTo>
                  <a:cubicBezTo>
                    <a:pt x="1322" y="247"/>
                    <a:pt x="1323" y="240"/>
                    <a:pt x="1319" y="241"/>
                  </a:cubicBezTo>
                  <a:cubicBezTo>
                    <a:pt x="1315" y="242"/>
                    <a:pt x="1307" y="238"/>
                    <a:pt x="1302" y="238"/>
                  </a:cubicBezTo>
                  <a:cubicBezTo>
                    <a:pt x="1297" y="238"/>
                    <a:pt x="1295" y="242"/>
                    <a:pt x="1289" y="242"/>
                  </a:cubicBezTo>
                  <a:cubicBezTo>
                    <a:pt x="1283" y="243"/>
                    <a:pt x="1274" y="239"/>
                    <a:pt x="1272" y="236"/>
                  </a:cubicBezTo>
                  <a:cubicBezTo>
                    <a:pt x="1269" y="232"/>
                    <a:pt x="1269" y="231"/>
                    <a:pt x="1266" y="235"/>
                  </a:cubicBezTo>
                  <a:cubicBezTo>
                    <a:pt x="1263" y="239"/>
                    <a:pt x="1262" y="246"/>
                    <a:pt x="1259" y="247"/>
                  </a:cubicBezTo>
                  <a:cubicBezTo>
                    <a:pt x="1256" y="247"/>
                    <a:pt x="1255" y="254"/>
                    <a:pt x="1252" y="256"/>
                  </a:cubicBezTo>
                  <a:cubicBezTo>
                    <a:pt x="1249" y="257"/>
                    <a:pt x="1249" y="253"/>
                    <a:pt x="1245" y="253"/>
                  </a:cubicBezTo>
                  <a:cubicBezTo>
                    <a:pt x="1241" y="254"/>
                    <a:pt x="1229" y="242"/>
                    <a:pt x="1228" y="238"/>
                  </a:cubicBezTo>
                  <a:cubicBezTo>
                    <a:pt x="1228" y="235"/>
                    <a:pt x="1220" y="228"/>
                    <a:pt x="1218" y="227"/>
                  </a:cubicBezTo>
                  <a:cubicBezTo>
                    <a:pt x="1216" y="225"/>
                    <a:pt x="1220" y="225"/>
                    <a:pt x="1223" y="227"/>
                  </a:cubicBezTo>
                  <a:cubicBezTo>
                    <a:pt x="1225" y="229"/>
                    <a:pt x="1228" y="229"/>
                    <a:pt x="1231" y="228"/>
                  </a:cubicBezTo>
                  <a:cubicBezTo>
                    <a:pt x="1233" y="226"/>
                    <a:pt x="1233" y="220"/>
                    <a:pt x="1229" y="220"/>
                  </a:cubicBezTo>
                  <a:cubicBezTo>
                    <a:pt x="1224" y="220"/>
                    <a:pt x="1226" y="216"/>
                    <a:pt x="1228" y="216"/>
                  </a:cubicBezTo>
                  <a:cubicBezTo>
                    <a:pt x="1230" y="215"/>
                    <a:pt x="1223" y="208"/>
                    <a:pt x="1226" y="208"/>
                  </a:cubicBezTo>
                  <a:cubicBezTo>
                    <a:pt x="1228" y="207"/>
                    <a:pt x="1227" y="204"/>
                    <a:pt x="1224" y="204"/>
                  </a:cubicBezTo>
                  <a:cubicBezTo>
                    <a:pt x="1220" y="203"/>
                    <a:pt x="1216" y="200"/>
                    <a:pt x="1216" y="198"/>
                  </a:cubicBezTo>
                  <a:cubicBezTo>
                    <a:pt x="1216" y="197"/>
                    <a:pt x="1200" y="196"/>
                    <a:pt x="1201" y="199"/>
                  </a:cubicBezTo>
                  <a:cubicBezTo>
                    <a:pt x="1202" y="201"/>
                    <a:pt x="1196" y="200"/>
                    <a:pt x="1197" y="198"/>
                  </a:cubicBezTo>
                  <a:cubicBezTo>
                    <a:pt x="1198" y="196"/>
                    <a:pt x="1191" y="197"/>
                    <a:pt x="1184" y="195"/>
                  </a:cubicBezTo>
                  <a:cubicBezTo>
                    <a:pt x="1177" y="193"/>
                    <a:pt x="1176" y="188"/>
                    <a:pt x="1174" y="187"/>
                  </a:cubicBezTo>
                  <a:cubicBezTo>
                    <a:pt x="1171" y="187"/>
                    <a:pt x="1172" y="194"/>
                    <a:pt x="1169" y="193"/>
                  </a:cubicBezTo>
                  <a:cubicBezTo>
                    <a:pt x="1165" y="191"/>
                    <a:pt x="1161" y="194"/>
                    <a:pt x="1163" y="199"/>
                  </a:cubicBezTo>
                  <a:cubicBezTo>
                    <a:pt x="1165" y="203"/>
                    <a:pt x="1163" y="204"/>
                    <a:pt x="1163" y="207"/>
                  </a:cubicBezTo>
                  <a:cubicBezTo>
                    <a:pt x="1162" y="211"/>
                    <a:pt x="1160" y="209"/>
                    <a:pt x="1156" y="208"/>
                  </a:cubicBezTo>
                  <a:cubicBezTo>
                    <a:pt x="1152" y="206"/>
                    <a:pt x="1152" y="211"/>
                    <a:pt x="1142" y="209"/>
                  </a:cubicBezTo>
                  <a:cubicBezTo>
                    <a:pt x="1133" y="207"/>
                    <a:pt x="1129" y="209"/>
                    <a:pt x="1127" y="206"/>
                  </a:cubicBezTo>
                  <a:cubicBezTo>
                    <a:pt x="1126" y="203"/>
                    <a:pt x="1123" y="203"/>
                    <a:pt x="1122" y="205"/>
                  </a:cubicBezTo>
                  <a:cubicBezTo>
                    <a:pt x="1122" y="208"/>
                    <a:pt x="1108" y="207"/>
                    <a:pt x="1107" y="203"/>
                  </a:cubicBezTo>
                  <a:cubicBezTo>
                    <a:pt x="1105" y="199"/>
                    <a:pt x="1109" y="199"/>
                    <a:pt x="1111" y="198"/>
                  </a:cubicBezTo>
                  <a:cubicBezTo>
                    <a:pt x="1113" y="197"/>
                    <a:pt x="1109" y="195"/>
                    <a:pt x="1101" y="196"/>
                  </a:cubicBezTo>
                  <a:cubicBezTo>
                    <a:pt x="1093" y="196"/>
                    <a:pt x="1088" y="192"/>
                    <a:pt x="1080" y="193"/>
                  </a:cubicBezTo>
                  <a:cubicBezTo>
                    <a:pt x="1072" y="193"/>
                    <a:pt x="1054" y="195"/>
                    <a:pt x="1052" y="196"/>
                  </a:cubicBezTo>
                  <a:cubicBezTo>
                    <a:pt x="1049" y="197"/>
                    <a:pt x="1054" y="202"/>
                    <a:pt x="1050" y="202"/>
                  </a:cubicBezTo>
                  <a:cubicBezTo>
                    <a:pt x="1047" y="203"/>
                    <a:pt x="1049" y="195"/>
                    <a:pt x="1049" y="191"/>
                  </a:cubicBezTo>
                  <a:cubicBezTo>
                    <a:pt x="1048" y="188"/>
                    <a:pt x="1042" y="187"/>
                    <a:pt x="1043" y="190"/>
                  </a:cubicBezTo>
                  <a:cubicBezTo>
                    <a:pt x="1044" y="193"/>
                    <a:pt x="1034" y="194"/>
                    <a:pt x="1031" y="192"/>
                  </a:cubicBezTo>
                  <a:cubicBezTo>
                    <a:pt x="1029" y="189"/>
                    <a:pt x="1025" y="187"/>
                    <a:pt x="1018" y="185"/>
                  </a:cubicBezTo>
                  <a:cubicBezTo>
                    <a:pt x="1012" y="183"/>
                    <a:pt x="1004" y="190"/>
                    <a:pt x="1006" y="192"/>
                  </a:cubicBezTo>
                  <a:cubicBezTo>
                    <a:pt x="1007" y="194"/>
                    <a:pt x="1012" y="193"/>
                    <a:pt x="1012" y="194"/>
                  </a:cubicBezTo>
                  <a:cubicBezTo>
                    <a:pt x="1013" y="197"/>
                    <a:pt x="999" y="196"/>
                    <a:pt x="999" y="198"/>
                  </a:cubicBezTo>
                  <a:cubicBezTo>
                    <a:pt x="999" y="200"/>
                    <a:pt x="985" y="204"/>
                    <a:pt x="981" y="204"/>
                  </a:cubicBezTo>
                  <a:cubicBezTo>
                    <a:pt x="970" y="205"/>
                    <a:pt x="968" y="205"/>
                    <a:pt x="963" y="210"/>
                  </a:cubicBezTo>
                  <a:cubicBezTo>
                    <a:pt x="958" y="214"/>
                    <a:pt x="962" y="206"/>
                    <a:pt x="966" y="202"/>
                  </a:cubicBezTo>
                  <a:cubicBezTo>
                    <a:pt x="970" y="198"/>
                    <a:pt x="974" y="200"/>
                    <a:pt x="976" y="196"/>
                  </a:cubicBezTo>
                  <a:cubicBezTo>
                    <a:pt x="979" y="193"/>
                    <a:pt x="982" y="194"/>
                    <a:pt x="989" y="193"/>
                  </a:cubicBezTo>
                  <a:cubicBezTo>
                    <a:pt x="995" y="192"/>
                    <a:pt x="995" y="188"/>
                    <a:pt x="998" y="187"/>
                  </a:cubicBezTo>
                  <a:cubicBezTo>
                    <a:pt x="1001" y="185"/>
                    <a:pt x="1008" y="182"/>
                    <a:pt x="1009" y="179"/>
                  </a:cubicBezTo>
                  <a:cubicBezTo>
                    <a:pt x="1011" y="176"/>
                    <a:pt x="1026" y="171"/>
                    <a:pt x="1029" y="172"/>
                  </a:cubicBezTo>
                  <a:cubicBezTo>
                    <a:pt x="1032" y="172"/>
                    <a:pt x="1032" y="166"/>
                    <a:pt x="1034" y="166"/>
                  </a:cubicBezTo>
                  <a:cubicBezTo>
                    <a:pt x="1036" y="166"/>
                    <a:pt x="1044" y="162"/>
                    <a:pt x="1048" y="160"/>
                  </a:cubicBezTo>
                  <a:cubicBezTo>
                    <a:pt x="1051" y="159"/>
                    <a:pt x="1053" y="156"/>
                    <a:pt x="1053" y="153"/>
                  </a:cubicBezTo>
                  <a:cubicBezTo>
                    <a:pt x="1053" y="151"/>
                    <a:pt x="1048" y="152"/>
                    <a:pt x="1048" y="150"/>
                  </a:cubicBezTo>
                  <a:cubicBezTo>
                    <a:pt x="1047" y="148"/>
                    <a:pt x="1050" y="149"/>
                    <a:pt x="1053" y="148"/>
                  </a:cubicBezTo>
                  <a:cubicBezTo>
                    <a:pt x="1057" y="146"/>
                    <a:pt x="1053" y="142"/>
                    <a:pt x="1051" y="142"/>
                  </a:cubicBezTo>
                  <a:cubicBezTo>
                    <a:pt x="1048" y="143"/>
                    <a:pt x="1052" y="140"/>
                    <a:pt x="1050" y="137"/>
                  </a:cubicBezTo>
                  <a:cubicBezTo>
                    <a:pt x="1047" y="134"/>
                    <a:pt x="1042" y="139"/>
                    <a:pt x="1042" y="136"/>
                  </a:cubicBezTo>
                  <a:cubicBezTo>
                    <a:pt x="1042" y="132"/>
                    <a:pt x="1042" y="128"/>
                    <a:pt x="1040" y="126"/>
                  </a:cubicBezTo>
                  <a:cubicBezTo>
                    <a:pt x="1038" y="124"/>
                    <a:pt x="1034" y="130"/>
                    <a:pt x="1030" y="127"/>
                  </a:cubicBezTo>
                  <a:cubicBezTo>
                    <a:pt x="1026" y="124"/>
                    <a:pt x="1014" y="122"/>
                    <a:pt x="1014" y="123"/>
                  </a:cubicBezTo>
                  <a:cubicBezTo>
                    <a:pt x="1014" y="124"/>
                    <a:pt x="1008" y="121"/>
                    <a:pt x="1007" y="122"/>
                  </a:cubicBezTo>
                  <a:cubicBezTo>
                    <a:pt x="1006" y="124"/>
                    <a:pt x="996" y="123"/>
                    <a:pt x="993" y="123"/>
                  </a:cubicBezTo>
                  <a:cubicBezTo>
                    <a:pt x="990" y="122"/>
                    <a:pt x="986" y="124"/>
                    <a:pt x="986" y="127"/>
                  </a:cubicBezTo>
                  <a:cubicBezTo>
                    <a:pt x="985" y="130"/>
                    <a:pt x="974" y="129"/>
                    <a:pt x="971" y="128"/>
                  </a:cubicBezTo>
                  <a:cubicBezTo>
                    <a:pt x="969" y="128"/>
                    <a:pt x="980" y="119"/>
                    <a:pt x="980" y="118"/>
                  </a:cubicBezTo>
                  <a:cubicBezTo>
                    <a:pt x="980" y="116"/>
                    <a:pt x="962" y="118"/>
                    <a:pt x="961" y="116"/>
                  </a:cubicBezTo>
                  <a:cubicBezTo>
                    <a:pt x="960" y="115"/>
                    <a:pt x="952" y="114"/>
                    <a:pt x="948" y="114"/>
                  </a:cubicBezTo>
                  <a:cubicBezTo>
                    <a:pt x="944" y="114"/>
                    <a:pt x="948" y="113"/>
                    <a:pt x="951" y="113"/>
                  </a:cubicBezTo>
                  <a:cubicBezTo>
                    <a:pt x="955" y="113"/>
                    <a:pt x="958" y="110"/>
                    <a:pt x="962" y="109"/>
                  </a:cubicBezTo>
                  <a:cubicBezTo>
                    <a:pt x="965" y="108"/>
                    <a:pt x="965" y="107"/>
                    <a:pt x="963" y="105"/>
                  </a:cubicBezTo>
                  <a:cubicBezTo>
                    <a:pt x="961" y="102"/>
                    <a:pt x="957" y="103"/>
                    <a:pt x="953" y="102"/>
                  </a:cubicBezTo>
                  <a:cubicBezTo>
                    <a:pt x="950" y="101"/>
                    <a:pt x="945" y="99"/>
                    <a:pt x="942" y="99"/>
                  </a:cubicBezTo>
                  <a:cubicBezTo>
                    <a:pt x="938" y="99"/>
                    <a:pt x="935" y="101"/>
                    <a:pt x="927" y="102"/>
                  </a:cubicBezTo>
                  <a:cubicBezTo>
                    <a:pt x="919" y="104"/>
                    <a:pt x="918" y="110"/>
                    <a:pt x="914" y="112"/>
                  </a:cubicBezTo>
                  <a:cubicBezTo>
                    <a:pt x="910" y="114"/>
                    <a:pt x="903" y="121"/>
                    <a:pt x="907" y="122"/>
                  </a:cubicBezTo>
                  <a:cubicBezTo>
                    <a:pt x="910" y="122"/>
                    <a:pt x="908" y="124"/>
                    <a:pt x="909" y="126"/>
                  </a:cubicBezTo>
                  <a:cubicBezTo>
                    <a:pt x="909" y="129"/>
                    <a:pt x="906" y="129"/>
                    <a:pt x="902" y="128"/>
                  </a:cubicBezTo>
                  <a:cubicBezTo>
                    <a:pt x="899" y="128"/>
                    <a:pt x="885" y="128"/>
                    <a:pt x="885" y="131"/>
                  </a:cubicBezTo>
                  <a:cubicBezTo>
                    <a:pt x="885" y="134"/>
                    <a:pt x="893" y="135"/>
                    <a:pt x="893" y="136"/>
                  </a:cubicBezTo>
                  <a:cubicBezTo>
                    <a:pt x="892" y="138"/>
                    <a:pt x="887" y="136"/>
                    <a:pt x="884" y="135"/>
                  </a:cubicBezTo>
                  <a:cubicBezTo>
                    <a:pt x="881" y="133"/>
                    <a:pt x="875" y="134"/>
                    <a:pt x="874" y="137"/>
                  </a:cubicBezTo>
                  <a:cubicBezTo>
                    <a:pt x="873" y="140"/>
                    <a:pt x="868" y="139"/>
                    <a:pt x="867" y="138"/>
                  </a:cubicBezTo>
                  <a:cubicBezTo>
                    <a:pt x="865" y="138"/>
                    <a:pt x="862" y="140"/>
                    <a:pt x="860" y="139"/>
                  </a:cubicBezTo>
                  <a:cubicBezTo>
                    <a:pt x="857" y="138"/>
                    <a:pt x="865" y="134"/>
                    <a:pt x="863" y="133"/>
                  </a:cubicBezTo>
                  <a:cubicBezTo>
                    <a:pt x="861" y="131"/>
                    <a:pt x="853" y="132"/>
                    <a:pt x="852" y="135"/>
                  </a:cubicBezTo>
                  <a:cubicBezTo>
                    <a:pt x="851" y="138"/>
                    <a:pt x="846" y="133"/>
                    <a:pt x="845" y="134"/>
                  </a:cubicBezTo>
                  <a:cubicBezTo>
                    <a:pt x="843" y="135"/>
                    <a:pt x="841" y="136"/>
                    <a:pt x="837" y="138"/>
                  </a:cubicBezTo>
                  <a:cubicBezTo>
                    <a:pt x="834" y="139"/>
                    <a:pt x="828" y="136"/>
                    <a:pt x="826" y="139"/>
                  </a:cubicBezTo>
                  <a:cubicBezTo>
                    <a:pt x="825" y="142"/>
                    <a:pt x="833" y="142"/>
                    <a:pt x="833" y="144"/>
                  </a:cubicBezTo>
                  <a:cubicBezTo>
                    <a:pt x="833" y="145"/>
                    <a:pt x="815" y="145"/>
                    <a:pt x="815" y="146"/>
                  </a:cubicBezTo>
                  <a:cubicBezTo>
                    <a:pt x="814" y="148"/>
                    <a:pt x="808" y="148"/>
                    <a:pt x="800" y="148"/>
                  </a:cubicBezTo>
                  <a:cubicBezTo>
                    <a:pt x="793" y="149"/>
                    <a:pt x="796" y="152"/>
                    <a:pt x="790" y="153"/>
                  </a:cubicBezTo>
                  <a:cubicBezTo>
                    <a:pt x="784" y="155"/>
                    <a:pt x="781" y="155"/>
                    <a:pt x="779" y="158"/>
                  </a:cubicBezTo>
                  <a:cubicBezTo>
                    <a:pt x="777" y="161"/>
                    <a:pt x="773" y="161"/>
                    <a:pt x="771" y="159"/>
                  </a:cubicBezTo>
                  <a:cubicBezTo>
                    <a:pt x="769" y="157"/>
                    <a:pt x="763" y="160"/>
                    <a:pt x="766" y="160"/>
                  </a:cubicBezTo>
                  <a:cubicBezTo>
                    <a:pt x="769" y="161"/>
                    <a:pt x="766" y="164"/>
                    <a:pt x="764" y="163"/>
                  </a:cubicBezTo>
                  <a:cubicBezTo>
                    <a:pt x="763" y="162"/>
                    <a:pt x="757" y="166"/>
                    <a:pt x="760" y="166"/>
                  </a:cubicBezTo>
                  <a:cubicBezTo>
                    <a:pt x="763" y="166"/>
                    <a:pt x="765" y="168"/>
                    <a:pt x="763" y="170"/>
                  </a:cubicBezTo>
                  <a:cubicBezTo>
                    <a:pt x="762" y="172"/>
                    <a:pt x="755" y="168"/>
                    <a:pt x="754" y="169"/>
                  </a:cubicBezTo>
                  <a:cubicBezTo>
                    <a:pt x="752" y="171"/>
                    <a:pt x="757" y="173"/>
                    <a:pt x="760" y="173"/>
                  </a:cubicBezTo>
                  <a:cubicBezTo>
                    <a:pt x="763" y="173"/>
                    <a:pt x="764" y="175"/>
                    <a:pt x="765" y="177"/>
                  </a:cubicBezTo>
                  <a:cubicBezTo>
                    <a:pt x="765" y="179"/>
                    <a:pt x="758" y="175"/>
                    <a:pt x="756" y="177"/>
                  </a:cubicBezTo>
                  <a:cubicBezTo>
                    <a:pt x="755" y="179"/>
                    <a:pt x="757" y="180"/>
                    <a:pt x="761" y="180"/>
                  </a:cubicBezTo>
                  <a:cubicBezTo>
                    <a:pt x="764" y="181"/>
                    <a:pt x="761" y="182"/>
                    <a:pt x="764" y="184"/>
                  </a:cubicBezTo>
                  <a:cubicBezTo>
                    <a:pt x="764" y="184"/>
                    <a:pt x="765" y="185"/>
                    <a:pt x="765" y="185"/>
                  </a:cubicBezTo>
                  <a:cubicBezTo>
                    <a:pt x="766" y="187"/>
                    <a:pt x="763" y="188"/>
                    <a:pt x="764" y="190"/>
                  </a:cubicBezTo>
                  <a:cubicBezTo>
                    <a:pt x="764" y="192"/>
                    <a:pt x="760" y="193"/>
                    <a:pt x="760" y="191"/>
                  </a:cubicBezTo>
                  <a:cubicBezTo>
                    <a:pt x="760" y="189"/>
                    <a:pt x="752" y="188"/>
                    <a:pt x="750" y="190"/>
                  </a:cubicBezTo>
                  <a:cubicBezTo>
                    <a:pt x="748" y="192"/>
                    <a:pt x="747" y="194"/>
                    <a:pt x="744" y="192"/>
                  </a:cubicBezTo>
                  <a:cubicBezTo>
                    <a:pt x="742" y="190"/>
                    <a:pt x="736" y="192"/>
                    <a:pt x="728" y="193"/>
                  </a:cubicBezTo>
                  <a:cubicBezTo>
                    <a:pt x="720" y="193"/>
                    <a:pt x="703" y="194"/>
                    <a:pt x="699" y="195"/>
                  </a:cubicBezTo>
                  <a:cubicBezTo>
                    <a:pt x="694" y="197"/>
                    <a:pt x="691" y="203"/>
                    <a:pt x="695" y="206"/>
                  </a:cubicBezTo>
                  <a:cubicBezTo>
                    <a:pt x="699" y="210"/>
                    <a:pt x="695" y="212"/>
                    <a:pt x="695" y="214"/>
                  </a:cubicBezTo>
                  <a:cubicBezTo>
                    <a:pt x="695" y="217"/>
                    <a:pt x="705" y="222"/>
                    <a:pt x="710" y="223"/>
                  </a:cubicBezTo>
                  <a:cubicBezTo>
                    <a:pt x="716" y="223"/>
                    <a:pt x="720" y="230"/>
                    <a:pt x="717" y="234"/>
                  </a:cubicBezTo>
                  <a:cubicBezTo>
                    <a:pt x="714" y="238"/>
                    <a:pt x="704" y="232"/>
                    <a:pt x="698" y="227"/>
                  </a:cubicBezTo>
                  <a:cubicBezTo>
                    <a:pt x="691" y="222"/>
                    <a:pt x="677" y="220"/>
                    <a:pt x="672" y="221"/>
                  </a:cubicBezTo>
                  <a:cubicBezTo>
                    <a:pt x="667" y="221"/>
                    <a:pt x="670" y="216"/>
                    <a:pt x="664" y="217"/>
                  </a:cubicBezTo>
                  <a:cubicBezTo>
                    <a:pt x="657" y="217"/>
                    <a:pt x="652" y="222"/>
                    <a:pt x="656" y="222"/>
                  </a:cubicBezTo>
                  <a:cubicBezTo>
                    <a:pt x="661" y="222"/>
                    <a:pt x="663" y="222"/>
                    <a:pt x="661" y="224"/>
                  </a:cubicBezTo>
                  <a:cubicBezTo>
                    <a:pt x="659" y="226"/>
                    <a:pt x="662" y="225"/>
                    <a:pt x="667" y="228"/>
                  </a:cubicBezTo>
                  <a:cubicBezTo>
                    <a:pt x="672" y="230"/>
                    <a:pt x="663" y="233"/>
                    <a:pt x="658" y="229"/>
                  </a:cubicBezTo>
                  <a:cubicBezTo>
                    <a:pt x="653" y="226"/>
                    <a:pt x="647" y="229"/>
                    <a:pt x="646" y="232"/>
                  </a:cubicBezTo>
                  <a:cubicBezTo>
                    <a:pt x="644" y="234"/>
                    <a:pt x="652" y="242"/>
                    <a:pt x="661" y="243"/>
                  </a:cubicBezTo>
                  <a:cubicBezTo>
                    <a:pt x="670" y="245"/>
                    <a:pt x="667" y="248"/>
                    <a:pt x="671" y="249"/>
                  </a:cubicBezTo>
                  <a:cubicBezTo>
                    <a:pt x="675" y="251"/>
                    <a:pt x="672" y="252"/>
                    <a:pt x="669" y="252"/>
                  </a:cubicBezTo>
                  <a:cubicBezTo>
                    <a:pt x="666" y="253"/>
                    <a:pt x="661" y="248"/>
                    <a:pt x="656" y="246"/>
                  </a:cubicBezTo>
                  <a:cubicBezTo>
                    <a:pt x="652" y="243"/>
                    <a:pt x="640" y="247"/>
                    <a:pt x="637" y="244"/>
                  </a:cubicBezTo>
                  <a:cubicBezTo>
                    <a:pt x="635" y="241"/>
                    <a:pt x="639" y="239"/>
                    <a:pt x="636" y="237"/>
                  </a:cubicBezTo>
                  <a:cubicBezTo>
                    <a:pt x="634" y="235"/>
                    <a:pt x="636" y="230"/>
                    <a:pt x="639" y="226"/>
                  </a:cubicBezTo>
                  <a:cubicBezTo>
                    <a:pt x="642" y="221"/>
                    <a:pt x="639" y="213"/>
                    <a:pt x="634" y="212"/>
                  </a:cubicBezTo>
                  <a:cubicBezTo>
                    <a:pt x="630" y="210"/>
                    <a:pt x="630" y="215"/>
                    <a:pt x="631" y="216"/>
                  </a:cubicBezTo>
                  <a:cubicBezTo>
                    <a:pt x="632" y="217"/>
                    <a:pt x="632" y="224"/>
                    <a:pt x="628" y="228"/>
                  </a:cubicBezTo>
                  <a:cubicBezTo>
                    <a:pt x="625" y="232"/>
                    <a:pt x="615" y="232"/>
                    <a:pt x="615" y="235"/>
                  </a:cubicBezTo>
                  <a:cubicBezTo>
                    <a:pt x="615" y="238"/>
                    <a:pt x="608" y="240"/>
                    <a:pt x="610" y="242"/>
                  </a:cubicBezTo>
                  <a:cubicBezTo>
                    <a:pt x="613" y="244"/>
                    <a:pt x="622" y="254"/>
                    <a:pt x="623" y="257"/>
                  </a:cubicBezTo>
                  <a:cubicBezTo>
                    <a:pt x="625" y="261"/>
                    <a:pt x="615" y="271"/>
                    <a:pt x="617" y="276"/>
                  </a:cubicBezTo>
                  <a:cubicBezTo>
                    <a:pt x="618" y="282"/>
                    <a:pt x="615" y="285"/>
                    <a:pt x="617" y="288"/>
                  </a:cubicBezTo>
                  <a:cubicBezTo>
                    <a:pt x="619" y="291"/>
                    <a:pt x="623" y="288"/>
                    <a:pt x="626" y="289"/>
                  </a:cubicBezTo>
                  <a:cubicBezTo>
                    <a:pt x="628" y="290"/>
                    <a:pt x="633" y="288"/>
                    <a:pt x="639" y="286"/>
                  </a:cubicBezTo>
                  <a:cubicBezTo>
                    <a:pt x="645" y="285"/>
                    <a:pt x="656" y="292"/>
                    <a:pt x="661" y="294"/>
                  </a:cubicBezTo>
                  <a:cubicBezTo>
                    <a:pt x="665" y="296"/>
                    <a:pt x="663" y="299"/>
                    <a:pt x="665" y="302"/>
                  </a:cubicBezTo>
                  <a:cubicBezTo>
                    <a:pt x="667" y="306"/>
                    <a:pt x="660" y="306"/>
                    <a:pt x="660" y="311"/>
                  </a:cubicBezTo>
                  <a:cubicBezTo>
                    <a:pt x="659" y="316"/>
                    <a:pt x="672" y="318"/>
                    <a:pt x="673" y="319"/>
                  </a:cubicBezTo>
                  <a:cubicBezTo>
                    <a:pt x="673" y="321"/>
                    <a:pt x="664" y="320"/>
                    <a:pt x="660" y="318"/>
                  </a:cubicBezTo>
                  <a:cubicBezTo>
                    <a:pt x="656" y="317"/>
                    <a:pt x="656" y="312"/>
                    <a:pt x="655" y="311"/>
                  </a:cubicBezTo>
                  <a:cubicBezTo>
                    <a:pt x="654" y="310"/>
                    <a:pt x="657" y="306"/>
                    <a:pt x="658" y="303"/>
                  </a:cubicBezTo>
                  <a:cubicBezTo>
                    <a:pt x="658" y="300"/>
                    <a:pt x="653" y="298"/>
                    <a:pt x="652" y="296"/>
                  </a:cubicBezTo>
                  <a:cubicBezTo>
                    <a:pt x="650" y="294"/>
                    <a:pt x="648" y="291"/>
                    <a:pt x="645" y="291"/>
                  </a:cubicBezTo>
                  <a:cubicBezTo>
                    <a:pt x="642" y="292"/>
                    <a:pt x="631" y="293"/>
                    <a:pt x="627" y="296"/>
                  </a:cubicBezTo>
                  <a:cubicBezTo>
                    <a:pt x="624" y="299"/>
                    <a:pt x="628" y="307"/>
                    <a:pt x="630" y="312"/>
                  </a:cubicBezTo>
                  <a:cubicBezTo>
                    <a:pt x="632" y="316"/>
                    <a:pt x="620" y="322"/>
                    <a:pt x="620" y="325"/>
                  </a:cubicBezTo>
                  <a:cubicBezTo>
                    <a:pt x="621" y="328"/>
                    <a:pt x="617" y="330"/>
                    <a:pt x="612" y="332"/>
                  </a:cubicBezTo>
                  <a:cubicBezTo>
                    <a:pt x="607" y="335"/>
                    <a:pt x="601" y="337"/>
                    <a:pt x="602" y="341"/>
                  </a:cubicBezTo>
                  <a:cubicBezTo>
                    <a:pt x="602" y="346"/>
                    <a:pt x="595" y="343"/>
                    <a:pt x="591" y="341"/>
                  </a:cubicBezTo>
                  <a:cubicBezTo>
                    <a:pt x="588" y="339"/>
                    <a:pt x="583" y="343"/>
                    <a:pt x="578" y="342"/>
                  </a:cubicBezTo>
                  <a:cubicBezTo>
                    <a:pt x="573" y="342"/>
                    <a:pt x="573" y="338"/>
                    <a:pt x="569" y="340"/>
                  </a:cubicBezTo>
                  <a:cubicBezTo>
                    <a:pt x="565" y="341"/>
                    <a:pt x="563" y="338"/>
                    <a:pt x="564" y="335"/>
                  </a:cubicBezTo>
                  <a:cubicBezTo>
                    <a:pt x="565" y="332"/>
                    <a:pt x="570" y="334"/>
                    <a:pt x="570" y="336"/>
                  </a:cubicBezTo>
                  <a:cubicBezTo>
                    <a:pt x="570" y="338"/>
                    <a:pt x="573" y="337"/>
                    <a:pt x="576" y="336"/>
                  </a:cubicBezTo>
                  <a:cubicBezTo>
                    <a:pt x="580" y="334"/>
                    <a:pt x="578" y="338"/>
                    <a:pt x="583" y="338"/>
                  </a:cubicBezTo>
                  <a:cubicBezTo>
                    <a:pt x="588" y="339"/>
                    <a:pt x="585" y="336"/>
                    <a:pt x="589" y="336"/>
                  </a:cubicBezTo>
                  <a:cubicBezTo>
                    <a:pt x="592" y="336"/>
                    <a:pt x="593" y="335"/>
                    <a:pt x="591" y="333"/>
                  </a:cubicBezTo>
                  <a:cubicBezTo>
                    <a:pt x="590" y="332"/>
                    <a:pt x="594" y="330"/>
                    <a:pt x="596" y="329"/>
                  </a:cubicBezTo>
                  <a:cubicBezTo>
                    <a:pt x="599" y="328"/>
                    <a:pt x="598" y="324"/>
                    <a:pt x="600" y="323"/>
                  </a:cubicBezTo>
                  <a:cubicBezTo>
                    <a:pt x="602" y="322"/>
                    <a:pt x="601" y="320"/>
                    <a:pt x="603" y="320"/>
                  </a:cubicBezTo>
                  <a:cubicBezTo>
                    <a:pt x="605" y="319"/>
                    <a:pt x="606" y="316"/>
                    <a:pt x="608" y="316"/>
                  </a:cubicBezTo>
                  <a:cubicBezTo>
                    <a:pt x="611" y="316"/>
                    <a:pt x="612" y="312"/>
                    <a:pt x="610" y="311"/>
                  </a:cubicBezTo>
                  <a:cubicBezTo>
                    <a:pt x="609" y="309"/>
                    <a:pt x="611" y="304"/>
                    <a:pt x="613" y="303"/>
                  </a:cubicBezTo>
                  <a:cubicBezTo>
                    <a:pt x="616" y="302"/>
                    <a:pt x="616" y="300"/>
                    <a:pt x="614" y="299"/>
                  </a:cubicBezTo>
                  <a:cubicBezTo>
                    <a:pt x="612" y="297"/>
                    <a:pt x="604" y="292"/>
                    <a:pt x="605" y="289"/>
                  </a:cubicBezTo>
                  <a:cubicBezTo>
                    <a:pt x="605" y="286"/>
                    <a:pt x="604" y="280"/>
                    <a:pt x="605" y="278"/>
                  </a:cubicBezTo>
                  <a:cubicBezTo>
                    <a:pt x="606" y="275"/>
                    <a:pt x="605" y="270"/>
                    <a:pt x="604" y="267"/>
                  </a:cubicBezTo>
                  <a:cubicBezTo>
                    <a:pt x="604" y="264"/>
                    <a:pt x="606" y="261"/>
                    <a:pt x="607" y="255"/>
                  </a:cubicBezTo>
                  <a:cubicBezTo>
                    <a:pt x="608" y="250"/>
                    <a:pt x="601" y="244"/>
                    <a:pt x="598" y="242"/>
                  </a:cubicBezTo>
                  <a:cubicBezTo>
                    <a:pt x="595" y="241"/>
                    <a:pt x="597" y="238"/>
                    <a:pt x="602" y="234"/>
                  </a:cubicBezTo>
                  <a:cubicBezTo>
                    <a:pt x="607" y="230"/>
                    <a:pt x="607" y="217"/>
                    <a:pt x="607" y="215"/>
                  </a:cubicBezTo>
                  <a:cubicBezTo>
                    <a:pt x="606" y="212"/>
                    <a:pt x="596" y="210"/>
                    <a:pt x="593" y="210"/>
                  </a:cubicBezTo>
                  <a:cubicBezTo>
                    <a:pt x="589" y="210"/>
                    <a:pt x="575" y="210"/>
                    <a:pt x="571" y="209"/>
                  </a:cubicBezTo>
                  <a:cubicBezTo>
                    <a:pt x="568" y="208"/>
                    <a:pt x="566" y="212"/>
                    <a:pt x="565" y="215"/>
                  </a:cubicBezTo>
                  <a:cubicBezTo>
                    <a:pt x="563" y="219"/>
                    <a:pt x="559" y="224"/>
                    <a:pt x="557" y="231"/>
                  </a:cubicBezTo>
                  <a:cubicBezTo>
                    <a:pt x="555" y="239"/>
                    <a:pt x="546" y="241"/>
                    <a:pt x="542" y="243"/>
                  </a:cubicBezTo>
                  <a:cubicBezTo>
                    <a:pt x="538" y="245"/>
                    <a:pt x="536" y="250"/>
                    <a:pt x="538" y="253"/>
                  </a:cubicBezTo>
                  <a:cubicBezTo>
                    <a:pt x="539" y="255"/>
                    <a:pt x="542" y="253"/>
                    <a:pt x="544" y="254"/>
                  </a:cubicBezTo>
                  <a:cubicBezTo>
                    <a:pt x="546" y="255"/>
                    <a:pt x="544" y="262"/>
                    <a:pt x="543" y="263"/>
                  </a:cubicBezTo>
                  <a:cubicBezTo>
                    <a:pt x="541" y="264"/>
                    <a:pt x="545" y="267"/>
                    <a:pt x="542" y="269"/>
                  </a:cubicBezTo>
                  <a:cubicBezTo>
                    <a:pt x="539" y="270"/>
                    <a:pt x="536" y="274"/>
                    <a:pt x="538" y="276"/>
                  </a:cubicBezTo>
                  <a:cubicBezTo>
                    <a:pt x="540" y="278"/>
                    <a:pt x="548" y="279"/>
                    <a:pt x="551" y="281"/>
                  </a:cubicBezTo>
                  <a:cubicBezTo>
                    <a:pt x="555" y="283"/>
                    <a:pt x="554" y="287"/>
                    <a:pt x="556" y="290"/>
                  </a:cubicBezTo>
                  <a:cubicBezTo>
                    <a:pt x="559" y="294"/>
                    <a:pt x="562" y="292"/>
                    <a:pt x="563" y="294"/>
                  </a:cubicBezTo>
                  <a:cubicBezTo>
                    <a:pt x="564" y="296"/>
                    <a:pt x="558" y="305"/>
                    <a:pt x="556" y="305"/>
                  </a:cubicBezTo>
                  <a:cubicBezTo>
                    <a:pt x="554" y="305"/>
                    <a:pt x="545" y="296"/>
                    <a:pt x="542" y="294"/>
                  </a:cubicBezTo>
                  <a:cubicBezTo>
                    <a:pt x="540" y="292"/>
                    <a:pt x="529" y="289"/>
                    <a:pt x="524" y="286"/>
                  </a:cubicBezTo>
                  <a:cubicBezTo>
                    <a:pt x="519" y="284"/>
                    <a:pt x="515" y="284"/>
                    <a:pt x="509" y="280"/>
                  </a:cubicBezTo>
                  <a:cubicBezTo>
                    <a:pt x="504" y="276"/>
                    <a:pt x="499" y="275"/>
                    <a:pt x="488" y="275"/>
                  </a:cubicBezTo>
                  <a:cubicBezTo>
                    <a:pt x="478" y="275"/>
                    <a:pt x="471" y="272"/>
                    <a:pt x="468" y="273"/>
                  </a:cubicBezTo>
                  <a:cubicBezTo>
                    <a:pt x="464" y="273"/>
                    <a:pt x="466" y="269"/>
                    <a:pt x="460" y="267"/>
                  </a:cubicBezTo>
                  <a:cubicBezTo>
                    <a:pt x="453" y="264"/>
                    <a:pt x="449" y="260"/>
                    <a:pt x="446" y="262"/>
                  </a:cubicBezTo>
                  <a:cubicBezTo>
                    <a:pt x="442" y="264"/>
                    <a:pt x="444" y="271"/>
                    <a:pt x="449" y="272"/>
                  </a:cubicBezTo>
                  <a:cubicBezTo>
                    <a:pt x="454" y="272"/>
                    <a:pt x="452" y="275"/>
                    <a:pt x="457" y="275"/>
                  </a:cubicBezTo>
                  <a:cubicBezTo>
                    <a:pt x="463" y="275"/>
                    <a:pt x="465" y="277"/>
                    <a:pt x="465" y="280"/>
                  </a:cubicBezTo>
                  <a:cubicBezTo>
                    <a:pt x="464" y="284"/>
                    <a:pt x="467" y="287"/>
                    <a:pt x="470" y="289"/>
                  </a:cubicBezTo>
                  <a:cubicBezTo>
                    <a:pt x="472" y="292"/>
                    <a:pt x="471" y="296"/>
                    <a:pt x="466" y="296"/>
                  </a:cubicBezTo>
                  <a:cubicBezTo>
                    <a:pt x="462" y="296"/>
                    <a:pt x="457" y="296"/>
                    <a:pt x="459" y="299"/>
                  </a:cubicBezTo>
                  <a:cubicBezTo>
                    <a:pt x="461" y="303"/>
                    <a:pt x="457" y="303"/>
                    <a:pt x="453" y="302"/>
                  </a:cubicBezTo>
                  <a:cubicBezTo>
                    <a:pt x="448" y="300"/>
                    <a:pt x="451" y="297"/>
                    <a:pt x="453" y="295"/>
                  </a:cubicBezTo>
                  <a:cubicBezTo>
                    <a:pt x="455" y="293"/>
                    <a:pt x="449" y="291"/>
                    <a:pt x="446" y="290"/>
                  </a:cubicBezTo>
                  <a:cubicBezTo>
                    <a:pt x="443" y="289"/>
                    <a:pt x="432" y="297"/>
                    <a:pt x="429" y="299"/>
                  </a:cubicBezTo>
                  <a:cubicBezTo>
                    <a:pt x="425" y="300"/>
                    <a:pt x="418" y="297"/>
                    <a:pt x="410" y="299"/>
                  </a:cubicBezTo>
                  <a:cubicBezTo>
                    <a:pt x="402" y="301"/>
                    <a:pt x="402" y="307"/>
                    <a:pt x="399" y="306"/>
                  </a:cubicBezTo>
                  <a:cubicBezTo>
                    <a:pt x="396" y="306"/>
                    <a:pt x="387" y="307"/>
                    <a:pt x="384" y="305"/>
                  </a:cubicBezTo>
                  <a:cubicBezTo>
                    <a:pt x="381" y="303"/>
                    <a:pt x="383" y="302"/>
                    <a:pt x="387" y="302"/>
                  </a:cubicBezTo>
                  <a:cubicBezTo>
                    <a:pt x="390" y="302"/>
                    <a:pt x="391" y="301"/>
                    <a:pt x="389" y="299"/>
                  </a:cubicBezTo>
                  <a:cubicBezTo>
                    <a:pt x="387" y="296"/>
                    <a:pt x="392" y="293"/>
                    <a:pt x="392" y="291"/>
                  </a:cubicBezTo>
                  <a:cubicBezTo>
                    <a:pt x="392" y="289"/>
                    <a:pt x="379" y="294"/>
                    <a:pt x="377" y="296"/>
                  </a:cubicBezTo>
                  <a:cubicBezTo>
                    <a:pt x="374" y="297"/>
                    <a:pt x="377" y="301"/>
                    <a:pt x="374" y="302"/>
                  </a:cubicBezTo>
                  <a:cubicBezTo>
                    <a:pt x="372" y="303"/>
                    <a:pt x="372" y="300"/>
                    <a:pt x="369" y="299"/>
                  </a:cubicBezTo>
                  <a:cubicBezTo>
                    <a:pt x="367" y="298"/>
                    <a:pt x="347" y="302"/>
                    <a:pt x="344" y="307"/>
                  </a:cubicBezTo>
                  <a:cubicBezTo>
                    <a:pt x="340" y="311"/>
                    <a:pt x="333" y="311"/>
                    <a:pt x="333" y="313"/>
                  </a:cubicBezTo>
                  <a:cubicBezTo>
                    <a:pt x="333" y="316"/>
                    <a:pt x="324" y="315"/>
                    <a:pt x="320" y="317"/>
                  </a:cubicBezTo>
                  <a:cubicBezTo>
                    <a:pt x="317" y="319"/>
                    <a:pt x="319" y="326"/>
                    <a:pt x="318" y="329"/>
                  </a:cubicBezTo>
                  <a:cubicBezTo>
                    <a:pt x="317" y="332"/>
                    <a:pt x="303" y="331"/>
                    <a:pt x="299" y="331"/>
                  </a:cubicBezTo>
                  <a:cubicBezTo>
                    <a:pt x="295" y="332"/>
                    <a:pt x="293" y="323"/>
                    <a:pt x="290" y="323"/>
                  </a:cubicBezTo>
                  <a:cubicBezTo>
                    <a:pt x="286" y="322"/>
                    <a:pt x="288" y="318"/>
                    <a:pt x="289" y="316"/>
                  </a:cubicBezTo>
                  <a:cubicBezTo>
                    <a:pt x="290" y="314"/>
                    <a:pt x="293" y="315"/>
                    <a:pt x="297" y="313"/>
                  </a:cubicBezTo>
                  <a:cubicBezTo>
                    <a:pt x="301" y="310"/>
                    <a:pt x="306" y="314"/>
                    <a:pt x="307" y="312"/>
                  </a:cubicBezTo>
                  <a:cubicBezTo>
                    <a:pt x="309" y="310"/>
                    <a:pt x="301" y="306"/>
                    <a:pt x="300" y="301"/>
                  </a:cubicBezTo>
                  <a:cubicBezTo>
                    <a:pt x="300" y="297"/>
                    <a:pt x="291" y="296"/>
                    <a:pt x="286" y="297"/>
                  </a:cubicBezTo>
                  <a:cubicBezTo>
                    <a:pt x="281" y="299"/>
                    <a:pt x="276" y="298"/>
                    <a:pt x="272" y="296"/>
                  </a:cubicBezTo>
                  <a:cubicBezTo>
                    <a:pt x="269" y="294"/>
                    <a:pt x="269" y="299"/>
                    <a:pt x="274" y="300"/>
                  </a:cubicBezTo>
                  <a:cubicBezTo>
                    <a:pt x="279" y="302"/>
                    <a:pt x="277" y="306"/>
                    <a:pt x="277" y="308"/>
                  </a:cubicBezTo>
                  <a:cubicBezTo>
                    <a:pt x="278" y="311"/>
                    <a:pt x="276" y="316"/>
                    <a:pt x="273" y="321"/>
                  </a:cubicBezTo>
                  <a:cubicBezTo>
                    <a:pt x="270" y="325"/>
                    <a:pt x="272" y="325"/>
                    <a:pt x="277" y="325"/>
                  </a:cubicBezTo>
                  <a:cubicBezTo>
                    <a:pt x="281" y="324"/>
                    <a:pt x="281" y="330"/>
                    <a:pt x="281" y="335"/>
                  </a:cubicBezTo>
                  <a:cubicBezTo>
                    <a:pt x="281" y="339"/>
                    <a:pt x="277" y="340"/>
                    <a:pt x="277" y="343"/>
                  </a:cubicBezTo>
                  <a:cubicBezTo>
                    <a:pt x="277" y="346"/>
                    <a:pt x="274" y="342"/>
                    <a:pt x="273" y="343"/>
                  </a:cubicBezTo>
                  <a:cubicBezTo>
                    <a:pt x="271" y="344"/>
                    <a:pt x="270" y="342"/>
                    <a:pt x="269" y="340"/>
                  </a:cubicBezTo>
                  <a:cubicBezTo>
                    <a:pt x="269" y="337"/>
                    <a:pt x="262" y="339"/>
                    <a:pt x="258" y="338"/>
                  </a:cubicBezTo>
                  <a:cubicBezTo>
                    <a:pt x="254" y="337"/>
                    <a:pt x="253" y="338"/>
                    <a:pt x="251" y="341"/>
                  </a:cubicBezTo>
                  <a:cubicBezTo>
                    <a:pt x="249" y="344"/>
                    <a:pt x="244" y="345"/>
                    <a:pt x="241" y="345"/>
                  </a:cubicBezTo>
                  <a:cubicBezTo>
                    <a:pt x="238" y="346"/>
                    <a:pt x="233" y="351"/>
                    <a:pt x="230" y="353"/>
                  </a:cubicBezTo>
                  <a:cubicBezTo>
                    <a:pt x="227" y="355"/>
                    <a:pt x="226" y="359"/>
                    <a:pt x="231" y="363"/>
                  </a:cubicBezTo>
                  <a:cubicBezTo>
                    <a:pt x="235" y="367"/>
                    <a:pt x="236" y="370"/>
                    <a:pt x="235" y="372"/>
                  </a:cubicBezTo>
                  <a:cubicBezTo>
                    <a:pt x="235" y="374"/>
                    <a:pt x="224" y="373"/>
                    <a:pt x="222" y="371"/>
                  </a:cubicBezTo>
                  <a:cubicBezTo>
                    <a:pt x="220" y="369"/>
                    <a:pt x="213" y="368"/>
                    <a:pt x="210" y="368"/>
                  </a:cubicBezTo>
                  <a:cubicBezTo>
                    <a:pt x="208" y="369"/>
                    <a:pt x="201" y="361"/>
                    <a:pt x="197" y="361"/>
                  </a:cubicBezTo>
                  <a:cubicBezTo>
                    <a:pt x="194" y="361"/>
                    <a:pt x="192" y="365"/>
                    <a:pt x="190" y="367"/>
                  </a:cubicBezTo>
                  <a:cubicBezTo>
                    <a:pt x="189" y="369"/>
                    <a:pt x="192" y="370"/>
                    <a:pt x="194" y="374"/>
                  </a:cubicBezTo>
                  <a:cubicBezTo>
                    <a:pt x="195" y="377"/>
                    <a:pt x="202" y="377"/>
                    <a:pt x="205" y="377"/>
                  </a:cubicBezTo>
                  <a:cubicBezTo>
                    <a:pt x="208" y="377"/>
                    <a:pt x="207" y="382"/>
                    <a:pt x="206" y="384"/>
                  </a:cubicBezTo>
                  <a:cubicBezTo>
                    <a:pt x="205" y="386"/>
                    <a:pt x="199" y="388"/>
                    <a:pt x="197" y="386"/>
                  </a:cubicBezTo>
                  <a:cubicBezTo>
                    <a:pt x="196" y="383"/>
                    <a:pt x="189" y="386"/>
                    <a:pt x="188" y="383"/>
                  </a:cubicBezTo>
                  <a:cubicBezTo>
                    <a:pt x="188" y="380"/>
                    <a:pt x="183" y="376"/>
                    <a:pt x="178" y="377"/>
                  </a:cubicBezTo>
                  <a:cubicBezTo>
                    <a:pt x="173" y="378"/>
                    <a:pt x="172" y="375"/>
                    <a:pt x="172" y="371"/>
                  </a:cubicBezTo>
                  <a:cubicBezTo>
                    <a:pt x="173" y="367"/>
                    <a:pt x="169" y="364"/>
                    <a:pt x="170" y="362"/>
                  </a:cubicBezTo>
                  <a:cubicBezTo>
                    <a:pt x="170" y="361"/>
                    <a:pt x="167" y="357"/>
                    <a:pt x="170" y="355"/>
                  </a:cubicBezTo>
                  <a:cubicBezTo>
                    <a:pt x="173" y="353"/>
                    <a:pt x="171" y="350"/>
                    <a:pt x="171" y="348"/>
                  </a:cubicBezTo>
                  <a:cubicBezTo>
                    <a:pt x="171" y="345"/>
                    <a:pt x="166" y="342"/>
                    <a:pt x="162" y="342"/>
                  </a:cubicBezTo>
                  <a:cubicBezTo>
                    <a:pt x="158" y="342"/>
                    <a:pt x="159" y="337"/>
                    <a:pt x="155" y="337"/>
                  </a:cubicBezTo>
                  <a:cubicBezTo>
                    <a:pt x="152" y="336"/>
                    <a:pt x="145" y="330"/>
                    <a:pt x="144" y="327"/>
                  </a:cubicBezTo>
                  <a:cubicBezTo>
                    <a:pt x="144" y="325"/>
                    <a:pt x="138" y="325"/>
                    <a:pt x="140" y="324"/>
                  </a:cubicBezTo>
                  <a:cubicBezTo>
                    <a:pt x="142" y="323"/>
                    <a:pt x="146" y="324"/>
                    <a:pt x="149" y="327"/>
                  </a:cubicBezTo>
                  <a:cubicBezTo>
                    <a:pt x="152" y="330"/>
                    <a:pt x="157" y="333"/>
                    <a:pt x="165" y="334"/>
                  </a:cubicBezTo>
                  <a:cubicBezTo>
                    <a:pt x="173" y="335"/>
                    <a:pt x="176" y="338"/>
                    <a:pt x="185" y="340"/>
                  </a:cubicBezTo>
                  <a:cubicBezTo>
                    <a:pt x="193" y="341"/>
                    <a:pt x="198" y="342"/>
                    <a:pt x="211" y="344"/>
                  </a:cubicBezTo>
                  <a:cubicBezTo>
                    <a:pt x="223" y="346"/>
                    <a:pt x="240" y="333"/>
                    <a:pt x="244" y="330"/>
                  </a:cubicBezTo>
                  <a:cubicBezTo>
                    <a:pt x="247" y="326"/>
                    <a:pt x="243" y="319"/>
                    <a:pt x="243" y="317"/>
                  </a:cubicBezTo>
                  <a:cubicBezTo>
                    <a:pt x="243" y="314"/>
                    <a:pt x="237" y="314"/>
                    <a:pt x="236" y="312"/>
                  </a:cubicBezTo>
                  <a:cubicBezTo>
                    <a:pt x="235" y="310"/>
                    <a:pt x="232" y="306"/>
                    <a:pt x="227" y="306"/>
                  </a:cubicBezTo>
                  <a:cubicBezTo>
                    <a:pt x="222" y="306"/>
                    <a:pt x="221" y="300"/>
                    <a:pt x="217" y="301"/>
                  </a:cubicBezTo>
                  <a:cubicBezTo>
                    <a:pt x="214" y="301"/>
                    <a:pt x="211" y="299"/>
                    <a:pt x="201" y="292"/>
                  </a:cubicBezTo>
                  <a:cubicBezTo>
                    <a:pt x="191" y="286"/>
                    <a:pt x="177" y="281"/>
                    <a:pt x="175" y="282"/>
                  </a:cubicBezTo>
                  <a:cubicBezTo>
                    <a:pt x="172" y="283"/>
                    <a:pt x="170" y="284"/>
                    <a:pt x="169" y="281"/>
                  </a:cubicBezTo>
                  <a:cubicBezTo>
                    <a:pt x="167" y="279"/>
                    <a:pt x="163" y="279"/>
                    <a:pt x="161" y="281"/>
                  </a:cubicBezTo>
                  <a:cubicBezTo>
                    <a:pt x="158" y="283"/>
                    <a:pt x="155" y="279"/>
                    <a:pt x="150" y="281"/>
                  </a:cubicBezTo>
                  <a:cubicBezTo>
                    <a:pt x="145" y="282"/>
                    <a:pt x="143" y="278"/>
                    <a:pt x="144" y="277"/>
                  </a:cubicBezTo>
                  <a:cubicBezTo>
                    <a:pt x="145" y="275"/>
                    <a:pt x="153" y="277"/>
                    <a:pt x="152" y="274"/>
                  </a:cubicBezTo>
                  <a:cubicBezTo>
                    <a:pt x="152" y="272"/>
                    <a:pt x="149" y="274"/>
                    <a:pt x="145" y="271"/>
                  </a:cubicBezTo>
                  <a:cubicBezTo>
                    <a:pt x="140" y="268"/>
                    <a:pt x="138" y="270"/>
                    <a:pt x="137" y="273"/>
                  </a:cubicBezTo>
                  <a:cubicBezTo>
                    <a:pt x="136" y="275"/>
                    <a:pt x="132" y="275"/>
                    <a:pt x="130" y="272"/>
                  </a:cubicBezTo>
                  <a:cubicBezTo>
                    <a:pt x="130" y="272"/>
                    <a:pt x="129" y="272"/>
                    <a:pt x="129" y="272"/>
                  </a:cubicBezTo>
                  <a:cubicBezTo>
                    <a:pt x="128" y="276"/>
                    <a:pt x="126" y="276"/>
                    <a:pt x="123" y="276"/>
                  </a:cubicBezTo>
                  <a:cubicBezTo>
                    <a:pt x="120" y="275"/>
                    <a:pt x="117" y="280"/>
                    <a:pt x="114" y="280"/>
                  </a:cubicBezTo>
                  <a:cubicBezTo>
                    <a:pt x="111" y="280"/>
                    <a:pt x="107" y="284"/>
                    <a:pt x="106" y="287"/>
                  </a:cubicBezTo>
                  <a:cubicBezTo>
                    <a:pt x="106" y="290"/>
                    <a:pt x="102" y="288"/>
                    <a:pt x="102" y="290"/>
                  </a:cubicBezTo>
                  <a:cubicBezTo>
                    <a:pt x="102" y="292"/>
                    <a:pt x="102" y="294"/>
                    <a:pt x="100" y="296"/>
                  </a:cubicBezTo>
                  <a:cubicBezTo>
                    <a:pt x="99" y="298"/>
                    <a:pt x="100" y="299"/>
                    <a:pt x="102" y="303"/>
                  </a:cubicBezTo>
                  <a:cubicBezTo>
                    <a:pt x="104" y="306"/>
                    <a:pt x="107" y="306"/>
                    <a:pt x="109" y="307"/>
                  </a:cubicBezTo>
                  <a:cubicBezTo>
                    <a:pt x="111" y="308"/>
                    <a:pt x="117" y="313"/>
                    <a:pt x="117" y="315"/>
                  </a:cubicBezTo>
                  <a:cubicBezTo>
                    <a:pt x="117" y="317"/>
                    <a:pt x="112" y="322"/>
                    <a:pt x="110" y="323"/>
                  </a:cubicBezTo>
                  <a:cubicBezTo>
                    <a:pt x="108" y="325"/>
                    <a:pt x="105" y="328"/>
                    <a:pt x="107" y="330"/>
                  </a:cubicBezTo>
                  <a:cubicBezTo>
                    <a:pt x="108" y="332"/>
                    <a:pt x="114" y="340"/>
                    <a:pt x="117" y="347"/>
                  </a:cubicBezTo>
                  <a:cubicBezTo>
                    <a:pt x="121" y="354"/>
                    <a:pt x="116" y="351"/>
                    <a:pt x="114" y="354"/>
                  </a:cubicBezTo>
                  <a:cubicBezTo>
                    <a:pt x="111" y="357"/>
                    <a:pt x="115" y="360"/>
                    <a:pt x="115" y="362"/>
                  </a:cubicBezTo>
                  <a:cubicBezTo>
                    <a:pt x="116" y="364"/>
                    <a:pt x="112" y="364"/>
                    <a:pt x="113" y="366"/>
                  </a:cubicBezTo>
                  <a:cubicBezTo>
                    <a:pt x="113" y="367"/>
                    <a:pt x="118" y="368"/>
                    <a:pt x="118" y="369"/>
                  </a:cubicBezTo>
                  <a:cubicBezTo>
                    <a:pt x="119" y="371"/>
                    <a:pt x="115" y="372"/>
                    <a:pt x="117" y="375"/>
                  </a:cubicBezTo>
                  <a:cubicBezTo>
                    <a:pt x="118" y="378"/>
                    <a:pt x="122" y="378"/>
                    <a:pt x="123" y="381"/>
                  </a:cubicBezTo>
                  <a:cubicBezTo>
                    <a:pt x="123" y="384"/>
                    <a:pt x="115" y="385"/>
                    <a:pt x="116" y="387"/>
                  </a:cubicBezTo>
                  <a:cubicBezTo>
                    <a:pt x="116" y="390"/>
                    <a:pt x="126" y="393"/>
                    <a:pt x="130" y="398"/>
                  </a:cubicBezTo>
                  <a:cubicBezTo>
                    <a:pt x="134" y="403"/>
                    <a:pt x="134" y="405"/>
                    <a:pt x="133" y="407"/>
                  </a:cubicBezTo>
                  <a:cubicBezTo>
                    <a:pt x="131" y="413"/>
                    <a:pt x="119" y="417"/>
                    <a:pt x="116" y="423"/>
                  </a:cubicBezTo>
                  <a:cubicBezTo>
                    <a:pt x="114" y="429"/>
                    <a:pt x="104" y="433"/>
                    <a:pt x="99" y="437"/>
                  </a:cubicBezTo>
                  <a:cubicBezTo>
                    <a:pt x="97" y="439"/>
                    <a:pt x="95" y="442"/>
                    <a:pt x="94" y="444"/>
                  </a:cubicBezTo>
                  <a:cubicBezTo>
                    <a:pt x="96" y="444"/>
                    <a:pt x="97" y="443"/>
                    <a:pt x="98" y="442"/>
                  </a:cubicBezTo>
                  <a:cubicBezTo>
                    <a:pt x="101" y="441"/>
                    <a:pt x="103" y="448"/>
                    <a:pt x="106" y="450"/>
                  </a:cubicBezTo>
                  <a:cubicBezTo>
                    <a:pt x="108" y="452"/>
                    <a:pt x="114" y="450"/>
                    <a:pt x="115" y="452"/>
                  </a:cubicBezTo>
                  <a:cubicBezTo>
                    <a:pt x="117" y="454"/>
                    <a:pt x="114" y="454"/>
                    <a:pt x="110" y="453"/>
                  </a:cubicBezTo>
                  <a:cubicBezTo>
                    <a:pt x="106" y="453"/>
                    <a:pt x="105" y="455"/>
                    <a:pt x="99" y="457"/>
                  </a:cubicBezTo>
                  <a:cubicBezTo>
                    <a:pt x="95" y="459"/>
                    <a:pt x="95" y="460"/>
                    <a:pt x="94" y="461"/>
                  </a:cubicBezTo>
                  <a:cubicBezTo>
                    <a:pt x="96" y="465"/>
                    <a:pt x="93" y="466"/>
                    <a:pt x="91" y="469"/>
                  </a:cubicBezTo>
                  <a:cubicBezTo>
                    <a:pt x="90" y="472"/>
                    <a:pt x="88" y="473"/>
                    <a:pt x="88" y="475"/>
                  </a:cubicBezTo>
                  <a:cubicBezTo>
                    <a:pt x="87" y="477"/>
                    <a:pt x="88" y="478"/>
                    <a:pt x="88" y="481"/>
                  </a:cubicBezTo>
                  <a:cubicBezTo>
                    <a:pt x="89" y="484"/>
                    <a:pt x="89" y="485"/>
                    <a:pt x="91" y="487"/>
                  </a:cubicBezTo>
                  <a:cubicBezTo>
                    <a:pt x="93" y="490"/>
                    <a:pt x="89" y="490"/>
                    <a:pt x="88" y="491"/>
                  </a:cubicBezTo>
                  <a:cubicBezTo>
                    <a:pt x="86" y="492"/>
                    <a:pt x="87" y="495"/>
                    <a:pt x="89" y="497"/>
                  </a:cubicBezTo>
                  <a:cubicBezTo>
                    <a:pt x="91" y="499"/>
                    <a:pt x="91" y="501"/>
                    <a:pt x="91" y="503"/>
                  </a:cubicBezTo>
                  <a:cubicBezTo>
                    <a:pt x="90" y="505"/>
                    <a:pt x="92" y="508"/>
                    <a:pt x="94" y="510"/>
                  </a:cubicBezTo>
                  <a:cubicBezTo>
                    <a:pt x="96" y="511"/>
                    <a:pt x="96" y="516"/>
                    <a:pt x="97" y="517"/>
                  </a:cubicBezTo>
                  <a:cubicBezTo>
                    <a:pt x="99" y="519"/>
                    <a:pt x="100" y="520"/>
                    <a:pt x="103" y="519"/>
                  </a:cubicBezTo>
                  <a:cubicBezTo>
                    <a:pt x="106" y="518"/>
                    <a:pt x="108" y="520"/>
                    <a:pt x="109" y="522"/>
                  </a:cubicBezTo>
                  <a:cubicBezTo>
                    <a:pt x="110" y="524"/>
                    <a:pt x="112" y="523"/>
                    <a:pt x="115" y="522"/>
                  </a:cubicBezTo>
                  <a:cubicBezTo>
                    <a:pt x="118" y="521"/>
                    <a:pt x="124" y="524"/>
                    <a:pt x="125" y="525"/>
                  </a:cubicBezTo>
                  <a:cubicBezTo>
                    <a:pt x="127" y="526"/>
                    <a:pt x="126" y="530"/>
                    <a:pt x="126" y="533"/>
                  </a:cubicBezTo>
                  <a:cubicBezTo>
                    <a:pt x="127" y="535"/>
                    <a:pt x="125" y="539"/>
                    <a:pt x="128" y="541"/>
                  </a:cubicBezTo>
                  <a:cubicBezTo>
                    <a:pt x="130" y="542"/>
                    <a:pt x="130" y="546"/>
                    <a:pt x="133" y="548"/>
                  </a:cubicBezTo>
                  <a:cubicBezTo>
                    <a:pt x="136" y="549"/>
                    <a:pt x="137" y="553"/>
                    <a:pt x="139" y="554"/>
                  </a:cubicBezTo>
                  <a:cubicBezTo>
                    <a:pt x="141" y="554"/>
                    <a:pt x="145" y="557"/>
                    <a:pt x="146" y="560"/>
                  </a:cubicBezTo>
                  <a:cubicBezTo>
                    <a:pt x="146" y="562"/>
                    <a:pt x="142" y="564"/>
                    <a:pt x="140" y="565"/>
                  </a:cubicBezTo>
                  <a:cubicBezTo>
                    <a:pt x="138" y="566"/>
                    <a:pt x="133" y="562"/>
                    <a:pt x="132" y="564"/>
                  </a:cubicBezTo>
                  <a:cubicBezTo>
                    <a:pt x="130" y="565"/>
                    <a:pt x="132" y="569"/>
                    <a:pt x="134" y="574"/>
                  </a:cubicBezTo>
                  <a:cubicBezTo>
                    <a:pt x="135" y="580"/>
                    <a:pt x="136" y="580"/>
                    <a:pt x="138" y="580"/>
                  </a:cubicBezTo>
                  <a:cubicBezTo>
                    <a:pt x="141" y="580"/>
                    <a:pt x="142" y="578"/>
                    <a:pt x="144" y="577"/>
                  </a:cubicBezTo>
                  <a:cubicBezTo>
                    <a:pt x="145" y="576"/>
                    <a:pt x="149" y="578"/>
                    <a:pt x="151" y="577"/>
                  </a:cubicBezTo>
                  <a:cubicBezTo>
                    <a:pt x="153" y="576"/>
                    <a:pt x="159" y="576"/>
                    <a:pt x="160" y="578"/>
                  </a:cubicBezTo>
                  <a:cubicBezTo>
                    <a:pt x="162" y="580"/>
                    <a:pt x="163" y="585"/>
                    <a:pt x="162" y="587"/>
                  </a:cubicBezTo>
                  <a:cubicBezTo>
                    <a:pt x="161" y="588"/>
                    <a:pt x="163" y="590"/>
                    <a:pt x="164" y="593"/>
                  </a:cubicBezTo>
                  <a:cubicBezTo>
                    <a:pt x="166" y="595"/>
                    <a:pt x="171" y="594"/>
                    <a:pt x="173" y="595"/>
                  </a:cubicBezTo>
                  <a:cubicBezTo>
                    <a:pt x="174" y="596"/>
                    <a:pt x="178" y="601"/>
                    <a:pt x="178" y="604"/>
                  </a:cubicBezTo>
                  <a:cubicBezTo>
                    <a:pt x="177" y="606"/>
                    <a:pt x="180" y="607"/>
                    <a:pt x="182" y="606"/>
                  </a:cubicBezTo>
                  <a:cubicBezTo>
                    <a:pt x="184" y="605"/>
                    <a:pt x="185" y="607"/>
                    <a:pt x="187" y="608"/>
                  </a:cubicBezTo>
                  <a:cubicBezTo>
                    <a:pt x="189" y="610"/>
                    <a:pt x="191" y="609"/>
                    <a:pt x="193" y="608"/>
                  </a:cubicBezTo>
                  <a:cubicBezTo>
                    <a:pt x="195" y="607"/>
                    <a:pt x="198" y="606"/>
                    <a:pt x="199" y="607"/>
                  </a:cubicBezTo>
                  <a:cubicBezTo>
                    <a:pt x="200" y="609"/>
                    <a:pt x="204" y="612"/>
                    <a:pt x="204" y="613"/>
                  </a:cubicBezTo>
                  <a:cubicBezTo>
                    <a:pt x="204" y="614"/>
                    <a:pt x="211" y="613"/>
                    <a:pt x="214" y="615"/>
                  </a:cubicBezTo>
                  <a:cubicBezTo>
                    <a:pt x="217" y="616"/>
                    <a:pt x="220" y="616"/>
                    <a:pt x="223" y="617"/>
                  </a:cubicBezTo>
                  <a:cubicBezTo>
                    <a:pt x="226" y="619"/>
                    <a:pt x="229" y="619"/>
                    <a:pt x="230" y="621"/>
                  </a:cubicBezTo>
                  <a:cubicBezTo>
                    <a:pt x="230" y="623"/>
                    <a:pt x="226" y="625"/>
                    <a:pt x="226" y="626"/>
                  </a:cubicBezTo>
                  <a:cubicBezTo>
                    <a:pt x="226" y="627"/>
                    <a:pt x="229" y="628"/>
                    <a:pt x="229" y="629"/>
                  </a:cubicBezTo>
                  <a:cubicBezTo>
                    <a:pt x="229" y="631"/>
                    <a:pt x="226" y="631"/>
                    <a:pt x="225" y="632"/>
                  </a:cubicBezTo>
                  <a:cubicBezTo>
                    <a:pt x="225" y="633"/>
                    <a:pt x="227" y="635"/>
                    <a:pt x="228" y="636"/>
                  </a:cubicBezTo>
                  <a:cubicBezTo>
                    <a:pt x="228" y="638"/>
                    <a:pt x="226" y="642"/>
                    <a:pt x="226" y="643"/>
                  </a:cubicBezTo>
                  <a:cubicBezTo>
                    <a:pt x="226" y="644"/>
                    <a:pt x="218" y="643"/>
                    <a:pt x="216" y="643"/>
                  </a:cubicBezTo>
                  <a:cubicBezTo>
                    <a:pt x="215" y="643"/>
                    <a:pt x="209" y="649"/>
                    <a:pt x="208" y="649"/>
                  </a:cubicBezTo>
                  <a:cubicBezTo>
                    <a:pt x="206" y="649"/>
                    <a:pt x="207" y="652"/>
                    <a:pt x="207" y="654"/>
                  </a:cubicBezTo>
                  <a:cubicBezTo>
                    <a:pt x="213" y="653"/>
                    <a:pt x="218" y="653"/>
                    <a:pt x="219" y="654"/>
                  </a:cubicBezTo>
                  <a:cubicBezTo>
                    <a:pt x="220" y="656"/>
                    <a:pt x="207" y="661"/>
                    <a:pt x="205" y="662"/>
                  </a:cubicBezTo>
                  <a:cubicBezTo>
                    <a:pt x="203" y="663"/>
                    <a:pt x="209" y="666"/>
                    <a:pt x="209" y="668"/>
                  </a:cubicBezTo>
                  <a:cubicBezTo>
                    <a:pt x="209" y="670"/>
                    <a:pt x="202" y="671"/>
                    <a:pt x="203" y="675"/>
                  </a:cubicBezTo>
                  <a:cubicBezTo>
                    <a:pt x="203" y="679"/>
                    <a:pt x="200" y="680"/>
                    <a:pt x="196" y="680"/>
                  </a:cubicBezTo>
                  <a:cubicBezTo>
                    <a:pt x="193" y="680"/>
                    <a:pt x="192" y="682"/>
                    <a:pt x="193" y="682"/>
                  </a:cubicBezTo>
                  <a:cubicBezTo>
                    <a:pt x="195" y="683"/>
                    <a:pt x="195" y="688"/>
                    <a:pt x="202" y="690"/>
                  </a:cubicBezTo>
                  <a:cubicBezTo>
                    <a:pt x="209" y="691"/>
                    <a:pt x="217" y="698"/>
                    <a:pt x="223" y="705"/>
                  </a:cubicBezTo>
                  <a:cubicBezTo>
                    <a:pt x="224" y="706"/>
                    <a:pt x="225" y="706"/>
                    <a:pt x="226" y="707"/>
                  </a:cubicBezTo>
                  <a:cubicBezTo>
                    <a:pt x="228" y="706"/>
                    <a:pt x="229" y="705"/>
                    <a:pt x="230" y="705"/>
                  </a:cubicBezTo>
                  <a:cubicBezTo>
                    <a:pt x="234" y="705"/>
                    <a:pt x="240" y="707"/>
                    <a:pt x="244" y="709"/>
                  </a:cubicBezTo>
                  <a:cubicBezTo>
                    <a:pt x="247" y="712"/>
                    <a:pt x="260" y="709"/>
                    <a:pt x="261" y="711"/>
                  </a:cubicBezTo>
                  <a:cubicBezTo>
                    <a:pt x="263" y="713"/>
                    <a:pt x="266" y="715"/>
                    <a:pt x="268" y="715"/>
                  </a:cubicBezTo>
                  <a:cubicBezTo>
                    <a:pt x="271" y="715"/>
                    <a:pt x="273" y="720"/>
                    <a:pt x="275" y="719"/>
                  </a:cubicBezTo>
                  <a:cubicBezTo>
                    <a:pt x="277" y="717"/>
                    <a:pt x="285" y="717"/>
                    <a:pt x="287" y="717"/>
                  </a:cubicBezTo>
                  <a:cubicBezTo>
                    <a:pt x="289" y="717"/>
                    <a:pt x="289" y="719"/>
                    <a:pt x="291" y="719"/>
                  </a:cubicBezTo>
                  <a:cubicBezTo>
                    <a:pt x="293" y="719"/>
                    <a:pt x="293" y="726"/>
                    <a:pt x="294" y="726"/>
                  </a:cubicBezTo>
                  <a:cubicBezTo>
                    <a:pt x="296" y="725"/>
                    <a:pt x="301" y="730"/>
                    <a:pt x="305" y="731"/>
                  </a:cubicBezTo>
                  <a:cubicBezTo>
                    <a:pt x="308" y="731"/>
                    <a:pt x="312" y="737"/>
                    <a:pt x="313" y="737"/>
                  </a:cubicBezTo>
                  <a:cubicBezTo>
                    <a:pt x="315" y="736"/>
                    <a:pt x="317" y="739"/>
                    <a:pt x="318" y="737"/>
                  </a:cubicBezTo>
                  <a:cubicBezTo>
                    <a:pt x="319" y="734"/>
                    <a:pt x="324" y="735"/>
                    <a:pt x="326" y="731"/>
                  </a:cubicBezTo>
                  <a:cubicBezTo>
                    <a:pt x="319" y="723"/>
                    <a:pt x="312" y="715"/>
                    <a:pt x="313" y="712"/>
                  </a:cubicBezTo>
                  <a:cubicBezTo>
                    <a:pt x="313" y="706"/>
                    <a:pt x="315" y="702"/>
                    <a:pt x="308" y="696"/>
                  </a:cubicBezTo>
                  <a:cubicBezTo>
                    <a:pt x="301" y="690"/>
                    <a:pt x="309" y="686"/>
                    <a:pt x="314" y="680"/>
                  </a:cubicBezTo>
                  <a:cubicBezTo>
                    <a:pt x="318" y="674"/>
                    <a:pt x="328" y="672"/>
                    <a:pt x="334" y="668"/>
                  </a:cubicBezTo>
                  <a:cubicBezTo>
                    <a:pt x="333" y="667"/>
                    <a:pt x="332" y="666"/>
                    <a:pt x="330" y="666"/>
                  </a:cubicBezTo>
                  <a:cubicBezTo>
                    <a:pt x="326" y="664"/>
                    <a:pt x="324" y="662"/>
                    <a:pt x="328" y="661"/>
                  </a:cubicBezTo>
                  <a:cubicBezTo>
                    <a:pt x="331" y="660"/>
                    <a:pt x="330" y="658"/>
                    <a:pt x="326" y="654"/>
                  </a:cubicBezTo>
                  <a:cubicBezTo>
                    <a:pt x="323" y="650"/>
                    <a:pt x="321" y="646"/>
                    <a:pt x="319" y="646"/>
                  </a:cubicBezTo>
                  <a:cubicBezTo>
                    <a:pt x="317" y="646"/>
                    <a:pt x="314" y="645"/>
                    <a:pt x="311" y="646"/>
                  </a:cubicBezTo>
                  <a:cubicBezTo>
                    <a:pt x="308" y="647"/>
                    <a:pt x="309" y="644"/>
                    <a:pt x="309" y="640"/>
                  </a:cubicBezTo>
                  <a:cubicBezTo>
                    <a:pt x="310" y="637"/>
                    <a:pt x="304" y="637"/>
                    <a:pt x="303" y="636"/>
                  </a:cubicBezTo>
                  <a:cubicBezTo>
                    <a:pt x="302" y="634"/>
                    <a:pt x="304" y="629"/>
                    <a:pt x="305" y="629"/>
                  </a:cubicBezTo>
                  <a:cubicBezTo>
                    <a:pt x="306" y="628"/>
                    <a:pt x="309" y="627"/>
                    <a:pt x="309" y="625"/>
                  </a:cubicBezTo>
                  <a:cubicBezTo>
                    <a:pt x="309" y="624"/>
                    <a:pt x="304" y="623"/>
                    <a:pt x="306" y="620"/>
                  </a:cubicBezTo>
                  <a:cubicBezTo>
                    <a:pt x="308" y="616"/>
                    <a:pt x="312" y="616"/>
                    <a:pt x="312" y="613"/>
                  </a:cubicBezTo>
                  <a:cubicBezTo>
                    <a:pt x="312" y="609"/>
                    <a:pt x="315" y="606"/>
                    <a:pt x="318" y="609"/>
                  </a:cubicBezTo>
                  <a:cubicBezTo>
                    <a:pt x="322" y="611"/>
                    <a:pt x="323" y="618"/>
                    <a:pt x="327" y="616"/>
                  </a:cubicBezTo>
                  <a:cubicBezTo>
                    <a:pt x="331" y="615"/>
                    <a:pt x="329" y="611"/>
                    <a:pt x="328" y="609"/>
                  </a:cubicBezTo>
                  <a:cubicBezTo>
                    <a:pt x="328" y="607"/>
                    <a:pt x="327" y="604"/>
                    <a:pt x="331" y="603"/>
                  </a:cubicBezTo>
                  <a:cubicBezTo>
                    <a:pt x="336" y="602"/>
                    <a:pt x="334" y="598"/>
                    <a:pt x="337" y="598"/>
                  </a:cubicBezTo>
                  <a:cubicBezTo>
                    <a:pt x="341" y="598"/>
                    <a:pt x="347" y="593"/>
                    <a:pt x="349" y="592"/>
                  </a:cubicBezTo>
                  <a:cubicBezTo>
                    <a:pt x="351" y="591"/>
                    <a:pt x="356" y="589"/>
                    <a:pt x="358" y="590"/>
                  </a:cubicBezTo>
                  <a:cubicBezTo>
                    <a:pt x="360" y="591"/>
                    <a:pt x="362" y="593"/>
                    <a:pt x="364" y="590"/>
                  </a:cubicBezTo>
                  <a:cubicBezTo>
                    <a:pt x="365" y="586"/>
                    <a:pt x="371" y="588"/>
                    <a:pt x="372" y="590"/>
                  </a:cubicBezTo>
                  <a:cubicBezTo>
                    <a:pt x="372" y="592"/>
                    <a:pt x="382" y="592"/>
                    <a:pt x="385" y="594"/>
                  </a:cubicBezTo>
                  <a:cubicBezTo>
                    <a:pt x="388" y="596"/>
                    <a:pt x="394" y="600"/>
                    <a:pt x="394" y="602"/>
                  </a:cubicBezTo>
                  <a:cubicBezTo>
                    <a:pt x="394" y="604"/>
                    <a:pt x="397" y="607"/>
                    <a:pt x="397" y="603"/>
                  </a:cubicBezTo>
                  <a:cubicBezTo>
                    <a:pt x="397" y="600"/>
                    <a:pt x="400" y="601"/>
                    <a:pt x="404" y="603"/>
                  </a:cubicBezTo>
                  <a:cubicBezTo>
                    <a:pt x="408" y="606"/>
                    <a:pt x="413" y="605"/>
                    <a:pt x="414" y="602"/>
                  </a:cubicBezTo>
                  <a:cubicBezTo>
                    <a:pt x="415" y="600"/>
                    <a:pt x="423" y="597"/>
                    <a:pt x="425" y="599"/>
                  </a:cubicBezTo>
                  <a:cubicBezTo>
                    <a:pt x="428" y="601"/>
                    <a:pt x="429" y="602"/>
                    <a:pt x="432" y="599"/>
                  </a:cubicBezTo>
                  <a:cubicBezTo>
                    <a:pt x="435" y="596"/>
                    <a:pt x="442" y="597"/>
                    <a:pt x="443" y="600"/>
                  </a:cubicBezTo>
                  <a:cubicBezTo>
                    <a:pt x="444" y="603"/>
                    <a:pt x="447" y="603"/>
                    <a:pt x="450" y="603"/>
                  </a:cubicBezTo>
                  <a:cubicBezTo>
                    <a:pt x="453" y="603"/>
                    <a:pt x="454" y="608"/>
                    <a:pt x="456" y="607"/>
                  </a:cubicBezTo>
                  <a:cubicBezTo>
                    <a:pt x="458" y="606"/>
                    <a:pt x="457" y="601"/>
                    <a:pt x="460" y="601"/>
                  </a:cubicBezTo>
                  <a:cubicBezTo>
                    <a:pt x="462" y="602"/>
                    <a:pt x="464" y="605"/>
                    <a:pt x="468" y="605"/>
                  </a:cubicBezTo>
                  <a:cubicBezTo>
                    <a:pt x="472" y="605"/>
                    <a:pt x="475" y="604"/>
                    <a:pt x="475" y="601"/>
                  </a:cubicBezTo>
                  <a:cubicBezTo>
                    <a:pt x="475" y="598"/>
                    <a:pt x="475" y="593"/>
                    <a:pt x="472" y="593"/>
                  </a:cubicBezTo>
                  <a:cubicBezTo>
                    <a:pt x="470" y="593"/>
                    <a:pt x="467" y="590"/>
                    <a:pt x="464" y="590"/>
                  </a:cubicBezTo>
                  <a:cubicBezTo>
                    <a:pt x="461" y="590"/>
                    <a:pt x="458" y="585"/>
                    <a:pt x="461" y="584"/>
                  </a:cubicBezTo>
                  <a:cubicBezTo>
                    <a:pt x="464" y="583"/>
                    <a:pt x="469" y="581"/>
                    <a:pt x="468" y="578"/>
                  </a:cubicBezTo>
                  <a:cubicBezTo>
                    <a:pt x="467" y="576"/>
                    <a:pt x="466" y="571"/>
                    <a:pt x="470" y="570"/>
                  </a:cubicBezTo>
                  <a:cubicBezTo>
                    <a:pt x="474" y="570"/>
                    <a:pt x="483" y="570"/>
                    <a:pt x="482" y="568"/>
                  </a:cubicBezTo>
                  <a:cubicBezTo>
                    <a:pt x="482" y="567"/>
                    <a:pt x="474" y="566"/>
                    <a:pt x="472" y="563"/>
                  </a:cubicBezTo>
                  <a:cubicBezTo>
                    <a:pt x="471" y="561"/>
                    <a:pt x="470" y="555"/>
                    <a:pt x="472" y="554"/>
                  </a:cubicBezTo>
                  <a:cubicBezTo>
                    <a:pt x="473" y="553"/>
                    <a:pt x="478" y="554"/>
                    <a:pt x="481" y="553"/>
                  </a:cubicBezTo>
                  <a:cubicBezTo>
                    <a:pt x="484" y="552"/>
                    <a:pt x="491" y="555"/>
                    <a:pt x="495" y="552"/>
                  </a:cubicBezTo>
                  <a:cubicBezTo>
                    <a:pt x="499" y="549"/>
                    <a:pt x="507" y="548"/>
                    <a:pt x="512" y="548"/>
                  </a:cubicBezTo>
                  <a:cubicBezTo>
                    <a:pt x="516" y="548"/>
                    <a:pt x="520" y="545"/>
                    <a:pt x="523" y="545"/>
                  </a:cubicBezTo>
                  <a:cubicBezTo>
                    <a:pt x="527" y="544"/>
                    <a:pt x="537" y="543"/>
                    <a:pt x="539" y="542"/>
                  </a:cubicBezTo>
                  <a:cubicBezTo>
                    <a:pt x="542" y="541"/>
                    <a:pt x="555" y="539"/>
                    <a:pt x="556" y="536"/>
                  </a:cubicBezTo>
                  <a:cubicBezTo>
                    <a:pt x="556" y="534"/>
                    <a:pt x="567" y="532"/>
                    <a:pt x="570" y="533"/>
                  </a:cubicBezTo>
                  <a:cubicBezTo>
                    <a:pt x="573" y="534"/>
                    <a:pt x="576" y="535"/>
                    <a:pt x="579" y="534"/>
                  </a:cubicBezTo>
                  <a:cubicBezTo>
                    <a:pt x="581" y="533"/>
                    <a:pt x="586" y="536"/>
                    <a:pt x="586" y="539"/>
                  </a:cubicBezTo>
                  <a:cubicBezTo>
                    <a:pt x="585" y="541"/>
                    <a:pt x="588" y="544"/>
                    <a:pt x="588" y="547"/>
                  </a:cubicBezTo>
                  <a:cubicBezTo>
                    <a:pt x="588" y="549"/>
                    <a:pt x="585" y="550"/>
                    <a:pt x="587" y="551"/>
                  </a:cubicBezTo>
                  <a:cubicBezTo>
                    <a:pt x="588" y="553"/>
                    <a:pt x="595" y="552"/>
                    <a:pt x="597" y="550"/>
                  </a:cubicBezTo>
                  <a:cubicBezTo>
                    <a:pt x="599" y="547"/>
                    <a:pt x="601" y="551"/>
                    <a:pt x="601" y="552"/>
                  </a:cubicBezTo>
                  <a:cubicBezTo>
                    <a:pt x="601" y="554"/>
                    <a:pt x="604" y="555"/>
                    <a:pt x="604" y="553"/>
                  </a:cubicBezTo>
                  <a:cubicBezTo>
                    <a:pt x="604" y="551"/>
                    <a:pt x="608" y="552"/>
                    <a:pt x="610" y="554"/>
                  </a:cubicBezTo>
                  <a:cubicBezTo>
                    <a:pt x="611" y="555"/>
                    <a:pt x="616" y="552"/>
                    <a:pt x="616" y="555"/>
                  </a:cubicBezTo>
                  <a:cubicBezTo>
                    <a:pt x="616" y="557"/>
                    <a:pt x="609" y="559"/>
                    <a:pt x="612" y="562"/>
                  </a:cubicBezTo>
                  <a:cubicBezTo>
                    <a:pt x="615" y="565"/>
                    <a:pt x="616" y="559"/>
                    <a:pt x="620" y="560"/>
                  </a:cubicBezTo>
                  <a:cubicBezTo>
                    <a:pt x="624" y="561"/>
                    <a:pt x="629" y="556"/>
                    <a:pt x="632" y="555"/>
                  </a:cubicBezTo>
                  <a:cubicBezTo>
                    <a:pt x="636" y="554"/>
                    <a:pt x="640" y="551"/>
                    <a:pt x="643" y="549"/>
                  </a:cubicBezTo>
                  <a:cubicBezTo>
                    <a:pt x="646" y="547"/>
                    <a:pt x="652" y="548"/>
                    <a:pt x="650" y="550"/>
                  </a:cubicBezTo>
                  <a:cubicBezTo>
                    <a:pt x="648" y="552"/>
                    <a:pt x="646" y="556"/>
                    <a:pt x="653" y="558"/>
                  </a:cubicBezTo>
                  <a:cubicBezTo>
                    <a:pt x="661" y="561"/>
                    <a:pt x="669" y="576"/>
                    <a:pt x="674" y="583"/>
                  </a:cubicBezTo>
                  <a:cubicBezTo>
                    <a:pt x="679" y="590"/>
                    <a:pt x="683" y="603"/>
                    <a:pt x="686" y="603"/>
                  </a:cubicBezTo>
                  <a:cubicBezTo>
                    <a:pt x="688" y="603"/>
                    <a:pt x="689" y="597"/>
                    <a:pt x="692" y="596"/>
                  </a:cubicBezTo>
                  <a:cubicBezTo>
                    <a:pt x="696" y="595"/>
                    <a:pt x="698" y="601"/>
                    <a:pt x="701" y="602"/>
                  </a:cubicBezTo>
                  <a:cubicBezTo>
                    <a:pt x="705" y="603"/>
                    <a:pt x="709" y="605"/>
                    <a:pt x="712" y="604"/>
                  </a:cubicBezTo>
                  <a:cubicBezTo>
                    <a:pt x="715" y="603"/>
                    <a:pt x="721" y="599"/>
                    <a:pt x="723" y="601"/>
                  </a:cubicBezTo>
                  <a:cubicBezTo>
                    <a:pt x="726" y="602"/>
                    <a:pt x="729" y="602"/>
                    <a:pt x="731" y="607"/>
                  </a:cubicBezTo>
                  <a:cubicBezTo>
                    <a:pt x="733" y="611"/>
                    <a:pt x="736" y="612"/>
                    <a:pt x="738" y="612"/>
                  </a:cubicBezTo>
                  <a:cubicBezTo>
                    <a:pt x="740" y="612"/>
                    <a:pt x="740" y="615"/>
                    <a:pt x="740" y="617"/>
                  </a:cubicBezTo>
                  <a:cubicBezTo>
                    <a:pt x="740" y="619"/>
                    <a:pt x="744" y="621"/>
                    <a:pt x="746" y="621"/>
                  </a:cubicBezTo>
                  <a:cubicBezTo>
                    <a:pt x="748" y="621"/>
                    <a:pt x="753" y="621"/>
                    <a:pt x="755" y="620"/>
                  </a:cubicBezTo>
                  <a:cubicBezTo>
                    <a:pt x="756" y="619"/>
                    <a:pt x="758" y="618"/>
                    <a:pt x="759" y="620"/>
                  </a:cubicBezTo>
                  <a:cubicBezTo>
                    <a:pt x="759" y="622"/>
                    <a:pt x="762" y="626"/>
                    <a:pt x="764" y="626"/>
                  </a:cubicBezTo>
                  <a:cubicBezTo>
                    <a:pt x="766" y="626"/>
                    <a:pt x="770" y="628"/>
                    <a:pt x="770" y="626"/>
                  </a:cubicBezTo>
                  <a:cubicBezTo>
                    <a:pt x="771" y="624"/>
                    <a:pt x="776" y="623"/>
                    <a:pt x="778" y="623"/>
                  </a:cubicBezTo>
                  <a:cubicBezTo>
                    <a:pt x="780" y="623"/>
                    <a:pt x="787" y="621"/>
                    <a:pt x="788" y="618"/>
                  </a:cubicBezTo>
                  <a:cubicBezTo>
                    <a:pt x="790" y="615"/>
                    <a:pt x="795" y="615"/>
                    <a:pt x="797" y="613"/>
                  </a:cubicBezTo>
                  <a:cubicBezTo>
                    <a:pt x="799" y="611"/>
                    <a:pt x="803" y="610"/>
                    <a:pt x="804" y="608"/>
                  </a:cubicBezTo>
                  <a:cubicBezTo>
                    <a:pt x="805" y="606"/>
                    <a:pt x="811" y="607"/>
                    <a:pt x="812" y="605"/>
                  </a:cubicBezTo>
                  <a:cubicBezTo>
                    <a:pt x="813" y="603"/>
                    <a:pt x="818" y="603"/>
                    <a:pt x="820" y="604"/>
                  </a:cubicBezTo>
                  <a:cubicBezTo>
                    <a:pt x="822" y="604"/>
                    <a:pt x="834" y="607"/>
                    <a:pt x="836" y="606"/>
                  </a:cubicBezTo>
                  <a:cubicBezTo>
                    <a:pt x="837" y="606"/>
                    <a:pt x="838" y="612"/>
                    <a:pt x="839" y="613"/>
                  </a:cubicBezTo>
                  <a:cubicBezTo>
                    <a:pt x="841" y="613"/>
                    <a:pt x="847" y="618"/>
                    <a:pt x="849" y="616"/>
                  </a:cubicBezTo>
                  <a:cubicBezTo>
                    <a:pt x="850" y="615"/>
                    <a:pt x="854" y="614"/>
                    <a:pt x="858" y="616"/>
                  </a:cubicBezTo>
                  <a:cubicBezTo>
                    <a:pt x="861" y="618"/>
                    <a:pt x="864" y="620"/>
                    <a:pt x="866" y="618"/>
                  </a:cubicBezTo>
                  <a:cubicBezTo>
                    <a:pt x="867" y="616"/>
                    <a:pt x="874" y="615"/>
                    <a:pt x="875" y="613"/>
                  </a:cubicBezTo>
                  <a:cubicBezTo>
                    <a:pt x="876" y="612"/>
                    <a:pt x="877" y="608"/>
                    <a:pt x="875" y="607"/>
                  </a:cubicBezTo>
                  <a:cubicBezTo>
                    <a:pt x="874" y="605"/>
                    <a:pt x="872" y="600"/>
                    <a:pt x="871" y="597"/>
                  </a:cubicBezTo>
                  <a:cubicBezTo>
                    <a:pt x="871" y="595"/>
                    <a:pt x="875" y="594"/>
                    <a:pt x="876" y="592"/>
                  </a:cubicBezTo>
                  <a:cubicBezTo>
                    <a:pt x="877" y="589"/>
                    <a:pt x="881" y="589"/>
                    <a:pt x="882" y="588"/>
                  </a:cubicBezTo>
                  <a:cubicBezTo>
                    <a:pt x="883" y="586"/>
                    <a:pt x="884" y="583"/>
                    <a:pt x="886" y="584"/>
                  </a:cubicBezTo>
                  <a:cubicBezTo>
                    <a:pt x="888" y="585"/>
                    <a:pt x="893" y="586"/>
                    <a:pt x="894" y="587"/>
                  </a:cubicBezTo>
                  <a:cubicBezTo>
                    <a:pt x="895" y="588"/>
                    <a:pt x="899" y="589"/>
                    <a:pt x="901" y="589"/>
                  </a:cubicBezTo>
                  <a:cubicBezTo>
                    <a:pt x="904" y="589"/>
                    <a:pt x="907" y="591"/>
                    <a:pt x="910" y="592"/>
                  </a:cubicBezTo>
                  <a:cubicBezTo>
                    <a:pt x="912" y="594"/>
                    <a:pt x="919" y="594"/>
                    <a:pt x="921" y="596"/>
                  </a:cubicBezTo>
                  <a:cubicBezTo>
                    <a:pt x="922" y="598"/>
                    <a:pt x="920" y="603"/>
                    <a:pt x="922" y="605"/>
                  </a:cubicBezTo>
                  <a:cubicBezTo>
                    <a:pt x="924" y="607"/>
                    <a:pt x="928" y="612"/>
                    <a:pt x="929" y="611"/>
                  </a:cubicBezTo>
                  <a:cubicBezTo>
                    <a:pt x="930" y="610"/>
                    <a:pt x="937" y="614"/>
                    <a:pt x="939" y="614"/>
                  </a:cubicBezTo>
                  <a:cubicBezTo>
                    <a:pt x="941" y="613"/>
                    <a:pt x="945" y="610"/>
                    <a:pt x="947" y="610"/>
                  </a:cubicBezTo>
                  <a:cubicBezTo>
                    <a:pt x="949" y="610"/>
                    <a:pt x="955" y="608"/>
                    <a:pt x="957" y="608"/>
                  </a:cubicBezTo>
                  <a:cubicBezTo>
                    <a:pt x="959" y="609"/>
                    <a:pt x="967" y="611"/>
                    <a:pt x="968" y="611"/>
                  </a:cubicBezTo>
                  <a:cubicBezTo>
                    <a:pt x="969" y="610"/>
                    <a:pt x="975" y="611"/>
                    <a:pt x="976" y="613"/>
                  </a:cubicBezTo>
                  <a:cubicBezTo>
                    <a:pt x="977" y="615"/>
                    <a:pt x="986" y="615"/>
                    <a:pt x="986" y="617"/>
                  </a:cubicBezTo>
                  <a:cubicBezTo>
                    <a:pt x="986" y="620"/>
                    <a:pt x="990" y="621"/>
                    <a:pt x="992" y="624"/>
                  </a:cubicBezTo>
                  <a:cubicBezTo>
                    <a:pt x="993" y="626"/>
                    <a:pt x="1004" y="625"/>
                    <a:pt x="1006" y="626"/>
                  </a:cubicBezTo>
                  <a:cubicBezTo>
                    <a:pt x="1008" y="628"/>
                    <a:pt x="1021" y="628"/>
                    <a:pt x="1021" y="626"/>
                  </a:cubicBezTo>
                  <a:cubicBezTo>
                    <a:pt x="1021" y="625"/>
                    <a:pt x="1033" y="624"/>
                    <a:pt x="1036" y="623"/>
                  </a:cubicBezTo>
                  <a:cubicBezTo>
                    <a:pt x="1038" y="621"/>
                    <a:pt x="1044" y="622"/>
                    <a:pt x="1045" y="619"/>
                  </a:cubicBezTo>
                  <a:cubicBezTo>
                    <a:pt x="1045" y="617"/>
                    <a:pt x="1051" y="615"/>
                    <a:pt x="1054" y="613"/>
                  </a:cubicBezTo>
                  <a:cubicBezTo>
                    <a:pt x="1056" y="611"/>
                    <a:pt x="1067" y="612"/>
                    <a:pt x="1068" y="614"/>
                  </a:cubicBezTo>
                  <a:cubicBezTo>
                    <a:pt x="1068" y="616"/>
                    <a:pt x="1075" y="617"/>
                    <a:pt x="1077" y="616"/>
                  </a:cubicBezTo>
                  <a:cubicBezTo>
                    <a:pt x="1080" y="615"/>
                    <a:pt x="1087" y="616"/>
                    <a:pt x="1088" y="619"/>
                  </a:cubicBezTo>
                  <a:cubicBezTo>
                    <a:pt x="1089" y="621"/>
                    <a:pt x="1097" y="622"/>
                    <a:pt x="1099" y="622"/>
                  </a:cubicBezTo>
                  <a:cubicBezTo>
                    <a:pt x="1101" y="621"/>
                    <a:pt x="1107" y="616"/>
                    <a:pt x="1110" y="616"/>
                  </a:cubicBezTo>
                  <a:cubicBezTo>
                    <a:pt x="1112" y="616"/>
                    <a:pt x="1115" y="613"/>
                    <a:pt x="1115" y="611"/>
                  </a:cubicBezTo>
                  <a:cubicBezTo>
                    <a:pt x="1114" y="609"/>
                    <a:pt x="1119" y="602"/>
                    <a:pt x="1120" y="599"/>
                  </a:cubicBezTo>
                  <a:cubicBezTo>
                    <a:pt x="1121" y="597"/>
                    <a:pt x="1125" y="589"/>
                    <a:pt x="1127" y="589"/>
                  </a:cubicBezTo>
                  <a:cubicBezTo>
                    <a:pt x="1129" y="588"/>
                    <a:pt x="1132" y="585"/>
                    <a:pt x="1132" y="583"/>
                  </a:cubicBezTo>
                  <a:cubicBezTo>
                    <a:pt x="1132" y="581"/>
                    <a:pt x="1131" y="575"/>
                    <a:pt x="1129" y="575"/>
                  </a:cubicBezTo>
                  <a:cubicBezTo>
                    <a:pt x="1127" y="575"/>
                    <a:pt x="1123" y="575"/>
                    <a:pt x="1128" y="569"/>
                  </a:cubicBezTo>
                  <a:cubicBezTo>
                    <a:pt x="1132" y="563"/>
                    <a:pt x="1141" y="564"/>
                    <a:pt x="1142" y="564"/>
                  </a:cubicBezTo>
                  <a:cubicBezTo>
                    <a:pt x="1143" y="564"/>
                    <a:pt x="1154" y="562"/>
                    <a:pt x="1159" y="563"/>
                  </a:cubicBezTo>
                  <a:cubicBezTo>
                    <a:pt x="1163" y="564"/>
                    <a:pt x="1166" y="562"/>
                    <a:pt x="1171" y="565"/>
                  </a:cubicBezTo>
                  <a:cubicBezTo>
                    <a:pt x="1176" y="568"/>
                    <a:pt x="1183" y="567"/>
                    <a:pt x="1185" y="569"/>
                  </a:cubicBezTo>
                  <a:cubicBezTo>
                    <a:pt x="1187" y="571"/>
                    <a:pt x="1193" y="573"/>
                    <a:pt x="1192" y="577"/>
                  </a:cubicBezTo>
                  <a:cubicBezTo>
                    <a:pt x="1191" y="581"/>
                    <a:pt x="1196" y="579"/>
                    <a:pt x="1198" y="588"/>
                  </a:cubicBezTo>
                  <a:cubicBezTo>
                    <a:pt x="1199" y="596"/>
                    <a:pt x="1203" y="597"/>
                    <a:pt x="1204" y="601"/>
                  </a:cubicBezTo>
                  <a:cubicBezTo>
                    <a:pt x="1205" y="605"/>
                    <a:pt x="1211" y="612"/>
                    <a:pt x="1210" y="615"/>
                  </a:cubicBezTo>
                  <a:cubicBezTo>
                    <a:pt x="1209" y="617"/>
                    <a:pt x="1209" y="621"/>
                    <a:pt x="1214" y="621"/>
                  </a:cubicBezTo>
                  <a:cubicBezTo>
                    <a:pt x="1220" y="621"/>
                    <a:pt x="1224" y="626"/>
                    <a:pt x="1225" y="625"/>
                  </a:cubicBezTo>
                  <a:cubicBezTo>
                    <a:pt x="1227" y="624"/>
                    <a:pt x="1233" y="627"/>
                    <a:pt x="1237" y="630"/>
                  </a:cubicBezTo>
                  <a:cubicBezTo>
                    <a:pt x="1240" y="633"/>
                    <a:pt x="1245" y="632"/>
                    <a:pt x="1245" y="635"/>
                  </a:cubicBezTo>
                  <a:cubicBezTo>
                    <a:pt x="1244" y="639"/>
                    <a:pt x="1247" y="642"/>
                    <a:pt x="1247" y="645"/>
                  </a:cubicBezTo>
                  <a:cubicBezTo>
                    <a:pt x="1247" y="648"/>
                    <a:pt x="1253" y="650"/>
                    <a:pt x="1258" y="649"/>
                  </a:cubicBezTo>
                  <a:cubicBezTo>
                    <a:pt x="1263" y="649"/>
                    <a:pt x="1266" y="651"/>
                    <a:pt x="1268" y="647"/>
                  </a:cubicBezTo>
                  <a:cubicBezTo>
                    <a:pt x="1270" y="643"/>
                    <a:pt x="1277" y="645"/>
                    <a:pt x="1279" y="643"/>
                  </a:cubicBezTo>
                  <a:cubicBezTo>
                    <a:pt x="1281" y="641"/>
                    <a:pt x="1288" y="639"/>
                    <a:pt x="1288" y="645"/>
                  </a:cubicBezTo>
                  <a:cubicBezTo>
                    <a:pt x="1288" y="651"/>
                    <a:pt x="1292" y="653"/>
                    <a:pt x="1288" y="655"/>
                  </a:cubicBezTo>
                  <a:cubicBezTo>
                    <a:pt x="1285" y="657"/>
                    <a:pt x="1283" y="665"/>
                    <a:pt x="1282" y="669"/>
                  </a:cubicBezTo>
                  <a:cubicBezTo>
                    <a:pt x="1281" y="673"/>
                    <a:pt x="1276" y="674"/>
                    <a:pt x="1276" y="678"/>
                  </a:cubicBezTo>
                  <a:cubicBezTo>
                    <a:pt x="1275" y="682"/>
                    <a:pt x="1270" y="682"/>
                    <a:pt x="1270" y="685"/>
                  </a:cubicBezTo>
                  <a:cubicBezTo>
                    <a:pt x="1270" y="688"/>
                    <a:pt x="1264" y="687"/>
                    <a:pt x="1260" y="685"/>
                  </a:cubicBezTo>
                  <a:cubicBezTo>
                    <a:pt x="1257" y="683"/>
                    <a:pt x="1254" y="689"/>
                    <a:pt x="1251" y="689"/>
                  </a:cubicBezTo>
                  <a:cubicBezTo>
                    <a:pt x="1248" y="689"/>
                    <a:pt x="1249" y="695"/>
                    <a:pt x="1249" y="697"/>
                  </a:cubicBezTo>
                  <a:cubicBezTo>
                    <a:pt x="1250" y="700"/>
                    <a:pt x="1248" y="703"/>
                    <a:pt x="1250" y="707"/>
                  </a:cubicBezTo>
                  <a:cubicBezTo>
                    <a:pt x="1251" y="709"/>
                    <a:pt x="1250" y="713"/>
                    <a:pt x="1251" y="717"/>
                  </a:cubicBezTo>
                  <a:cubicBezTo>
                    <a:pt x="1255" y="714"/>
                    <a:pt x="1259" y="712"/>
                    <a:pt x="1260" y="712"/>
                  </a:cubicBezTo>
                  <a:cubicBezTo>
                    <a:pt x="1264" y="712"/>
                    <a:pt x="1269" y="719"/>
                    <a:pt x="1273" y="720"/>
                  </a:cubicBezTo>
                  <a:cubicBezTo>
                    <a:pt x="1278" y="720"/>
                    <a:pt x="1299" y="706"/>
                    <a:pt x="1299" y="703"/>
                  </a:cubicBezTo>
                  <a:cubicBezTo>
                    <a:pt x="1299" y="701"/>
                    <a:pt x="1312" y="689"/>
                    <a:pt x="1318" y="683"/>
                  </a:cubicBezTo>
                  <a:cubicBezTo>
                    <a:pt x="1323" y="677"/>
                    <a:pt x="1331" y="668"/>
                    <a:pt x="1334" y="661"/>
                  </a:cubicBezTo>
                  <a:cubicBezTo>
                    <a:pt x="1336" y="656"/>
                    <a:pt x="1344" y="648"/>
                    <a:pt x="1346" y="645"/>
                  </a:cubicBezTo>
                  <a:cubicBezTo>
                    <a:pt x="1348" y="641"/>
                    <a:pt x="1349" y="641"/>
                    <a:pt x="1353" y="633"/>
                  </a:cubicBezTo>
                  <a:cubicBezTo>
                    <a:pt x="1357" y="625"/>
                    <a:pt x="1357" y="605"/>
                    <a:pt x="1358" y="604"/>
                  </a:cubicBezTo>
                  <a:cubicBezTo>
                    <a:pt x="1359" y="602"/>
                    <a:pt x="1358" y="599"/>
                    <a:pt x="1360" y="597"/>
                  </a:cubicBezTo>
                  <a:cubicBezTo>
                    <a:pt x="1362" y="594"/>
                    <a:pt x="1361" y="591"/>
                    <a:pt x="1364" y="589"/>
                  </a:cubicBezTo>
                  <a:cubicBezTo>
                    <a:pt x="1368" y="586"/>
                    <a:pt x="1367" y="583"/>
                    <a:pt x="1366" y="581"/>
                  </a:cubicBezTo>
                  <a:cubicBezTo>
                    <a:pt x="1365" y="579"/>
                    <a:pt x="1366" y="574"/>
                    <a:pt x="1365" y="573"/>
                  </a:cubicBezTo>
                  <a:cubicBezTo>
                    <a:pt x="1365" y="571"/>
                    <a:pt x="1365" y="570"/>
                    <a:pt x="1367" y="569"/>
                  </a:cubicBezTo>
                  <a:cubicBezTo>
                    <a:pt x="1369" y="568"/>
                    <a:pt x="1365" y="565"/>
                    <a:pt x="1363" y="564"/>
                  </a:cubicBezTo>
                  <a:cubicBezTo>
                    <a:pt x="1360" y="562"/>
                    <a:pt x="1356" y="561"/>
                    <a:pt x="1356" y="558"/>
                  </a:cubicBezTo>
                  <a:cubicBezTo>
                    <a:pt x="1355" y="555"/>
                    <a:pt x="1351" y="551"/>
                    <a:pt x="1347" y="551"/>
                  </a:cubicBezTo>
                  <a:cubicBezTo>
                    <a:pt x="1343" y="552"/>
                    <a:pt x="1336" y="549"/>
                    <a:pt x="1337" y="552"/>
                  </a:cubicBezTo>
                  <a:cubicBezTo>
                    <a:pt x="1338" y="554"/>
                    <a:pt x="1337" y="556"/>
                    <a:pt x="1335" y="556"/>
                  </a:cubicBezTo>
                  <a:cubicBezTo>
                    <a:pt x="1333" y="555"/>
                    <a:pt x="1332" y="557"/>
                    <a:pt x="1330" y="560"/>
                  </a:cubicBezTo>
                  <a:cubicBezTo>
                    <a:pt x="1328" y="563"/>
                    <a:pt x="1320" y="564"/>
                    <a:pt x="1324" y="560"/>
                  </a:cubicBezTo>
                  <a:cubicBezTo>
                    <a:pt x="1327" y="557"/>
                    <a:pt x="1323" y="557"/>
                    <a:pt x="1323" y="554"/>
                  </a:cubicBezTo>
                  <a:cubicBezTo>
                    <a:pt x="1324" y="550"/>
                    <a:pt x="1327" y="547"/>
                    <a:pt x="1323" y="549"/>
                  </a:cubicBezTo>
                  <a:cubicBezTo>
                    <a:pt x="1319" y="551"/>
                    <a:pt x="1319" y="557"/>
                    <a:pt x="1316" y="557"/>
                  </a:cubicBezTo>
                  <a:cubicBezTo>
                    <a:pt x="1313" y="558"/>
                    <a:pt x="1314" y="548"/>
                    <a:pt x="1315" y="546"/>
                  </a:cubicBezTo>
                  <a:cubicBezTo>
                    <a:pt x="1316" y="543"/>
                    <a:pt x="1309" y="546"/>
                    <a:pt x="1302" y="545"/>
                  </a:cubicBezTo>
                  <a:cubicBezTo>
                    <a:pt x="1295" y="545"/>
                    <a:pt x="1297" y="540"/>
                    <a:pt x="1302" y="537"/>
                  </a:cubicBezTo>
                  <a:cubicBezTo>
                    <a:pt x="1308" y="534"/>
                    <a:pt x="1307" y="531"/>
                    <a:pt x="1310" y="530"/>
                  </a:cubicBezTo>
                  <a:cubicBezTo>
                    <a:pt x="1313" y="529"/>
                    <a:pt x="1320" y="524"/>
                    <a:pt x="1324" y="522"/>
                  </a:cubicBezTo>
                  <a:cubicBezTo>
                    <a:pt x="1329" y="519"/>
                    <a:pt x="1330" y="516"/>
                    <a:pt x="1331" y="513"/>
                  </a:cubicBezTo>
                  <a:cubicBezTo>
                    <a:pt x="1332" y="511"/>
                    <a:pt x="1340" y="507"/>
                    <a:pt x="1347" y="501"/>
                  </a:cubicBezTo>
                  <a:cubicBezTo>
                    <a:pt x="1354" y="495"/>
                    <a:pt x="1357" y="492"/>
                    <a:pt x="1359" y="489"/>
                  </a:cubicBezTo>
                  <a:cubicBezTo>
                    <a:pt x="1361" y="485"/>
                    <a:pt x="1371" y="481"/>
                    <a:pt x="1372" y="478"/>
                  </a:cubicBezTo>
                  <a:cubicBezTo>
                    <a:pt x="1372" y="475"/>
                    <a:pt x="1384" y="469"/>
                    <a:pt x="1393" y="467"/>
                  </a:cubicBezTo>
                  <a:cubicBezTo>
                    <a:pt x="1401" y="465"/>
                    <a:pt x="1415" y="468"/>
                    <a:pt x="1417" y="470"/>
                  </a:cubicBezTo>
                  <a:cubicBezTo>
                    <a:pt x="1420" y="473"/>
                    <a:pt x="1422" y="472"/>
                    <a:pt x="1423" y="470"/>
                  </a:cubicBezTo>
                  <a:cubicBezTo>
                    <a:pt x="1425" y="468"/>
                    <a:pt x="1428" y="469"/>
                    <a:pt x="1434" y="470"/>
                  </a:cubicBezTo>
                  <a:cubicBezTo>
                    <a:pt x="1439" y="470"/>
                    <a:pt x="1441" y="467"/>
                    <a:pt x="1444" y="468"/>
                  </a:cubicBezTo>
                  <a:cubicBezTo>
                    <a:pt x="1448" y="469"/>
                    <a:pt x="1451" y="470"/>
                    <a:pt x="1454" y="466"/>
                  </a:cubicBezTo>
                  <a:cubicBezTo>
                    <a:pt x="1456" y="461"/>
                    <a:pt x="1467" y="462"/>
                    <a:pt x="1470" y="464"/>
                  </a:cubicBezTo>
                  <a:cubicBezTo>
                    <a:pt x="1472" y="466"/>
                    <a:pt x="1474" y="468"/>
                    <a:pt x="1478" y="465"/>
                  </a:cubicBezTo>
                  <a:cubicBezTo>
                    <a:pt x="1482" y="463"/>
                    <a:pt x="1482" y="469"/>
                    <a:pt x="1486" y="469"/>
                  </a:cubicBezTo>
                  <a:cubicBezTo>
                    <a:pt x="1490" y="470"/>
                    <a:pt x="1487" y="473"/>
                    <a:pt x="1484" y="473"/>
                  </a:cubicBezTo>
                  <a:cubicBezTo>
                    <a:pt x="1481" y="473"/>
                    <a:pt x="1476" y="475"/>
                    <a:pt x="1480" y="477"/>
                  </a:cubicBezTo>
                  <a:cubicBezTo>
                    <a:pt x="1484" y="479"/>
                    <a:pt x="1489" y="475"/>
                    <a:pt x="1492" y="475"/>
                  </a:cubicBezTo>
                  <a:cubicBezTo>
                    <a:pt x="1495" y="475"/>
                    <a:pt x="1499" y="476"/>
                    <a:pt x="1503" y="473"/>
                  </a:cubicBezTo>
                  <a:cubicBezTo>
                    <a:pt x="1508" y="470"/>
                    <a:pt x="1509" y="475"/>
                    <a:pt x="1511" y="473"/>
                  </a:cubicBezTo>
                  <a:cubicBezTo>
                    <a:pt x="1514" y="471"/>
                    <a:pt x="1520" y="470"/>
                    <a:pt x="1523" y="470"/>
                  </a:cubicBezTo>
                  <a:cubicBezTo>
                    <a:pt x="1526" y="470"/>
                    <a:pt x="1524" y="467"/>
                    <a:pt x="1519" y="467"/>
                  </a:cubicBezTo>
                  <a:cubicBezTo>
                    <a:pt x="1514" y="467"/>
                    <a:pt x="1514" y="464"/>
                    <a:pt x="1518" y="457"/>
                  </a:cubicBezTo>
                  <a:cubicBezTo>
                    <a:pt x="1522" y="450"/>
                    <a:pt x="1529" y="447"/>
                    <a:pt x="1534" y="442"/>
                  </a:cubicBezTo>
                  <a:cubicBezTo>
                    <a:pt x="1539" y="438"/>
                    <a:pt x="1543" y="440"/>
                    <a:pt x="1543" y="438"/>
                  </a:cubicBezTo>
                  <a:cubicBezTo>
                    <a:pt x="1543" y="435"/>
                    <a:pt x="1545" y="427"/>
                    <a:pt x="1549" y="427"/>
                  </a:cubicBezTo>
                  <a:cubicBezTo>
                    <a:pt x="1552" y="427"/>
                    <a:pt x="1561" y="429"/>
                    <a:pt x="1567" y="426"/>
                  </a:cubicBezTo>
                  <a:cubicBezTo>
                    <a:pt x="1573" y="422"/>
                    <a:pt x="1572" y="428"/>
                    <a:pt x="1575" y="429"/>
                  </a:cubicBezTo>
                  <a:cubicBezTo>
                    <a:pt x="1577" y="430"/>
                    <a:pt x="1580" y="424"/>
                    <a:pt x="1583" y="426"/>
                  </a:cubicBezTo>
                  <a:cubicBezTo>
                    <a:pt x="1585" y="427"/>
                    <a:pt x="1579" y="431"/>
                    <a:pt x="1577" y="436"/>
                  </a:cubicBezTo>
                  <a:cubicBezTo>
                    <a:pt x="1576" y="441"/>
                    <a:pt x="1581" y="439"/>
                    <a:pt x="1584" y="440"/>
                  </a:cubicBezTo>
                  <a:cubicBezTo>
                    <a:pt x="1586" y="442"/>
                    <a:pt x="1580" y="444"/>
                    <a:pt x="1581" y="445"/>
                  </a:cubicBezTo>
                  <a:cubicBezTo>
                    <a:pt x="1581" y="446"/>
                    <a:pt x="1587" y="446"/>
                    <a:pt x="1594" y="439"/>
                  </a:cubicBezTo>
                  <a:cubicBezTo>
                    <a:pt x="1602" y="432"/>
                    <a:pt x="1608" y="430"/>
                    <a:pt x="1613" y="430"/>
                  </a:cubicBezTo>
                  <a:cubicBezTo>
                    <a:pt x="1618" y="431"/>
                    <a:pt x="1615" y="426"/>
                    <a:pt x="1615" y="419"/>
                  </a:cubicBezTo>
                  <a:cubicBezTo>
                    <a:pt x="1616" y="412"/>
                    <a:pt x="1630" y="410"/>
                    <a:pt x="1635" y="412"/>
                  </a:cubicBezTo>
                  <a:cubicBezTo>
                    <a:pt x="1639" y="414"/>
                    <a:pt x="1639" y="416"/>
                    <a:pt x="1634" y="415"/>
                  </a:cubicBezTo>
                  <a:cubicBezTo>
                    <a:pt x="1630" y="414"/>
                    <a:pt x="1626" y="418"/>
                    <a:pt x="1626" y="424"/>
                  </a:cubicBezTo>
                  <a:cubicBezTo>
                    <a:pt x="1626" y="429"/>
                    <a:pt x="1622" y="431"/>
                    <a:pt x="1624" y="433"/>
                  </a:cubicBezTo>
                  <a:cubicBezTo>
                    <a:pt x="1626" y="435"/>
                    <a:pt x="1621" y="436"/>
                    <a:pt x="1621" y="438"/>
                  </a:cubicBezTo>
                  <a:cubicBezTo>
                    <a:pt x="1621" y="441"/>
                    <a:pt x="1621" y="442"/>
                    <a:pt x="1617" y="443"/>
                  </a:cubicBezTo>
                  <a:cubicBezTo>
                    <a:pt x="1614" y="444"/>
                    <a:pt x="1603" y="446"/>
                    <a:pt x="1603" y="450"/>
                  </a:cubicBezTo>
                  <a:cubicBezTo>
                    <a:pt x="1602" y="454"/>
                    <a:pt x="1596" y="455"/>
                    <a:pt x="1593" y="460"/>
                  </a:cubicBezTo>
                  <a:cubicBezTo>
                    <a:pt x="1591" y="465"/>
                    <a:pt x="1580" y="469"/>
                    <a:pt x="1573" y="479"/>
                  </a:cubicBezTo>
                  <a:cubicBezTo>
                    <a:pt x="1565" y="490"/>
                    <a:pt x="1554" y="490"/>
                    <a:pt x="1554" y="492"/>
                  </a:cubicBezTo>
                  <a:cubicBezTo>
                    <a:pt x="1554" y="494"/>
                    <a:pt x="1546" y="494"/>
                    <a:pt x="1544" y="494"/>
                  </a:cubicBezTo>
                  <a:cubicBezTo>
                    <a:pt x="1541" y="494"/>
                    <a:pt x="1546" y="501"/>
                    <a:pt x="1540" y="508"/>
                  </a:cubicBezTo>
                  <a:cubicBezTo>
                    <a:pt x="1533" y="515"/>
                    <a:pt x="1529" y="524"/>
                    <a:pt x="1529" y="534"/>
                  </a:cubicBezTo>
                  <a:cubicBezTo>
                    <a:pt x="1530" y="543"/>
                    <a:pt x="1533" y="570"/>
                    <a:pt x="1536" y="575"/>
                  </a:cubicBezTo>
                  <a:cubicBezTo>
                    <a:pt x="1538" y="580"/>
                    <a:pt x="1537" y="592"/>
                    <a:pt x="1539" y="594"/>
                  </a:cubicBezTo>
                  <a:cubicBezTo>
                    <a:pt x="1541" y="597"/>
                    <a:pt x="1541" y="601"/>
                    <a:pt x="1542" y="603"/>
                  </a:cubicBezTo>
                  <a:cubicBezTo>
                    <a:pt x="1544" y="604"/>
                    <a:pt x="1550" y="596"/>
                    <a:pt x="1554" y="592"/>
                  </a:cubicBezTo>
                  <a:cubicBezTo>
                    <a:pt x="1558" y="589"/>
                    <a:pt x="1557" y="588"/>
                    <a:pt x="1560" y="586"/>
                  </a:cubicBezTo>
                  <a:cubicBezTo>
                    <a:pt x="1562" y="584"/>
                    <a:pt x="1561" y="576"/>
                    <a:pt x="1562" y="574"/>
                  </a:cubicBezTo>
                  <a:cubicBezTo>
                    <a:pt x="1563" y="572"/>
                    <a:pt x="1568" y="571"/>
                    <a:pt x="1570" y="569"/>
                  </a:cubicBezTo>
                  <a:cubicBezTo>
                    <a:pt x="1571" y="567"/>
                    <a:pt x="1576" y="568"/>
                    <a:pt x="1578" y="568"/>
                  </a:cubicBezTo>
                  <a:cubicBezTo>
                    <a:pt x="1580" y="567"/>
                    <a:pt x="1578" y="561"/>
                    <a:pt x="1577" y="558"/>
                  </a:cubicBezTo>
                  <a:cubicBezTo>
                    <a:pt x="1576" y="555"/>
                    <a:pt x="1584" y="551"/>
                    <a:pt x="1588" y="548"/>
                  </a:cubicBezTo>
                  <a:cubicBezTo>
                    <a:pt x="1592" y="545"/>
                    <a:pt x="1597" y="550"/>
                    <a:pt x="1601" y="545"/>
                  </a:cubicBezTo>
                  <a:cubicBezTo>
                    <a:pt x="1606" y="541"/>
                    <a:pt x="1601" y="536"/>
                    <a:pt x="1599" y="534"/>
                  </a:cubicBezTo>
                  <a:cubicBezTo>
                    <a:pt x="1598" y="532"/>
                    <a:pt x="1604" y="522"/>
                    <a:pt x="1607" y="521"/>
                  </a:cubicBezTo>
                  <a:cubicBezTo>
                    <a:pt x="1611" y="520"/>
                    <a:pt x="1613" y="523"/>
                    <a:pt x="1616" y="520"/>
                  </a:cubicBezTo>
                  <a:cubicBezTo>
                    <a:pt x="1619" y="517"/>
                    <a:pt x="1613" y="512"/>
                    <a:pt x="1611" y="513"/>
                  </a:cubicBezTo>
                  <a:cubicBezTo>
                    <a:pt x="1608" y="513"/>
                    <a:pt x="1608" y="504"/>
                    <a:pt x="1613" y="500"/>
                  </a:cubicBezTo>
                  <a:cubicBezTo>
                    <a:pt x="1619" y="496"/>
                    <a:pt x="1616" y="495"/>
                    <a:pt x="1613" y="494"/>
                  </a:cubicBezTo>
                  <a:cubicBezTo>
                    <a:pt x="1609" y="493"/>
                    <a:pt x="1608" y="494"/>
                    <a:pt x="1606" y="494"/>
                  </a:cubicBezTo>
                  <a:cubicBezTo>
                    <a:pt x="1603" y="495"/>
                    <a:pt x="1600" y="489"/>
                    <a:pt x="1604" y="483"/>
                  </a:cubicBezTo>
                  <a:cubicBezTo>
                    <a:pt x="1609" y="477"/>
                    <a:pt x="1613" y="478"/>
                    <a:pt x="1614" y="473"/>
                  </a:cubicBezTo>
                  <a:cubicBezTo>
                    <a:pt x="1615" y="468"/>
                    <a:pt x="1621" y="461"/>
                    <a:pt x="1622" y="459"/>
                  </a:cubicBezTo>
                  <a:cubicBezTo>
                    <a:pt x="1624" y="456"/>
                    <a:pt x="1630" y="459"/>
                    <a:pt x="1632" y="458"/>
                  </a:cubicBezTo>
                  <a:cubicBezTo>
                    <a:pt x="1634" y="458"/>
                    <a:pt x="1634" y="463"/>
                    <a:pt x="1636" y="460"/>
                  </a:cubicBezTo>
                  <a:cubicBezTo>
                    <a:pt x="1639" y="458"/>
                    <a:pt x="1644" y="449"/>
                    <a:pt x="1648" y="449"/>
                  </a:cubicBezTo>
                  <a:cubicBezTo>
                    <a:pt x="1652" y="449"/>
                    <a:pt x="1649" y="455"/>
                    <a:pt x="1650" y="459"/>
                  </a:cubicBezTo>
                  <a:cubicBezTo>
                    <a:pt x="1651" y="463"/>
                    <a:pt x="1653" y="458"/>
                    <a:pt x="1661" y="453"/>
                  </a:cubicBezTo>
                  <a:cubicBezTo>
                    <a:pt x="1668" y="448"/>
                    <a:pt x="1684" y="449"/>
                    <a:pt x="1689" y="451"/>
                  </a:cubicBezTo>
                  <a:cubicBezTo>
                    <a:pt x="1694" y="453"/>
                    <a:pt x="1694" y="459"/>
                    <a:pt x="1697" y="458"/>
                  </a:cubicBezTo>
                  <a:cubicBezTo>
                    <a:pt x="1701" y="457"/>
                    <a:pt x="1698" y="453"/>
                    <a:pt x="1702" y="451"/>
                  </a:cubicBezTo>
                  <a:cubicBezTo>
                    <a:pt x="1706" y="450"/>
                    <a:pt x="1713" y="446"/>
                    <a:pt x="1718" y="442"/>
                  </a:cubicBezTo>
                  <a:cubicBezTo>
                    <a:pt x="1723" y="438"/>
                    <a:pt x="1722" y="441"/>
                    <a:pt x="1725" y="438"/>
                  </a:cubicBezTo>
                  <a:cubicBezTo>
                    <a:pt x="1728" y="434"/>
                    <a:pt x="1730" y="436"/>
                    <a:pt x="1731" y="433"/>
                  </a:cubicBezTo>
                  <a:cubicBezTo>
                    <a:pt x="1732" y="431"/>
                    <a:pt x="1740" y="427"/>
                    <a:pt x="1750" y="425"/>
                  </a:cubicBezTo>
                  <a:cubicBezTo>
                    <a:pt x="1761" y="423"/>
                    <a:pt x="1774" y="416"/>
                    <a:pt x="1774" y="413"/>
                  </a:cubicBezTo>
                  <a:cubicBezTo>
                    <a:pt x="1773" y="411"/>
                    <a:pt x="1778" y="410"/>
                    <a:pt x="1778" y="412"/>
                  </a:cubicBezTo>
                  <a:cubicBezTo>
                    <a:pt x="1779" y="415"/>
                    <a:pt x="1783" y="414"/>
                    <a:pt x="1788" y="415"/>
                  </a:cubicBezTo>
                  <a:cubicBezTo>
                    <a:pt x="1794" y="416"/>
                    <a:pt x="1796" y="418"/>
                    <a:pt x="1801" y="414"/>
                  </a:cubicBezTo>
                  <a:cubicBezTo>
                    <a:pt x="1805" y="410"/>
                    <a:pt x="1800" y="408"/>
                    <a:pt x="1800" y="405"/>
                  </a:cubicBezTo>
                  <a:cubicBezTo>
                    <a:pt x="1800" y="401"/>
                    <a:pt x="1793" y="398"/>
                    <a:pt x="1794" y="394"/>
                  </a:cubicBezTo>
                  <a:cubicBezTo>
                    <a:pt x="1795" y="391"/>
                    <a:pt x="1788" y="382"/>
                    <a:pt x="1786" y="383"/>
                  </a:cubicBezTo>
                  <a:cubicBezTo>
                    <a:pt x="1784" y="385"/>
                    <a:pt x="1779" y="382"/>
                    <a:pt x="1779" y="379"/>
                  </a:cubicBezTo>
                  <a:cubicBezTo>
                    <a:pt x="1779" y="377"/>
                    <a:pt x="1779" y="373"/>
                    <a:pt x="1776" y="375"/>
                  </a:cubicBezTo>
                  <a:cubicBezTo>
                    <a:pt x="1773" y="377"/>
                    <a:pt x="1767" y="376"/>
                    <a:pt x="1766" y="373"/>
                  </a:cubicBezTo>
                  <a:cubicBezTo>
                    <a:pt x="1765" y="370"/>
                    <a:pt x="1773" y="368"/>
                    <a:pt x="1778" y="370"/>
                  </a:cubicBezTo>
                  <a:cubicBezTo>
                    <a:pt x="1783" y="372"/>
                    <a:pt x="1781" y="374"/>
                    <a:pt x="1784" y="376"/>
                  </a:cubicBezTo>
                  <a:cubicBezTo>
                    <a:pt x="1786" y="377"/>
                    <a:pt x="1793" y="377"/>
                    <a:pt x="1796" y="375"/>
                  </a:cubicBezTo>
                  <a:cubicBezTo>
                    <a:pt x="1800" y="373"/>
                    <a:pt x="1810" y="370"/>
                    <a:pt x="1811" y="367"/>
                  </a:cubicBezTo>
                  <a:cubicBezTo>
                    <a:pt x="1813" y="364"/>
                    <a:pt x="1811" y="363"/>
                    <a:pt x="1815" y="361"/>
                  </a:cubicBezTo>
                  <a:cubicBezTo>
                    <a:pt x="1818" y="360"/>
                    <a:pt x="1815" y="356"/>
                    <a:pt x="1813" y="355"/>
                  </a:cubicBezTo>
                  <a:cubicBezTo>
                    <a:pt x="1810" y="353"/>
                    <a:pt x="1810" y="349"/>
                    <a:pt x="1813" y="349"/>
                  </a:cubicBezTo>
                  <a:cubicBezTo>
                    <a:pt x="1816" y="349"/>
                    <a:pt x="1816" y="346"/>
                    <a:pt x="1818" y="346"/>
                  </a:cubicBezTo>
                  <a:cubicBezTo>
                    <a:pt x="1820" y="345"/>
                    <a:pt x="1820" y="347"/>
                    <a:pt x="1824" y="345"/>
                  </a:cubicBezTo>
                  <a:cubicBezTo>
                    <a:pt x="1827" y="343"/>
                    <a:pt x="1824" y="348"/>
                    <a:pt x="1822" y="351"/>
                  </a:cubicBezTo>
                  <a:cubicBezTo>
                    <a:pt x="1820" y="354"/>
                    <a:pt x="1826" y="357"/>
                    <a:pt x="1826" y="359"/>
                  </a:cubicBezTo>
                  <a:cubicBezTo>
                    <a:pt x="1827" y="361"/>
                    <a:pt x="1834" y="361"/>
                    <a:pt x="1838" y="359"/>
                  </a:cubicBezTo>
                  <a:cubicBezTo>
                    <a:pt x="1842" y="357"/>
                    <a:pt x="1855" y="362"/>
                    <a:pt x="1855" y="365"/>
                  </a:cubicBezTo>
                  <a:cubicBezTo>
                    <a:pt x="1856" y="368"/>
                    <a:pt x="1858" y="372"/>
                    <a:pt x="1863" y="375"/>
                  </a:cubicBezTo>
                  <a:cubicBezTo>
                    <a:pt x="1869" y="377"/>
                    <a:pt x="1874" y="376"/>
                    <a:pt x="1875" y="379"/>
                  </a:cubicBezTo>
                  <a:cubicBezTo>
                    <a:pt x="1876" y="381"/>
                    <a:pt x="1878" y="383"/>
                    <a:pt x="1881" y="382"/>
                  </a:cubicBezTo>
                  <a:cubicBezTo>
                    <a:pt x="1884" y="381"/>
                    <a:pt x="1885" y="385"/>
                    <a:pt x="1887" y="383"/>
                  </a:cubicBezTo>
                  <a:cubicBezTo>
                    <a:pt x="1890" y="381"/>
                    <a:pt x="1891" y="384"/>
                    <a:pt x="1894" y="381"/>
                  </a:cubicBezTo>
                  <a:cubicBezTo>
                    <a:pt x="1896" y="379"/>
                    <a:pt x="1887" y="377"/>
                    <a:pt x="1889" y="375"/>
                  </a:cubicBezTo>
                  <a:cubicBezTo>
                    <a:pt x="1890" y="373"/>
                    <a:pt x="1892" y="377"/>
                    <a:pt x="1894" y="376"/>
                  </a:cubicBezTo>
                  <a:cubicBezTo>
                    <a:pt x="1897" y="376"/>
                    <a:pt x="1893" y="371"/>
                    <a:pt x="1895" y="371"/>
                  </a:cubicBezTo>
                  <a:cubicBezTo>
                    <a:pt x="1897" y="370"/>
                    <a:pt x="1896" y="360"/>
                    <a:pt x="1894" y="360"/>
                  </a:cubicBezTo>
                  <a:cubicBezTo>
                    <a:pt x="1892" y="359"/>
                    <a:pt x="1893" y="356"/>
                    <a:pt x="1897" y="358"/>
                  </a:cubicBezTo>
                  <a:cubicBezTo>
                    <a:pt x="1901" y="361"/>
                    <a:pt x="1907" y="361"/>
                    <a:pt x="1910" y="361"/>
                  </a:cubicBezTo>
                  <a:cubicBezTo>
                    <a:pt x="1913" y="361"/>
                    <a:pt x="1910" y="358"/>
                    <a:pt x="1907" y="358"/>
                  </a:cubicBezTo>
                  <a:cubicBezTo>
                    <a:pt x="1904" y="357"/>
                    <a:pt x="1908" y="355"/>
                    <a:pt x="1910" y="357"/>
                  </a:cubicBezTo>
                  <a:cubicBezTo>
                    <a:pt x="1912" y="359"/>
                    <a:pt x="1915" y="360"/>
                    <a:pt x="1916" y="358"/>
                  </a:cubicBezTo>
                  <a:cubicBezTo>
                    <a:pt x="1916" y="356"/>
                    <a:pt x="1918" y="351"/>
                    <a:pt x="1922" y="351"/>
                  </a:cubicBezTo>
                  <a:cubicBezTo>
                    <a:pt x="1925" y="352"/>
                    <a:pt x="1926" y="350"/>
                    <a:pt x="1923" y="348"/>
                  </a:cubicBezTo>
                  <a:close/>
                  <a:moveTo>
                    <a:pt x="993" y="567"/>
                  </a:moveTo>
                  <a:cubicBezTo>
                    <a:pt x="984" y="576"/>
                    <a:pt x="965" y="578"/>
                    <a:pt x="965" y="585"/>
                  </a:cubicBezTo>
                  <a:cubicBezTo>
                    <a:pt x="965" y="592"/>
                    <a:pt x="942" y="595"/>
                    <a:pt x="940" y="592"/>
                  </a:cubicBezTo>
                  <a:cubicBezTo>
                    <a:pt x="938" y="589"/>
                    <a:pt x="957" y="589"/>
                    <a:pt x="961" y="579"/>
                  </a:cubicBezTo>
                  <a:cubicBezTo>
                    <a:pt x="966" y="569"/>
                    <a:pt x="983" y="563"/>
                    <a:pt x="991" y="550"/>
                  </a:cubicBezTo>
                  <a:cubicBezTo>
                    <a:pt x="997" y="541"/>
                    <a:pt x="1002" y="526"/>
                    <a:pt x="1006" y="527"/>
                  </a:cubicBezTo>
                  <a:cubicBezTo>
                    <a:pt x="1009" y="528"/>
                    <a:pt x="1003" y="559"/>
                    <a:pt x="993" y="567"/>
                  </a:cubicBezTo>
                  <a:close/>
                  <a:moveTo>
                    <a:pt x="385" y="202"/>
                  </a:moveTo>
                  <a:cubicBezTo>
                    <a:pt x="385" y="206"/>
                    <a:pt x="383" y="208"/>
                    <a:pt x="377" y="208"/>
                  </a:cubicBezTo>
                  <a:cubicBezTo>
                    <a:pt x="370" y="208"/>
                    <a:pt x="380" y="212"/>
                    <a:pt x="380" y="216"/>
                  </a:cubicBezTo>
                  <a:cubicBezTo>
                    <a:pt x="381" y="219"/>
                    <a:pt x="374" y="217"/>
                    <a:pt x="374" y="222"/>
                  </a:cubicBezTo>
                  <a:cubicBezTo>
                    <a:pt x="373" y="228"/>
                    <a:pt x="361" y="222"/>
                    <a:pt x="360" y="230"/>
                  </a:cubicBezTo>
                  <a:cubicBezTo>
                    <a:pt x="358" y="237"/>
                    <a:pt x="366" y="236"/>
                    <a:pt x="371" y="236"/>
                  </a:cubicBezTo>
                  <a:cubicBezTo>
                    <a:pt x="376" y="237"/>
                    <a:pt x="369" y="242"/>
                    <a:pt x="373" y="245"/>
                  </a:cubicBezTo>
                  <a:cubicBezTo>
                    <a:pt x="377" y="248"/>
                    <a:pt x="380" y="247"/>
                    <a:pt x="377" y="241"/>
                  </a:cubicBezTo>
                  <a:cubicBezTo>
                    <a:pt x="375" y="235"/>
                    <a:pt x="391" y="243"/>
                    <a:pt x="386" y="247"/>
                  </a:cubicBezTo>
                  <a:cubicBezTo>
                    <a:pt x="381" y="252"/>
                    <a:pt x="394" y="255"/>
                    <a:pt x="401" y="255"/>
                  </a:cubicBezTo>
                  <a:cubicBezTo>
                    <a:pt x="407" y="256"/>
                    <a:pt x="429" y="260"/>
                    <a:pt x="430" y="255"/>
                  </a:cubicBezTo>
                  <a:cubicBezTo>
                    <a:pt x="430" y="252"/>
                    <a:pt x="422" y="249"/>
                    <a:pt x="415" y="242"/>
                  </a:cubicBezTo>
                  <a:cubicBezTo>
                    <a:pt x="408" y="234"/>
                    <a:pt x="403" y="222"/>
                    <a:pt x="411" y="217"/>
                  </a:cubicBezTo>
                  <a:cubicBezTo>
                    <a:pt x="419" y="212"/>
                    <a:pt x="412" y="210"/>
                    <a:pt x="420" y="204"/>
                  </a:cubicBezTo>
                  <a:cubicBezTo>
                    <a:pt x="428" y="199"/>
                    <a:pt x="423" y="193"/>
                    <a:pt x="430" y="193"/>
                  </a:cubicBezTo>
                  <a:cubicBezTo>
                    <a:pt x="436" y="192"/>
                    <a:pt x="429" y="186"/>
                    <a:pt x="436" y="185"/>
                  </a:cubicBezTo>
                  <a:cubicBezTo>
                    <a:pt x="442" y="184"/>
                    <a:pt x="444" y="177"/>
                    <a:pt x="443" y="174"/>
                  </a:cubicBezTo>
                  <a:cubicBezTo>
                    <a:pt x="442" y="171"/>
                    <a:pt x="450" y="174"/>
                    <a:pt x="453" y="170"/>
                  </a:cubicBezTo>
                  <a:cubicBezTo>
                    <a:pt x="457" y="166"/>
                    <a:pt x="466" y="169"/>
                    <a:pt x="468" y="163"/>
                  </a:cubicBezTo>
                  <a:cubicBezTo>
                    <a:pt x="471" y="158"/>
                    <a:pt x="509" y="145"/>
                    <a:pt x="531" y="140"/>
                  </a:cubicBezTo>
                  <a:cubicBezTo>
                    <a:pt x="553" y="135"/>
                    <a:pt x="568" y="126"/>
                    <a:pt x="560" y="120"/>
                  </a:cubicBezTo>
                  <a:cubicBezTo>
                    <a:pt x="552" y="114"/>
                    <a:pt x="531" y="122"/>
                    <a:pt x="525" y="126"/>
                  </a:cubicBezTo>
                  <a:cubicBezTo>
                    <a:pt x="520" y="131"/>
                    <a:pt x="512" y="128"/>
                    <a:pt x="507" y="131"/>
                  </a:cubicBezTo>
                  <a:cubicBezTo>
                    <a:pt x="502" y="134"/>
                    <a:pt x="490" y="136"/>
                    <a:pt x="485" y="133"/>
                  </a:cubicBezTo>
                  <a:cubicBezTo>
                    <a:pt x="479" y="129"/>
                    <a:pt x="472" y="137"/>
                    <a:pt x="468" y="137"/>
                  </a:cubicBezTo>
                  <a:cubicBezTo>
                    <a:pt x="464" y="136"/>
                    <a:pt x="459" y="141"/>
                    <a:pt x="454" y="141"/>
                  </a:cubicBezTo>
                  <a:cubicBezTo>
                    <a:pt x="449" y="140"/>
                    <a:pt x="440" y="144"/>
                    <a:pt x="439" y="147"/>
                  </a:cubicBezTo>
                  <a:cubicBezTo>
                    <a:pt x="439" y="150"/>
                    <a:pt x="431" y="149"/>
                    <a:pt x="431" y="152"/>
                  </a:cubicBezTo>
                  <a:cubicBezTo>
                    <a:pt x="431" y="156"/>
                    <a:pt x="424" y="159"/>
                    <a:pt x="421" y="156"/>
                  </a:cubicBezTo>
                  <a:cubicBezTo>
                    <a:pt x="418" y="153"/>
                    <a:pt x="414" y="159"/>
                    <a:pt x="418" y="163"/>
                  </a:cubicBezTo>
                  <a:cubicBezTo>
                    <a:pt x="423" y="168"/>
                    <a:pt x="410" y="168"/>
                    <a:pt x="412" y="171"/>
                  </a:cubicBezTo>
                  <a:cubicBezTo>
                    <a:pt x="414" y="173"/>
                    <a:pt x="407" y="175"/>
                    <a:pt x="409" y="178"/>
                  </a:cubicBezTo>
                  <a:cubicBezTo>
                    <a:pt x="410" y="181"/>
                    <a:pt x="404" y="182"/>
                    <a:pt x="399" y="183"/>
                  </a:cubicBezTo>
                  <a:cubicBezTo>
                    <a:pt x="394" y="184"/>
                    <a:pt x="391" y="191"/>
                    <a:pt x="398" y="191"/>
                  </a:cubicBezTo>
                  <a:cubicBezTo>
                    <a:pt x="404" y="191"/>
                    <a:pt x="394" y="192"/>
                    <a:pt x="395" y="197"/>
                  </a:cubicBezTo>
                  <a:cubicBezTo>
                    <a:pt x="395" y="202"/>
                    <a:pt x="384" y="199"/>
                    <a:pt x="385" y="202"/>
                  </a:cubicBezTo>
                  <a:close/>
                  <a:moveTo>
                    <a:pt x="430" y="29"/>
                  </a:moveTo>
                  <a:cubicBezTo>
                    <a:pt x="431" y="32"/>
                    <a:pt x="429" y="32"/>
                    <a:pt x="422" y="32"/>
                  </a:cubicBezTo>
                  <a:cubicBezTo>
                    <a:pt x="415" y="32"/>
                    <a:pt x="412" y="36"/>
                    <a:pt x="415" y="39"/>
                  </a:cubicBezTo>
                  <a:cubicBezTo>
                    <a:pt x="419" y="42"/>
                    <a:pt x="437" y="41"/>
                    <a:pt x="440" y="37"/>
                  </a:cubicBezTo>
                  <a:cubicBezTo>
                    <a:pt x="443" y="33"/>
                    <a:pt x="451" y="36"/>
                    <a:pt x="452" y="32"/>
                  </a:cubicBezTo>
                  <a:cubicBezTo>
                    <a:pt x="453" y="28"/>
                    <a:pt x="429" y="26"/>
                    <a:pt x="430" y="29"/>
                  </a:cubicBezTo>
                  <a:close/>
                  <a:moveTo>
                    <a:pt x="387" y="33"/>
                  </a:moveTo>
                  <a:cubicBezTo>
                    <a:pt x="387" y="28"/>
                    <a:pt x="370" y="34"/>
                    <a:pt x="373" y="35"/>
                  </a:cubicBezTo>
                  <a:cubicBezTo>
                    <a:pt x="376" y="36"/>
                    <a:pt x="387" y="39"/>
                    <a:pt x="387" y="33"/>
                  </a:cubicBezTo>
                  <a:close/>
                  <a:moveTo>
                    <a:pt x="429" y="11"/>
                  </a:moveTo>
                  <a:cubicBezTo>
                    <a:pt x="437" y="11"/>
                    <a:pt x="434" y="6"/>
                    <a:pt x="440" y="7"/>
                  </a:cubicBezTo>
                  <a:cubicBezTo>
                    <a:pt x="445" y="7"/>
                    <a:pt x="452" y="7"/>
                    <a:pt x="449" y="4"/>
                  </a:cubicBezTo>
                  <a:cubicBezTo>
                    <a:pt x="447" y="0"/>
                    <a:pt x="427" y="2"/>
                    <a:pt x="429" y="4"/>
                  </a:cubicBezTo>
                  <a:cubicBezTo>
                    <a:pt x="431" y="7"/>
                    <a:pt x="414" y="6"/>
                    <a:pt x="414" y="7"/>
                  </a:cubicBezTo>
                  <a:cubicBezTo>
                    <a:pt x="415" y="9"/>
                    <a:pt x="421" y="11"/>
                    <a:pt x="429" y="11"/>
                  </a:cubicBezTo>
                  <a:close/>
                  <a:moveTo>
                    <a:pt x="487" y="23"/>
                  </a:moveTo>
                  <a:cubicBezTo>
                    <a:pt x="490" y="20"/>
                    <a:pt x="483" y="20"/>
                    <a:pt x="482" y="17"/>
                  </a:cubicBezTo>
                  <a:cubicBezTo>
                    <a:pt x="482" y="14"/>
                    <a:pt x="463" y="13"/>
                    <a:pt x="464" y="16"/>
                  </a:cubicBezTo>
                  <a:cubicBezTo>
                    <a:pt x="465" y="20"/>
                    <a:pt x="451" y="23"/>
                    <a:pt x="455" y="27"/>
                  </a:cubicBezTo>
                  <a:cubicBezTo>
                    <a:pt x="463" y="33"/>
                    <a:pt x="485" y="26"/>
                    <a:pt x="487" y="23"/>
                  </a:cubicBezTo>
                  <a:close/>
                  <a:moveTo>
                    <a:pt x="434" y="17"/>
                  </a:moveTo>
                  <a:cubicBezTo>
                    <a:pt x="435" y="10"/>
                    <a:pt x="424" y="16"/>
                    <a:pt x="415" y="12"/>
                  </a:cubicBezTo>
                  <a:cubicBezTo>
                    <a:pt x="406" y="9"/>
                    <a:pt x="401" y="9"/>
                    <a:pt x="407" y="14"/>
                  </a:cubicBezTo>
                  <a:cubicBezTo>
                    <a:pt x="410" y="16"/>
                    <a:pt x="392" y="18"/>
                    <a:pt x="395" y="21"/>
                  </a:cubicBezTo>
                  <a:cubicBezTo>
                    <a:pt x="401" y="27"/>
                    <a:pt x="433" y="24"/>
                    <a:pt x="434" y="1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86" name="Freeform 158">
              <a:extLst>
                <a:ext uri="{FF2B5EF4-FFF2-40B4-BE49-F238E27FC236}">
                  <a16:creationId xmlns:a16="http://schemas.microsoft.com/office/drawing/2014/main" id="{5789CD1A-9318-C006-CC68-BB431F669410}"/>
                </a:ext>
              </a:extLst>
            </p:cNvPr>
            <p:cNvSpPr/>
            <p:nvPr/>
          </p:nvSpPr>
          <p:spPr bwMode="auto">
            <a:xfrm>
              <a:off x="4622800" y="3133725"/>
              <a:ext cx="395288" cy="415925"/>
            </a:xfrm>
            <a:custGeom>
              <a:avLst/>
              <a:gdLst/>
              <a:ahLst/>
              <a:cxnLst>
                <a:cxn ang="0">
                  <a:pos x="184" y="102"/>
                </a:cxn>
                <a:cxn ang="0">
                  <a:pos x="184" y="95"/>
                </a:cxn>
                <a:cxn ang="0">
                  <a:pos x="181" y="91"/>
                </a:cxn>
                <a:cxn ang="0">
                  <a:pos x="186" y="81"/>
                </a:cxn>
                <a:cxn ang="0">
                  <a:pos x="189" y="71"/>
                </a:cxn>
                <a:cxn ang="0">
                  <a:pos x="194" y="54"/>
                </a:cxn>
                <a:cxn ang="0">
                  <a:pos x="203" y="44"/>
                </a:cxn>
                <a:cxn ang="0">
                  <a:pos x="203" y="33"/>
                </a:cxn>
                <a:cxn ang="0">
                  <a:pos x="204" y="23"/>
                </a:cxn>
                <a:cxn ang="0">
                  <a:pos x="185" y="13"/>
                </a:cxn>
                <a:cxn ang="0">
                  <a:pos x="172" y="13"/>
                </a:cxn>
                <a:cxn ang="0">
                  <a:pos x="164" y="4"/>
                </a:cxn>
                <a:cxn ang="0">
                  <a:pos x="156" y="6"/>
                </a:cxn>
                <a:cxn ang="0">
                  <a:pos x="134" y="6"/>
                </a:cxn>
                <a:cxn ang="0">
                  <a:pos x="114" y="9"/>
                </a:cxn>
                <a:cxn ang="0">
                  <a:pos x="89" y="13"/>
                </a:cxn>
                <a:cxn ang="0">
                  <a:pos x="68" y="16"/>
                </a:cxn>
                <a:cxn ang="0">
                  <a:pos x="66" y="35"/>
                </a:cxn>
                <a:cxn ang="0">
                  <a:pos x="53" y="71"/>
                </a:cxn>
                <a:cxn ang="0">
                  <a:pos x="43" y="102"/>
                </a:cxn>
                <a:cxn ang="0">
                  <a:pos x="32" y="117"/>
                </a:cxn>
                <a:cxn ang="0">
                  <a:pos x="18" y="117"/>
                </a:cxn>
                <a:cxn ang="0">
                  <a:pos x="0" y="121"/>
                </a:cxn>
                <a:cxn ang="0">
                  <a:pos x="4" y="135"/>
                </a:cxn>
                <a:cxn ang="0">
                  <a:pos x="47" y="132"/>
                </a:cxn>
                <a:cxn ang="0">
                  <a:pos x="53" y="150"/>
                </a:cxn>
                <a:cxn ang="0">
                  <a:pos x="76" y="155"/>
                </a:cxn>
                <a:cxn ang="0">
                  <a:pos x="89" y="145"/>
                </a:cxn>
                <a:cxn ang="0">
                  <a:pos x="102" y="149"/>
                </a:cxn>
                <a:cxn ang="0">
                  <a:pos x="103" y="174"/>
                </a:cxn>
                <a:cxn ang="0">
                  <a:pos x="108" y="192"/>
                </a:cxn>
                <a:cxn ang="0">
                  <a:pos x="124" y="188"/>
                </a:cxn>
                <a:cxn ang="0">
                  <a:pos x="130" y="191"/>
                </a:cxn>
                <a:cxn ang="0">
                  <a:pos x="140" y="193"/>
                </a:cxn>
                <a:cxn ang="0">
                  <a:pos x="153" y="201"/>
                </a:cxn>
                <a:cxn ang="0">
                  <a:pos x="162" y="198"/>
                </a:cxn>
                <a:cxn ang="0">
                  <a:pos x="177" y="206"/>
                </a:cxn>
                <a:cxn ang="0">
                  <a:pos x="189" y="216"/>
                </a:cxn>
                <a:cxn ang="0">
                  <a:pos x="190" y="203"/>
                </a:cxn>
                <a:cxn ang="0">
                  <a:pos x="175" y="196"/>
                </a:cxn>
                <a:cxn ang="0">
                  <a:pos x="178" y="173"/>
                </a:cxn>
                <a:cxn ang="0">
                  <a:pos x="182" y="160"/>
                </a:cxn>
                <a:cxn ang="0">
                  <a:pos x="196" y="157"/>
                </a:cxn>
                <a:cxn ang="0">
                  <a:pos x="189" y="144"/>
                </a:cxn>
              </a:cxnLst>
              <a:rect l="0" t="0" r="r" b="b"/>
              <a:pathLst>
                <a:path w="206" h="218">
                  <a:moveTo>
                    <a:pt x="189" y="144"/>
                  </a:moveTo>
                  <a:cubicBezTo>
                    <a:pt x="183" y="141"/>
                    <a:pt x="181" y="103"/>
                    <a:pt x="184" y="102"/>
                  </a:cubicBezTo>
                  <a:cubicBezTo>
                    <a:pt x="184" y="102"/>
                    <a:pt x="185" y="102"/>
                    <a:pt x="185" y="103"/>
                  </a:cubicBezTo>
                  <a:cubicBezTo>
                    <a:pt x="184" y="95"/>
                    <a:pt x="184" y="95"/>
                    <a:pt x="184" y="95"/>
                  </a:cubicBezTo>
                  <a:cubicBezTo>
                    <a:pt x="184" y="95"/>
                    <a:pt x="184" y="94"/>
                    <a:pt x="184" y="94"/>
                  </a:cubicBezTo>
                  <a:cubicBezTo>
                    <a:pt x="183" y="94"/>
                    <a:pt x="181" y="93"/>
                    <a:pt x="181" y="91"/>
                  </a:cubicBezTo>
                  <a:cubicBezTo>
                    <a:pt x="181" y="88"/>
                    <a:pt x="184" y="88"/>
                    <a:pt x="184" y="88"/>
                  </a:cubicBezTo>
                  <a:cubicBezTo>
                    <a:pt x="184" y="88"/>
                    <a:pt x="183" y="82"/>
                    <a:pt x="186" y="81"/>
                  </a:cubicBezTo>
                  <a:cubicBezTo>
                    <a:pt x="187" y="80"/>
                    <a:pt x="187" y="80"/>
                    <a:pt x="187" y="79"/>
                  </a:cubicBezTo>
                  <a:cubicBezTo>
                    <a:pt x="189" y="78"/>
                    <a:pt x="189" y="74"/>
                    <a:pt x="189" y="71"/>
                  </a:cubicBezTo>
                  <a:cubicBezTo>
                    <a:pt x="189" y="68"/>
                    <a:pt x="190" y="64"/>
                    <a:pt x="191" y="62"/>
                  </a:cubicBezTo>
                  <a:cubicBezTo>
                    <a:pt x="193" y="59"/>
                    <a:pt x="192" y="55"/>
                    <a:pt x="194" y="54"/>
                  </a:cubicBezTo>
                  <a:cubicBezTo>
                    <a:pt x="196" y="52"/>
                    <a:pt x="196" y="48"/>
                    <a:pt x="198" y="47"/>
                  </a:cubicBezTo>
                  <a:cubicBezTo>
                    <a:pt x="201" y="47"/>
                    <a:pt x="203" y="46"/>
                    <a:pt x="203" y="44"/>
                  </a:cubicBezTo>
                  <a:cubicBezTo>
                    <a:pt x="203" y="43"/>
                    <a:pt x="206" y="41"/>
                    <a:pt x="206" y="38"/>
                  </a:cubicBezTo>
                  <a:cubicBezTo>
                    <a:pt x="206" y="36"/>
                    <a:pt x="203" y="36"/>
                    <a:pt x="203" y="33"/>
                  </a:cubicBezTo>
                  <a:cubicBezTo>
                    <a:pt x="203" y="30"/>
                    <a:pt x="204" y="23"/>
                    <a:pt x="204" y="23"/>
                  </a:cubicBezTo>
                  <a:cubicBezTo>
                    <a:pt x="204" y="23"/>
                    <a:pt x="204" y="23"/>
                    <a:pt x="204" y="23"/>
                  </a:cubicBezTo>
                  <a:cubicBezTo>
                    <a:pt x="198" y="18"/>
                    <a:pt x="192" y="13"/>
                    <a:pt x="191" y="12"/>
                  </a:cubicBezTo>
                  <a:cubicBezTo>
                    <a:pt x="189" y="11"/>
                    <a:pt x="185" y="13"/>
                    <a:pt x="185" y="13"/>
                  </a:cubicBezTo>
                  <a:cubicBezTo>
                    <a:pt x="185" y="13"/>
                    <a:pt x="182" y="10"/>
                    <a:pt x="179" y="13"/>
                  </a:cubicBezTo>
                  <a:cubicBezTo>
                    <a:pt x="176" y="15"/>
                    <a:pt x="172" y="13"/>
                    <a:pt x="172" y="13"/>
                  </a:cubicBezTo>
                  <a:cubicBezTo>
                    <a:pt x="172" y="13"/>
                    <a:pt x="168" y="11"/>
                    <a:pt x="167" y="7"/>
                  </a:cubicBezTo>
                  <a:cubicBezTo>
                    <a:pt x="166" y="6"/>
                    <a:pt x="165" y="5"/>
                    <a:pt x="164" y="4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6" y="6"/>
                    <a:pt x="146" y="0"/>
                    <a:pt x="143" y="5"/>
                  </a:cubicBezTo>
                  <a:cubicBezTo>
                    <a:pt x="141" y="9"/>
                    <a:pt x="139" y="6"/>
                    <a:pt x="134" y="6"/>
                  </a:cubicBezTo>
                  <a:cubicBezTo>
                    <a:pt x="130" y="6"/>
                    <a:pt x="125" y="8"/>
                    <a:pt x="123" y="9"/>
                  </a:cubicBezTo>
                  <a:cubicBezTo>
                    <a:pt x="120" y="11"/>
                    <a:pt x="116" y="8"/>
                    <a:pt x="114" y="9"/>
                  </a:cubicBezTo>
                  <a:cubicBezTo>
                    <a:pt x="111" y="11"/>
                    <a:pt x="110" y="17"/>
                    <a:pt x="110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9" y="13"/>
                    <a:pt x="84" y="7"/>
                    <a:pt x="79" y="7"/>
                  </a:cubicBezTo>
                  <a:cubicBezTo>
                    <a:pt x="75" y="7"/>
                    <a:pt x="68" y="16"/>
                    <a:pt x="68" y="16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69" y="28"/>
                    <a:pt x="67" y="33"/>
                    <a:pt x="66" y="35"/>
                  </a:cubicBezTo>
                  <a:cubicBezTo>
                    <a:pt x="64" y="38"/>
                    <a:pt x="62" y="40"/>
                    <a:pt x="62" y="47"/>
                  </a:cubicBezTo>
                  <a:cubicBezTo>
                    <a:pt x="62" y="54"/>
                    <a:pt x="53" y="65"/>
                    <a:pt x="53" y="71"/>
                  </a:cubicBezTo>
                  <a:cubicBezTo>
                    <a:pt x="53" y="76"/>
                    <a:pt x="44" y="80"/>
                    <a:pt x="44" y="83"/>
                  </a:cubicBezTo>
                  <a:cubicBezTo>
                    <a:pt x="44" y="87"/>
                    <a:pt x="43" y="94"/>
                    <a:pt x="43" y="102"/>
                  </a:cubicBezTo>
                  <a:cubicBezTo>
                    <a:pt x="43" y="110"/>
                    <a:pt x="39" y="103"/>
                    <a:pt x="39" y="110"/>
                  </a:cubicBezTo>
                  <a:cubicBezTo>
                    <a:pt x="39" y="117"/>
                    <a:pt x="35" y="113"/>
                    <a:pt x="32" y="117"/>
                  </a:cubicBezTo>
                  <a:cubicBezTo>
                    <a:pt x="28" y="120"/>
                    <a:pt x="27" y="121"/>
                    <a:pt x="27" y="117"/>
                  </a:cubicBezTo>
                  <a:cubicBezTo>
                    <a:pt x="27" y="114"/>
                    <a:pt x="22" y="113"/>
                    <a:pt x="18" y="117"/>
                  </a:cubicBezTo>
                  <a:cubicBezTo>
                    <a:pt x="14" y="120"/>
                    <a:pt x="12" y="117"/>
                    <a:pt x="10" y="116"/>
                  </a:cubicBezTo>
                  <a:cubicBezTo>
                    <a:pt x="9" y="115"/>
                    <a:pt x="4" y="118"/>
                    <a:pt x="0" y="121"/>
                  </a:cubicBezTo>
                  <a:cubicBezTo>
                    <a:pt x="2" y="126"/>
                    <a:pt x="3" y="130"/>
                    <a:pt x="4" y="134"/>
                  </a:cubicBezTo>
                  <a:cubicBezTo>
                    <a:pt x="4" y="134"/>
                    <a:pt x="4" y="135"/>
                    <a:pt x="4" y="135"/>
                  </a:cubicBezTo>
                  <a:cubicBezTo>
                    <a:pt x="6" y="133"/>
                    <a:pt x="9" y="132"/>
                    <a:pt x="10" y="132"/>
                  </a:cubicBezTo>
                  <a:cubicBezTo>
                    <a:pt x="14" y="131"/>
                    <a:pt x="47" y="132"/>
                    <a:pt x="47" y="132"/>
                  </a:cubicBezTo>
                  <a:cubicBezTo>
                    <a:pt x="47" y="132"/>
                    <a:pt x="50" y="137"/>
                    <a:pt x="49" y="141"/>
                  </a:cubicBezTo>
                  <a:cubicBezTo>
                    <a:pt x="48" y="146"/>
                    <a:pt x="51" y="144"/>
                    <a:pt x="53" y="150"/>
                  </a:cubicBezTo>
                  <a:cubicBezTo>
                    <a:pt x="56" y="156"/>
                    <a:pt x="58" y="158"/>
                    <a:pt x="63" y="157"/>
                  </a:cubicBezTo>
                  <a:cubicBezTo>
                    <a:pt x="68" y="155"/>
                    <a:pt x="74" y="154"/>
                    <a:pt x="76" y="155"/>
                  </a:cubicBezTo>
                  <a:cubicBezTo>
                    <a:pt x="78" y="155"/>
                    <a:pt x="77" y="146"/>
                    <a:pt x="80" y="145"/>
                  </a:cubicBezTo>
                  <a:cubicBezTo>
                    <a:pt x="83" y="143"/>
                    <a:pt x="89" y="145"/>
                    <a:pt x="89" y="145"/>
                  </a:cubicBezTo>
                  <a:cubicBezTo>
                    <a:pt x="89" y="145"/>
                    <a:pt x="90" y="147"/>
                    <a:pt x="95" y="147"/>
                  </a:cubicBezTo>
                  <a:cubicBezTo>
                    <a:pt x="100" y="147"/>
                    <a:pt x="102" y="145"/>
                    <a:pt x="102" y="149"/>
                  </a:cubicBezTo>
                  <a:cubicBezTo>
                    <a:pt x="102" y="152"/>
                    <a:pt x="103" y="156"/>
                    <a:pt x="104" y="158"/>
                  </a:cubicBezTo>
                  <a:cubicBezTo>
                    <a:pt x="106" y="159"/>
                    <a:pt x="100" y="172"/>
                    <a:pt x="103" y="174"/>
                  </a:cubicBezTo>
                  <a:cubicBezTo>
                    <a:pt x="105" y="176"/>
                    <a:pt x="109" y="180"/>
                    <a:pt x="108" y="183"/>
                  </a:cubicBezTo>
                  <a:cubicBezTo>
                    <a:pt x="108" y="185"/>
                    <a:pt x="106" y="191"/>
                    <a:pt x="108" y="192"/>
                  </a:cubicBezTo>
                  <a:cubicBezTo>
                    <a:pt x="110" y="192"/>
                    <a:pt x="111" y="189"/>
                    <a:pt x="114" y="189"/>
                  </a:cubicBezTo>
                  <a:cubicBezTo>
                    <a:pt x="118" y="189"/>
                    <a:pt x="121" y="189"/>
                    <a:pt x="124" y="188"/>
                  </a:cubicBezTo>
                  <a:cubicBezTo>
                    <a:pt x="126" y="187"/>
                    <a:pt x="127" y="187"/>
                    <a:pt x="127" y="188"/>
                  </a:cubicBezTo>
                  <a:cubicBezTo>
                    <a:pt x="129" y="189"/>
                    <a:pt x="130" y="191"/>
                    <a:pt x="130" y="191"/>
                  </a:cubicBezTo>
                  <a:cubicBezTo>
                    <a:pt x="130" y="191"/>
                    <a:pt x="131" y="194"/>
                    <a:pt x="133" y="193"/>
                  </a:cubicBezTo>
                  <a:cubicBezTo>
                    <a:pt x="135" y="192"/>
                    <a:pt x="141" y="191"/>
                    <a:pt x="140" y="193"/>
                  </a:cubicBezTo>
                  <a:cubicBezTo>
                    <a:pt x="140" y="195"/>
                    <a:pt x="142" y="199"/>
                    <a:pt x="144" y="198"/>
                  </a:cubicBezTo>
                  <a:cubicBezTo>
                    <a:pt x="146" y="197"/>
                    <a:pt x="151" y="201"/>
                    <a:pt x="153" y="201"/>
                  </a:cubicBezTo>
                  <a:cubicBezTo>
                    <a:pt x="156" y="201"/>
                    <a:pt x="158" y="201"/>
                    <a:pt x="158" y="200"/>
                  </a:cubicBezTo>
                  <a:cubicBezTo>
                    <a:pt x="158" y="198"/>
                    <a:pt x="161" y="196"/>
                    <a:pt x="162" y="198"/>
                  </a:cubicBezTo>
                  <a:cubicBezTo>
                    <a:pt x="163" y="200"/>
                    <a:pt x="166" y="204"/>
                    <a:pt x="168" y="204"/>
                  </a:cubicBezTo>
                  <a:cubicBezTo>
                    <a:pt x="171" y="204"/>
                    <a:pt x="177" y="204"/>
                    <a:pt x="177" y="206"/>
                  </a:cubicBezTo>
                  <a:cubicBezTo>
                    <a:pt x="177" y="208"/>
                    <a:pt x="179" y="214"/>
                    <a:pt x="181" y="216"/>
                  </a:cubicBezTo>
                  <a:cubicBezTo>
                    <a:pt x="184" y="218"/>
                    <a:pt x="189" y="216"/>
                    <a:pt x="189" y="216"/>
                  </a:cubicBezTo>
                  <a:cubicBezTo>
                    <a:pt x="189" y="216"/>
                    <a:pt x="191" y="214"/>
                    <a:pt x="191" y="211"/>
                  </a:cubicBezTo>
                  <a:cubicBezTo>
                    <a:pt x="191" y="207"/>
                    <a:pt x="191" y="203"/>
                    <a:pt x="190" y="203"/>
                  </a:cubicBezTo>
                  <a:cubicBezTo>
                    <a:pt x="188" y="203"/>
                    <a:pt x="186" y="206"/>
                    <a:pt x="182" y="205"/>
                  </a:cubicBezTo>
                  <a:cubicBezTo>
                    <a:pt x="179" y="204"/>
                    <a:pt x="176" y="197"/>
                    <a:pt x="175" y="196"/>
                  </a:cubicBezTo>
                  <a:cubicBezTo>
                    <a:pt x="173" y="195"/>
                    <a:pt x="177" y="189"/>
                    <a:pt x="177" y="186"/>
                  </a:cubicBezTo>
                  <a:cubicBezTo>
                    <a:pt x="177" y="183"/>
                    <a:pt x="180" y="174"/>
                    <a:pt x="178" y="173"/>
                  </a:cubicBezTo>
                  <a:cubicBezTo>
                    <a:pt x="176" y="172"/>
                    <a:pt x="177" y="169"/>
                    <a:pt x="179" y="167"/>
                  </a:cubicBezTo>
                  <a:cubicBezTo>
                    <a:pt x="182" y="165"/>
                    <a:pt x="178" y="160"/>
                    <a:pt x="182" y="160"/>
                  </a:cubicBezTo>
                  <a:cubicBezTo>
                    <a:pt x="186" y="160"/>
                    <a:pt x="194" y="160"/>
                    <a:pt x="196" y="157"/>
                  </a:cubicBezTo>
                  <a:cubicBezTo>
                    <a:pt x="196" y="157"/>
                    <a:pt x="196" y="157"/>
                    <a:pt x="196" y="157"/>
                  </a:cubicBezTo>
                  <a:cubicBezTo>
                    <a:pt x="197" y="156"/>
                    <a:pt x="197" y="156"/>
                    <a:pt x="197" y="155"/>
                  </a:cubicBezTo>
                  <a:cubicBezTo>
                    <a:pt x="195" y="151"/>
                    <a:pt x="192" y="145"/>
                    <a:pt x="189" y="144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87" name="Freeform 159">
              <a:extLst>
                <a:ext uri="{FF2B5EF4-FFF2-40B4-BE49-F238E27FC236}">
                  <a16:creationId xmlns:a16="http://schemas.microsoft.com/office/drawing/2014/main" id="{CA5ABBEA-EBA5-F0A5-7E61-D84C1EED7F67}"/>
                </a:ext>
              </a:extLst>
            </p:cNvPr>
            <p:cNvSpPr/>
            <p:nvPr/>
          </p:nvSpPr>
          <p:spPr bwMode="auto">
            <a:xfrm>
              <a:off x="4975225" y="3306763"/>
              <a:ext cx="34925" cy="46038"/>
            </a:xfrm>
            <a:custGeom>
              <a:avLst/>
              <a:gdLst/>
              <a:ahLst/>
              <a:cxnLst>
                <a:cxn ang="0">
                  <a:pos x="1" y="12"/>
                </a:cxn>
                <a:cxn ang="0">
                  <a:pos x="4" y="24"/>
                </a:cxn>
                <a:cxn ang="0">
                  <a:pos x="9" y="21"/>
                </a:cxn>
                <a:cxn ang="0">
                  <a:pos x="18" y="8"/>
                </a:cxn>
                <a:cxn ang="0">
                  <a:pos x="15" y="6"/>
                </a:cxn>
                <a:cxn ang="0">
                  <a:pos x="14" y="0"/>
                </a:cxn>
                <a:cxn ang="0">
                  <a:pos x="9" y="0"/>
                </a:cxn>
                <a:cxn ang="0">
                  <a:pos x="3" y="4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12"/>
                </a:cxn>
              </a:cxnLst>
              <a:rect l="0" t="0" r="r" b="b"/>
              <a:pathLst>
                <a:path w="18" h="24">
                  <a:moveTo>
                    <a:pt x="1" y="12"/>
                  </a:moveTo>
                  <a:cubicBezTo>
                    <a:pt x="2" y="14"/>
                    <a:pt x="3" y="19"/>
                    <a:pt x="4" y="24"/>
                  </a:cubicBezTo>
                  <a:cubicBezTo>
                    <a:pt x="6" y="22"/>
                    <a:pt x="8" y="21"/>
                    <a:pt x="9" y="21"/>
                  </a:cubicBezTo>
                  <a:cubicBezTo>
                    <a:pt x="11" y="20"/>
                    <a:pt x="18" y="8"/>
                    <a:pt x="18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3"/>
                    <a:pt x="14" y="0"/>
                  </a:cubicBezTo>
                  <a:cubicBezTo>
                    <a:pt x="12" y="0"/>
                    <a:pt x="9" y="0"/>
                    <a:pt x="9" y="0"/>
                  </a:cubicBezTo>
                  <a:cubicBezTo>
                    <a:pt x="9" y="0"/>
                    <a:pt x="10" y="5"/>
                    <a:pt x="3" y="4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lnTo>
                    <a:pt x="1" y="12"/>
                  </a:ln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88" name="Freeform 160">
              <a:extLst>
                <a:ext uri="{FF2B5EF4-FFF2-40B4-BE49-F238E27FC236}">
                  <a16:creationId xmlns:a16="http://schemas.microsoft.com/office/drawing/2014/main" id="{34A7CE0F-642A-922F-8107-3CD434E68BA5}"/>
                </a:ext>
              </a:extLst>
            </p:cNvPr>
            <p:cNvSpPr/>
            <p:nvPr/>
          </p:nvSpPr>
          <p:spPr bwMode="auto">
            <a:xfrm>
              <a:off x="4995863" y="3484563"/>
              <a:ext cx="230188" cy="368300"/>
            </a:xfrm>
            <a:custGeom>
              <a:avLst/>
              <a:gdLst/>
              <a:ahLst/>
              <a:cxnLst>
                <a:cxn ang="0">
                  <a:pos x="119" y="50"/>
                </a:cxn>
                <a:cxn ang="0">
                  <a:pos x="116" y="28"/>
                </a:cxn>
                <a:cxn ang="0">
                  <a:pos x="115" y="1"/>
                </a:cxn>
                <a:cxn ang="0">
                  <a:pos x="115" y="0"/>
                </a:cxn>
                <a:cxn ang="0">
                  <a:pos x="103" y="7"/>
                </a:cxn>
                <a:cxn ang="0">
                  <a:pos x="95" y="9"/>
                </a:cxn>
                <a:cxn ang="0">
                  <a:pos x="89" y="8"/>
                </a:cxn>
                <a:cxn ang="0">
                  <a:pos x="85" y="13"/>
                </a:cxn>
                <a:cxn ang="0">
                  <a:pos x="78" y="13"/>
                </a:cxn>
                <a:cxn ang="0">
                  <a:pos x="69" y="15"/>
                </a:cxn>
                <a:cxn ang="0">
                  <a:pos x="65" y="11"/>
                </a:cxn>
                <a:cxn ang="0">
                  <a:pos x="58" y="13"/>
                </a:cxn>
                <a:cxn ang="0">
                  <a:pos x="52" y="12"/>
                </a:cxn>
                <a:cxn ang="0">
                  <a:pos x="51" y="16"/>
                </a:cxn>
                <a:cxn ang="0">
                  <a:pos x="56" y="40"/>
                </a:cxn>
                <a:cxn ang="0">
                  <a:pos x="63" y="46"/>
                </a:cxn>
                <a:cxn ang="0">
                  <a:pos x="63" y="58"/>
                </a:cxn>
                <a:cxn ang="0">
                  <a:pos x="57" y="65"/>
                </a:cxn>
                <a:cxn ang="0">
                  <a:pos x="56" y="75"/>
                </a:cxn>
                <a:cxn ang="0">
                  <a:pos x="46" y="62"/>
                </a:cxn>
                <a:cxn ang="0">
                  <a:pos x="48" y="47"/>
                </a:cxn>
                <a:cxn ang="0">
                  <a:pos x="39" y="46"/>
                </a:cxn>
                <a:cxn ang="0">
                  <a:pos x="31" y="40"/>
                </a:cxn>
                <a:cxn ang="0">
                  <a:pos x="0" y="52"/>
                </a:cxn>
                <a:cxn ang="0">
                  <a:pos x="2" y="60"/>
                </a:cxn>
                <a:cxn ang="0">
                  <a:pos x="2" y="60"/>
                </a:cxn>
                <a:cxn ang="0">
                  <a:pos x="3" y="64"/>
                </a:cxn>
                <a:cxn ang="0">
                  <a:pos x="18" y="67"/>
                </a:cxn>
                <a:cxn ang="0">
                  <a:pos x="31" y="72"/>
                </a:cxn>
                <a:cxn ang="0">
                  <a:pos x="31" y="89"/>
                </a:cxn>
                <a:cxn ang="0">
                  <a:pos x="28" y="99"/>
                </a:cxn>
                <a:cxn ang="0">
                  <a:pos x="32" y="108"/>
                </a:cxn>
                <a:cxn ang="0">
                  <a:pos x="26" y="116"/>
                </a:cxn>
                <a:cxn ang="0">
                  <a:pos x="23" y="127"/>
                </a:cxn>
                <a:cxn ang="0">
                  <a:pos x="11" y="138"/>
                </a:cxn>
                <a:cxn ang="0">
                  <a:pos x="12" y="139"/>
                </a:cxn>
                <a:cxn ang="0">
                  <a:pos x="19" y="160"/>
                </a:cxn>
                <a:cxn ang="0">
                  <a:pos x="20" y="180"/>
                </a:cxn>
                <a:cxn ang="0">
                  <a:pos x="21" y="193"/>
                </a:cxn>
                <a:cxn ang="0">
                  <a:pos x="30" y="193"/>
                </a:cxn>
                <a:cxn ang="0">
                  <a:pos x="30" y="187"/>
                </a:cxn>
                <a:cxn ang="0">
                  <a:pos x="26" y="183"/>
                </a:cxn>
                <a:cxn ang="0">
                  <a:pos x="43" y="170"/>
                </a:cxn>
                <a:cxn ang="0">
                  <a:pos x="57" y="161"/>
                </a:cxn>
                <a:cxn ang="0">
                  <a:pos x="59" y="145"/>
                </a:cxn>
                <a:cxn ang="0">
                  <a:pos x="57" y="130"/>
                </a:cxn>
                <a:cxn ang="0">
                  <a:pos x="51" y="116"/>
                </a:cxn>
                <a:cxn ang="0">
                  <a:pos x="53" y="108"/>
                </a:cxn>
                <a:cxn ang="0">
                  <a:pos x="58" y="102"/>
                </a:cxn>
                <a:cxn ang="0">
                  <a:pos x="68" y="96"/>
                </a:cxn>
                <a:cxn ang="0">
                  <a:pos x="79" y="83"/>
                </a:cxn>
                <a:cxn ang="0">
                  <a:pos x="101" y="73"/>
                </a:cxn>
                <a:cxn ang="0">
                  <a:pos x="119" y="50"/>
                </a:cxn>
              </a:cxnLst>
              <a:rect l="0" t="0" r="r" b="b"/>
              <a:pathLst>
                <a:path w="120" h="193">
                  <a:moveTo>
                    <a:pt x="119" y="50"/>
                  </a:moveTo>
                  <a:cubicBezTo>
                    <a:pt x="118" y="47"/>
                    <a:pt x="116" y="33"/>
                    <a:pt x="116" y="28"/>
                  </a:cubicBezTo>
                  <a:cubicBezTo>
                    <a:pt x="117" y="22"/>
                    <a:pt x="115" y="8"/>
                    <a:pt x="115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0" y="3"/>
                    <a:pt x="104" y="5"/>
                    <a:pt x="103" y="7"/>
                  </a:cubicBezTo>
                  <a:cubicBezTo>
                    <a:pt x="102" y="9"/>
                    <a:pt x="98" y="6"/>
                    <a:pt x="95" y="9"/>
                  </a:cubicBezTo>
                  <a:cubicBezTo>
                    <a:pt x="93" y="11"/>
                    <a:pt x="91" y="9"/>
                    <a:pt x="89" y="8"/>
                  </a:cubicBezTo>
                  <a:cubicBezTo>
                    <a:pt x="86" y="8"/>
                    <a:pt x="85" y="11"/>
                    <a:pt x="85" y="13"/>
                  </a:cubicBezTo>
                  <a:cubicBezTo>
                    <a:pt x="85" y="15"/>
                    <a:pt x="80" y="14"/>
                    <a:pt x="78" y="13"/>
                  </a:cubicBezTo>
                  <a:cubicBezTo>
                    <a:pt x="77" y="13"/>
                    <a:pt x="71" y="15"/>
                    <a:pt x="69" y="15"/>
                  </a:cubicBezTo>
                  <a:cubicBezTo>
                    <a:pt x="66" y="15"/>
                    <a:pt x="68" y="12"/>
                    <a:pt x="65" y="11"/>
                  </a:cubicBezTo>
                  <a:cubicBezTo>
                    <a:pt x="62" y="10"/>
                    <a:pt x="60" y="13"/>
                    <a:pt x="58" y="13"/>
                  </a:cubicBezTo>
                  <a:cubicBezTo>
                    <a:pt x="57" y="13"/>
                    <a:pt x="54" y="12"/>
                    <a:pt x="52" y="12"/>
                  </a:cubicBezTo>
                  <a:cubicBezTo>
                    <a:pt x="52" y="13"/>
                    <a:pt x="52" y="15"/>
                    <a:pt x="51" y="16"/>
                  </a:cubicBezTo>
                  <a:cubicBezTo>
                    <a:pt x="49" y="21"/>
                    <a:pt x="56" y="34"/>
                    <a:pt x="56" y="40"/>
                  </a:cubicBezTo>
                  <a:cubicBezTo>
                    <a:pt x="59" y="42"/>
                    <a:pt x="62" y="44"/>
                    <a:pt x="63" y="46"/>
                  </a:cubicBezTo>
                  <a:cubicBezTo>
                    <a:pt x="66" y="50"/>
                    <a:pt x="63" y="50"/>
                    <a:pt x="63" y="58"/>
                  </a:cubicBezTo>
                  <a:cubicBezTo>
                    <a:pt x="64" y="66"/>
                    <a:pt x="60" y="62"/>
                    <a:pt x="57" y="65"/>
                  </a:cubicBezTo>
                  <a:cubicBezTo>
                    <a:pt x="54" y="68"/>
                    <a:pt x="57" y="74"/>
                    <a:pt x="56" y="75"/>
                  </a:cubicBezTo>
                  <a:cubicBezTo>
                    <a:pt x="55" y="77"/>
                    <a:pt x="46" y="64"/>
                    <a:pt x="46" y="62"/>
                  </a:cubicBezTo>
                  <a:cubicBezTo>
                    <a:pt x="45" y="60"/>
                    <a:pt x="49" y="52"/>
                    <a:pt x="48" y="47"/>
                  </a:cubicBezTo>
                  <a:cubicBezTo>
                    <a:pt x="47" y="42"/>
                    <a:pt x="41" y="45"/>
                    <a:pt x="39" y="46"/>
                  </a:cubicBezTo>
                  <a:cubicBezTo>
                    <a:pt x="37" y="46"/>
                    <a:pt x="32" y="40"/>
                    <a:pt x="31" y="40"/>
                  </a:cubicBezTo>
                  <a:cubicBezTo>
                    <a:pt x="30" y="40"/>
                    <a:pt x="0" y="52"/>
                    <a:pt x="0" y="52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13" y="64"/>
                    <a:pt x="18" y="67"/>
                  </a:cubicBezTo>
                  <a:cubicBezTo>
                    <a:pt x="22" y="70"/>
                    <a:pt x="29" y="71"/>
                    <a:pt x="31" y="72"/>
                  </a:cubicBezTo>
                  <a:cubicBezTo>
                    <a:pt x="32" y="73"/>
                    <a:pt x="31" y="84"/>
                    <a:pt x="31" y="89"/>
                  </a:cubicBezTo>
                  <a:cubicBezTo>
                    <a:pt x="32" y="95"/>
                    <a:pt x="25" y="96"/>
                    <a:pt x="28" y="99"/>
                  </a:cubicBezTo>
                  <a:cubicBezTo>
                    <a:pt x="31" y="102"/>
                    <a:pt x="30" y="107"/>
                    <a:pt x="32" y="108"/>
                  </a:cubicBezTo>
                  <a:cubicBezTo>
                    <a:pt x="34" y="108"/>
                    <a:pt x="28" y="115"/>
                    <a:pt x="26" y="116"/>
                  </a:cubicBezTo>
                  <a:cubicBezTo>
                    <a:pt x="23" y="118"/>
                    <a:pt x="26" y="123"/>
                    <a:pt x="23" y="127"/>
                  </a:cubicBezTo>
                  <a:cubicBezTo>
                    <a:pt x="21" y="130"/>
                    <a:pt x="15" y="135"/>
                    <a:pt x="11" y="138"/>
                  </a:cubicBezTo>
                  <a:cubicBezTo>
                    <a:pt x="12" y="139"/>
                    <a:pt x="12" y="139"/>
                    <a:pt x="12" y="139"/>
                  </a:cubicBezTo>
                  <a:cubicBezTo>
                    <a:pt x="13" y="141"/>
                    <a:pt x="16" y="158"/>
                    <a:pt x="19" y="160"/>
                  </a:cubicBezTo>
                  <a:cubicBezTo>
                    <a:pt x="22" y="162"/>
                    <a:pt x="20" y="179"/>
                    <a:pt x="20" y="180"/>
                  </a:cubicBezTo>
                  <a:cubicBezTo>
                    <a:pt x="20" y="182"/>
                    <a:pt x="21" y="193"/>
                    <a:pt x="21" y="193"/>
                  </a:cubicBezTo>
                  <a:cubicBezTo>
                    <a:pt x="21" y="193"/>
                    <a:pt x="26" y="193"/>
                    <a:pt x="30" y="193"/>
                  </a:cubicBezTo>
                  <a:cubicBezTo>
                    <a:pt x="30" y="190"/>
                    <a:pt x="30" y="188"/>
                    <a:pt x="30" y="187"/>
                  </a:cubicBezTo>
                  <a:cubicBezTo>
                    <a:pt x="30" y="182"/>
                    <a:pt x="27" y="186"/>
                    <a:pt x="26" y="183"/>
                  </a:cubicBezTo>
                  <a:cubicBezTo>
                    <a:pt x="24" y="179"/>
                    <a:pt x="34" y="173"/>
                    <a:pt x="43" y="170"/>
                  </a:cubicBezTo>
                  <a:cubicBezTo>
                    <a:pt x="53" y="166"/>
                    <a:pt x="56" y="164"/>
                    <a:pt x="57" y="161"/>
                  </a:cubicBezTo>
                  <a:cubicBezTo>
                    <a:pt x="58" y="158"/>
                    <a:pt x="57" y="148"/>
                    <a:pt x="59" y="145"/>
                  </a:cubicBezTo>
                  <a:cubicBezTo>
                    <a:pt x="60" y="141"/>
                    <a:pt x="58" y="139"/>
                    <a:pt x="57" y="130"/>
                  </a:cubicBezTo>
                  <a:cubicBezTo>
                    <a:pt x="55" y="122"/>
                    <a:pt x="52" y="121"/>
                    <a:pt x="51" y="116"/>
                  </a:cubicBezTo>
                  <a:cubicBezTo>
                    <a:pt x="50" y="111"/>
                    <a:pt x="50" y="108"/>
                    <a:pt x="53" y="108"/>
                  </a:cubicBezTo>
                  <a:cubicBezTo>
                    <a:pt x="56" y="107"/>
                    <a:pt x="56" y="106"/>
                    <a:pt x="58" y="102"/>
                  </a:cubicBezTo>
                  <a:cubicBezTo>
                    <a:pt x="60" y="97"/>
                    <a:pt x="63" y="99"/>
                    <a:pt x="68" y="96"/>
                  </a:cubicBezTo>
                  <a:cubicBezTo>
                    <a:pt x="72" y="92"/>
                    <a:pt x="72" y="88"/>
                    <a:pt x="79" y="83"/>
                  </a:cubicBezTo>
                  <a:cubicBezTo>
                    <a:pt x="87" y="77"/>
                    <a:pt x="94" y="77"/>
                    <a:pt x="101" y="73"/>
                  </a:cubicBezTo>
                  <a:cubicBezTo>
                    <a:pt x="108" y="69"/>
                    <a:pt x="120" y="53"/>
                    <a:pt x="119" y="5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89" name="Freeform 161">
              <a:extLst>
                <a:ext uri="{FF2B5EF4-FFF2-40B4-BE49-F238E27FC236}">
                  <a16:creationId xmlns:a16="http://schemas.microsoft.com/office/drawing/2014/main" id="{0B247EC2-8DEA-4599-F87D-1F60C7F7E1FF}"/>
                </a:ext>
              </a:extLst>
            </p:cNvPr>
            <p:cNvSpPr/>
            <p:nvPr/>
          </p:nvSpPr>
          <p:spPr bwMode="auto">
            <a:xfrm>
              <a:off x="4983163" y="3275013"/>
              <a:ext cx="233363" cy="238125"/>
            </a:xfrm>
            <a:custGeom>
              <a:avLst/>
              <a:gdLst/>
              <a:ahLst/>
              <a:cxnLst>
                <a:cxn ang="0">
                  <a:pos x="114" y="100"/>
                </a:cxn>
                <a:cxn ang="0">
                  <a:pos x="110" y="88"/>
                </a:cxn>
                <a:cxn ang="0">
                  <a:pos x="109" y="79"/>
                </a:cxn>
                <a:cxn ang="0">
                  <a:pos x="111" y="71"/>
                </a:cxn>
                <a:cxn ang="0">
                  <a:pos x="105" y="61"/>
                </a:cxn>
                <a:cxn ang="0">
                  <a:pos x="110" y="44"/>
                </a:cxn>
                <a:cxn ang="0">
                  <a:pos x="91" y="30"/>
                </a:cxn>
                <a:cxn ang="0">
                  <a:pos x="92" y="24"/>
                </a:cxn>
                <a:cxn ang="0">
                  <a:pos x="49" y="1"/>
                </a:cxn>
                <a:cxn ang="0">
                  <a:pos x="44" y="12"/>
                </a:cxn>
                <a:cxn ang="0">
                  <a:pos x="44" y="19"/>
                </a:cxn>
                <a:cxn ang="0">
                  <a:pos x="26" y="18"/>
                </a:cxn>
                <a:cxn ang="0">
                  <a:pos x="26" y="0"/>
                </a:cxn>
                <a:cxn ang="0">
                  <a:pos x="17" y="1"/>
                </a:cxn>
                <a:cxn ang="0">
                  <a:pos x="11" y="2"/>
                </a:cxn>
                <a:cxn ang="0">
                  <a:pos x="13" y="7"/>
                </a:cxn>
                <a:cxn ang="0">
                  <a:pos x="15" y="15"/>
                </a:cxn>
                <a:cxn ang="0">
                  <a:pos x="10" y="17"/>
                </a:cxn>
                <a:cxn ang="0">
                  <a:pos x="11" y="23"/>
                </a:cxn>
                <a:cxn ang="0">
                  <a:pos x="14" y="25"/>
                </a:cxn>
                <a:cxn ang="0">
                  <a:pos x="5" y="38"/>
                </a:cxn>
                <a:cxn ang="0">
                  <a:pos x="0" y="41"/>
                </a:cxn>
                <a:cxn ang="0">
                  <a:pos x="7" y="62"/>
                </a:cxn>
                <a:cxn ang="0">
                  <a:pos x="13" y="77"/>
                </a:cxn>
                <a:cxn ang="0">
                  <a:pos x="15" y="86"/>
                </a:cxn>
                <a:cxn ang="0">
                  <a:pos x="9" y="81"/>
                </a:cxn>
                <a:cxn ang="0">
                  <a:pos x="8" y="83"/>
                </a:cxn>
                <a:cxn ang="0">
                  <a:pos x="8" y="83"/>
                </a:cxn>
                <a:cxn ang="0">
                  <a:pos x="16" y="88"/>
                </a:cxn>
                <a:cxn ang="0">
                  <a:pos x="26" y="92"/>
                </a:cxn>
                <a:cxn ang="0">
                  <a:pos x="41" y="99"/>
                </a:cxn>
                <a:cxn ang="0">
                  <a:pos x="42" y="100"/>
                </a:cxn>
                <a:cxn ang="0">
                  <a:pos x="49" y="100"/>
                </a:cxn>
                <a:cxn ang="0">
                  <a:pos x="51" y="99"/>
                </a:cxn>
                <a:cxn ang="0">
                  <a:pos x="59" y="122"/>
                </a:cxn>
                <a:cxn ang="0">
                  <a:pos x="65" y="123"/>
                </a:cxn>
                <a:cxn ang="0">
                  <a:pos x="72" y="121"/>
                </a:cxn>
                <a:cxn ang="0">
                  <a:pos x="76" y="125"/>
                </a:cxn>
                <a:cxn ang="0">
                  <a:pos x="85" y="123"/>
                </a:cxn>
                <a:cxn ang="0">
                  <a:pos x="92" y="123"/>
                </a:cxn>
                <a:cxn ang="0">
                  <a:pos x="96" y="118"/>
                </a:cxn>
                <a:cxn ang="0">
                  <a:pos x="102" y="119"/>
                </a:cxn>
                <a:cxn ang="0">
                  <a:pos x="110" y="117"/>
                </a:cxn>
                <a:cxn ang="0">
                  <a:pos x="122" y="110"/>
                </a:cxn>
                <a:cxn ang="0">
                  <a:pos x="114" y="100"/>
                </a:cxn>
              </a:cxnLst>
              <a:rect l="0" t="0" r="r" b="b"/>
              <a:pathLst>
                <a:path w="122" h="125">
                  <a:moveTo>
                    <a:pt x="114" y="100"/>
                  </a:moveTo>
                  <a:cubicBezTo>
                    <a:pt x="114" y="93"/>
                    <a:pt x="110" y="93"/>
                    <a:pt x="110" y="88"/>
                  </a:cubicBezTo>
                  <a:cubicBezTo>
                    <a:pt x="110" y="84"/>
                    <a:pt x="111" y="80"/>
                    <a:pt x="109" y="79"/>
                  </a:cubicBezTo>
                  <a:cubicBezTo>
                    <a:pt x="107" y="79"/>
                    <a:pt x="108" y="75"/>
                    <a:pt x="111" y="71"/>
                  </a:cubicBezTo>
                  <a:cubicBezTo>
                    <a:pt x="114" y="67"/>
                    <a:pt x="106" y="66"/>
                    <a:pt x="105" y="61"/>
                  </a:cubicBezTo>
                  <a:cubicBezTo>
                    <a:pt x="105" y="59"/>
                    <a:pt x="107" y="52"/>
                    <a:pt x="110" y="44"/>
                  </a:cubicBezTo>
                  <a:cubicBezTo>
                    <a:pt x="101" y="37"/>
                    <a:pt x="91" y="30"/>
                    <a:pt x="91" y="30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6"/>
                    <a:pt x="47" y="10"/>
                    <a:pt x="44" y="12"/>
                  </a:cubicBezTo>
                  <a:cubicBezTo>
                    <a:pt x="40" y="13"/>
                    <a:pt x="48" y="18"/>
                    <a:pt x="44" y="19"/>
                  </a:cubicBezTo>
                  <a:cubicBezTo>
                    <a:pt x="41" y="19"/>
                    <a:pt x="32" y="15"/>
                    <a:pt x="26" y="18"/>
                  </a:cubicBezTo>
                  <a:cubicBezTo>
                    <a:pt x="22" y="19"/>
                    <a:pt x="23" y="9"/>
                    <a:pt x="2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4" y="2"/>
                    <a:pt x="11" y="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5" y="12"/>
                    <a:pt x="15" y="15"/>
                  </a:cubicBezTo>
                  <a:cubicBezTo>
                    <a:pt x="15" y="16"/>
                    <a:pt x="13" y="17"/>
                    <a:pt x="10" y="17"/>
                  </a:cubicBezTo>
                  <a:cubicBezTo>
                    <a:pt x="11" y="20"/>
                    <a:pt x="11" y="23"/>
                    <a:pt x="11" y="23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7" y="37"/>
                    <a:pt x="5" y="38"/>
                  </a:cubicBezTo>
                  <a:cubicBezTo>
                    <a:pt x="4" y="38"/>
                    <a:pt x="2" y="39"/>
                    <a:pt x="0" y="41"/>
                  </a:cubicBezTo>
                  <a:cubicBezTo>
                    <a:pt x="1" y="49"/>
                    <a:pt x="3" y="59"/>
                    <a:pt x="7" y="62"/>
                  </a:cubicBezTo>
                  <a:cubicBezTo>
                    <a:pt x="12" y="68"/>
                    <a:pt x="11" y="74"/>
                    <a:pt x="13" y="77"/>
                  </a:cubicBezTo>
                  <a:cubicBezTo>
                    <a:pt x="14" y="81"/>
                    <a:pt x="19" y="85"/>
                    <a:pt x="15" y="86"/>
                  </a:cubicBezTo>
                  <a:cubicBezTo>
                    <a:pt x="13" y="87"/>
                    <a:pt x="11" y="85"/>
                    <a:pt x="9" y="81"/>
                  </a:cubicBezTo>
                  <a:cubicBezTo>
                    <a:pt x="9" y="82"/>
                    <a:pt x="9" y="82"/>
                    <a:pt x="8" y="83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11" y="86"/>
                    <a:pt x="15" y="88"/>
                    <a:pt x="16" y="88"/>
                  </a:cubicBezTo>
                  <a:cubicBezTo>
                    <a:pt x="19" y="88"/>
                    <a:pt x="24" y="92"/>
                    <a:pt x="26" y="92"/>
                  </a:cubicBezTo>
                  <a:cubicBezTo>
                    <a:pt x="29" y="93"/>
                    <a:pt x="40" y="97"/>
                    <a:pt x="41" y="99"/>
                  </a:cubicBezTo>
                  <a:cubicBezTo>
                    <a:pt x="41" y="99"/>
                    <a:pt x="41" y="99"/>
                    <a:pt x="42" y="100"/>
                  </a:cubicBezTo>
                  <a:cubicBezTo>
                    <a:pt x="44" y="100"/>
                    <a:pt x="47" y="99"/>
                    <a:pt x="49" y="100"/>
                  </a:cubicBezTo>
                  <a:cubicBezTo>
                    <a:pt x="50" y="99"/>
                    <a:pt x="50" y="99"/>
                    <a:pt x="51" y="99"/>
                  </a:cubicBezTo>
                  <a:cubicBezTo>
                    <a:pt x="55" y="99"/>
                    <a:pt x="59" y="113"/>
                    <a:pt x="59" y="122"/>
                  </a:cubicBezTo>
                  <a:cubicBezTo>
                    <a:pt x="61" y="122"/>
                    <a:pt x="64" y="123"/>
                    <a:pt x="65" y="123"/>
                  </a:cubicBezTo>
                  <a:cubicBezTo>
                    <a:pt x="67" y="123"/>
                    <a:pt x="69" y="120"/>
                    <a:pt x="72" y="121"/>
                  </a:cubicBezTo>
                  <a:cubicBezTo>
                    <a:pt x="75" y="122"/>
                    <a:pt x="73" y="125"/>
                    <a:pt x="76" y="125"/>
                  </a:cubicBezTo>
                  <a:cubicBezTo>
                    <a:pt x="78" y="125"/>
                    <a:pt x="84" y="123"/>
                    <a:pt x="85" y="123"/>
                  </a:cubicBezTo>
                  <a:cubicBezTo>
                    <a:pt x="87" y="124"/>
                    <a:pt x="92" y="125"/>
                    <a:pt x="92" y="123"/>
                  </a:cubicBezTo>
                  <a:cubicBezTo>
                    <a:pt x="92" y="121"/>
                    <a:pt x="93" y="118"/>
                    <a:pt x="96" y="118"/>
                  </a:cubicBezTo>
                  <a:cubicBezTo>
                    <a:pt x="98" y="119"/>
                    <a:pt x="100" y="121"/>
                    <a:pt x="102" y="119"/>
                  </a:cubicBezTo>
                  <a:cubicBezTo>
                    <a:pt x="105" y="116"/>
                    <a:pt x="109" y="119"/>
                    <a:pt x="110" y="117"/>
                  </a:cubicBezTo>
                  <a:cubicBezTo>
                    <a:pt x="111" y="115"/>
                    <a:pt x="117" y="113"/>
                    <a:pt x="122" y="110"/>
                  </a:cubicBezTo>
                  <a:cubicBezTo>
                    <a:pt x="122" y="104"/>
                    <a:pt x="115" y="107"/>
                    <a:pt x="114" y="10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90" name="Freeform 162">
              <a:extLst>
                <a:ext uri="{FF2B5EF4-FFF2-40B4-BE49-F238E27FC236}">
                  <a16:creationId xmlns:a16="http://schemas.microsoft.com/office/drawing/2014/main" id="{F7F3AC93-4330-6D24-BC3D-26ECE9BA76B1}"/>
                </a:ext>
              </a:extLst>
            </p:cNvPr>
            <p:cNvSpPr/>
            <p:nvPr/>
          </p:nvSpPr>
          <p:spPr bwMode="auto">
            <a:xfrm>
              <a:off x="5051425" y="3463925"/>
              <a:ext cx="71438" cy="168275"/>
            </a:xfrm>
            <a:custGeom>
              <a:avLst/>
              <a:gdLst/>
              <a:ahLst/>
              <a:cxnLst>
                <a:cxn ang="0">
                  <a:pos x="34" y="57"/>
                </a:cxn>
                <a:cxn ang="0">
                  <a:pos x="27" y="51"/>
                </a:cxn>
                <a:cxn ang="0">
                  <a:pos x="27" y="53"/>
                </a:cxn>
                <a:cxn ang="0">
                  <a:pos x="15" y="35"/>
                </a:cxn>
                <a:cxn ang="0">
                  <a:pos x="16" y="15"/>
                </a:cxn>
                <a:cxn ang="0">
                  <a:pos x="13" y="1"/>
                </a:cxn>
                <a:cxn ang="0">
                  <a:pos x="6" y="1"/>
                </a:cxn>
                <a:cxn ang="0">
                  <a:pos x="10" y="12"/>
                </a:cxn>
                <a:cxn ang="0">
                  <a:pos x="6" y="14"/>
                </a:cxn>
                <a:cxn ang="0">
                  <a:pos x="7" y="32"/>
                </a:cxn>
                <a:cxn ang="0">
                  <a:pos x="2" y="35"/>
                </a:cxn>
                <a:cxn ang="0">
                  <a:pos x="0" y="46"/>
                </a:cxn>
                <a:cxn ang="0">
                  <a:pos x="2" y="51"/>
                </a:cxn>
                <a:cxn ang="0">
                  <a:pos x="2" y="51"/>
                </a:cxn>
                <a:cxn ang="0">
                  <a:pos x="10" y="57"/>
                </a:cxn>
                <a:cxn ang="0">
                  <a:pos x="19" y="58"/>
                </a:cxn>
                <a:cxn ang="0">
                  <a:pos x="17" y="73"/>
                </a:cxn>
                <a:cxn ang="0">
                  <a:pos x="27" y="86"/>
                </a:cxn>
                <a:cxn ang="0">
                  <a:pos x="28" y="76"/>
                </a:cxn>
                <a:cxn ang="0">
                  <a:pos x="34" y="69"/>
                </a:cxn>
                <a:cxn ang="0">
                  <a:pos x="34" y="57"/>
                </a:cxn>
              </a:cxnLst>
              <a:rect l="0" t="0" r="r" b="b"/>
              <a:pathLst>
                <a:path w="37" h="88">
                  <a:moveTo>
                    <a:pt x="34" y="57"/>
                  </a:moveTo>
                  <a:cubicBezTo>
                    <a:pt x="33" y="55"/>
                    <a:pt x="30" y="53"/>
                    <a:pt x="27" y="51"/>
                  </a:cubicBezTo>
                  <a:cubicBezTo>
                    <a:pt x="27" y="51"/>
                    <a:pt x="27" y="52"/>
                    <a:pt x="27" y="53"/>
                  </a:cubicBezTo>
                  <a:cubicBezTo>
                    <a:pt x="24" y="57"/>
                    <a:pt x="16" y="44"/>
                    <a:pt x="15" y="35"/>
                  </a:cubicBezTo>
                  <a:cubicBezTo>
                    <a:pt x="14" y="27"/>
                    <a:pt x="19" y="23"/>
                    <a:pt x="16" y="15"/>
                  </a:cubicBezTo>
                  <a:cubicBezTo>
                    <a:pt x="13" y="9"/>
                    <a:pt x="11" y="3"/>
                    <a:pt x="13" y="1"/>
                  </a:cubicBezTo>
                  <a:cubicBezTo>
                    <a:pt x="11" y="0"/>
                    <a:pt x="8" y="1"/>
                    <a:pt x="6" y="1"/>
                  </a:cubicBezTo>
                  <a:cubicBezTo>
                    <a:pt x="7" y="4"/>
                    <a:pt x="10" y="10"/>
                    <a:pt x="10" y="12"/>
                  </a:cubicBezTo>
                  <a:cubicBezTo>
                    <a:pt x="10" y="14"/>
                    <a:pt x="7" y="11"/>
                    <a:pt x="6" y="14"/>
                  </a:cubicBezTo>
                  <a:cubicBezTo>
                    <a:pt x="5" y="17"/>
                    <a:pt x="4" y="30"/>
                    <a:pt x="7" y="32"/>
                  </a:cubicBezTo>
                  <a:cubicBezTo>
                    <a:pt x="9" y="35"/>
                    <a:pt x="2" y="33"/>
                    <a:pt x="2" y="35"/>
                  </a:cubicBezTo>
                  <a:cubicBezTo>
                    <a:pt x="2" y="38"/>
                    <a:pt x="1" y="46"/>
                    <a:pt x="0" y="46"/>
                  </a:cubicBezTo>
                  <a:cubicBezTo>
                    <a:pt x="0" y="47"/>
                    <a:pt x="1" y="49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3" y="51"/>
                    <a:pt x="8" y="57"/>
                    <a:pt x="10" y="57"/>
                  </a:cubicBezTo>
                  <a:cubicBezTo>
                    <a:pt x="12" y="56"/>
                    <a:pt x="18" y="53"/>
                    <a:pt x="19" y="58"/>
                  </a:cubicBezTo>
                  <a:cubicBezTo>
                    <a:pt x="20" y="63"/>
                    <a:pt x="16" y="71"/>
                    <a:pt x="17" y="73"/>
                  </a:cubicBezTo>
                  <a:cubicBezTo>
                    <a:pt x="17" y="75"/>
                    <a:pt x="26" y="88"/>
                    <a:pt x="27" y="86"/>
                  </a:cubicBezTo>
                  <a:cubicBezTo>
                    <a:pt x="28" y="85"/>
                    <a:pt x="25" y="79"/>
                    <a:pt x="28" y="76"/>
                  </a:cubicBezTo>
                  <a:cubicBezTo>
                    <a:pt x="31" y="73"/>
                    <a:pt x="35" y="77"/>
                    <a:pt x="34" y="69"/>
                  </a:cubicBezTo>
                  <a:cubicBezTo>
                    <a:pt x="34" y="61"/>
                    <a:pt x="37" y="61"/>
                    <a:pt x="34" y="5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91" name="Freeform 163">
              <a:extLst>
                <a:ext uri="{FF2B5EF4-FFF2-40B4-BE49-F238E27FC236}">
                  <a16:creationId xmlns:a16="http://schemas.microsoft.com/office/drawing/2014/main" id="{09045BC1-F998-68C8-0CE8-ED0A38B4CE30}"/>
                </a:ext>
              </a:extLst>
            </p:cNvPr>
            <p:cNvSpPr/>
            <p:nvPr/>
          </p:nvSpPr>
          <p:spPr bwMode="auto">
            <a:xfrm>
              <a:off x="7878763" y="3705225"/>
              <a:ext cx="73025" cy="57150"/>
            </a:xfrm>
            <a:custGeom>
              <a:avLst/>
              <a:gdLst/>
              <a:ahLst/>
              <a:cxnLst>
                <a:cxn ang="0">
                  <a:pos x="1" y="5"/>
                </a:cxn>
                <a:cxn ang="0">
                  <a:pos x="34" y="27"/>
                </a:cxn>
                <a:cxn ang="0">
                  <a:pos x="1" y="5"/>
                </a:cxn>
              </a:cxnLst>
              <a:rect l="0" t="0" r="r" b="b"/>
              <a:pathLst>
                <a:path w="38" h="30">
                  <a:moveTo>
                    <a:pt x="1" y="5"/>
                  </a:moveTo>
                  <a:cubicBezTo>
                    <a:pt x="0" y="0"/>
                    <a:pt x="38" y="25"/>
                    <a:pt x="34" y="27"/>
                  </a:cubicBezTo>
                  <a:cubicBezTo>
                    <a:pt x="30" y="30"/>
                    <a:pt x="2" y="9"/>
                    <a:pt x="1" y="5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92" name="Freeform 164">
              <a:extLst>
                <a:ext uri="{FF2B5EF4-FFF2-40B4-BE49-F238E27FC236}">
                  <a16:creationId xmlns:a16="http://schemas.microsoft.com/office/drawing/2014/main" id="{8B83B6B7-1883-0E48-9862-DD4765067BF0}"/>
                </a:ext>
              </a:extLst>
            </p:cNvPr>
            <p:cNvSpPr/>
            <p:nvPr/>
          </p:nvSpPr>
          <p:spPr bwMode="auto">
            <a:xfrm>
              <a:off x="5816600" y="2316163"/>
              <a:ext cx="166688" cy="111125"/>
            </a:xfrm>
            <a:custGeom>
              <a:avLst/>
              <a:gdLst/>
              <a:ahLst/>
              <a:cxnLst>
                <a:cxn ang="0">
                  <a:pos x="71" y="47"/>
                </a:cxn>
                <a:cxn ang="0">
                  <a:pos x="75" y="51"/>
                </a:cxn>
                <a:cxn ang="0">
                  <a:pos x="83" y="53"/>
                </a:cxn>
                <a:cxn ang="0">
                  <a:pos x="87" y="52"/>
                </a:cxn>
                <a:cxn ang="0">
                  <a:pos x="84" y="37"/>
                </a:cxn>
                <a:cxn ang="0">
                  <a:pos x="73" y="30"/>
                </a:cxn>
                <a:cxn ang="0">
                  <a:pos x="72" y="20"/>
                </a:cxn>
                <a:cxn ang="0">
                  <a:pos x="57" y="21"/>
                </a:cxn>
                <a:cxn ang="0">
                  <a:pos x="47" y="19"/>
                </a:cxn>
                <a:cxn ang="0">
                  <a:pos x="37" y="19"/>
                </a:cxn>
                <a:cxn ang="0">
                  <a:pos x="21" y="18"/>
                </a:cxn>
                <a:cxn ang="0">
                  <a:pos x="29" y="11"/>
                </a:cxn>
                <a:cxn ang="0">
                  <a:pos x="33" y="11"/>
                </a:cxn>
                <a:cxn ang="0">
                  <a:pos x="37" y="2"/>
                </a:cxn>
                <a:cxn ang="0">
                  <a:pos x="29" y="4"/>
                </a:cxn>
                <a:cxn ang="0">
                  <a:pos x="20" y="6"/>
                </a:cxn>
                <a:cxn ang="0">
                  <a:pos x="15" y="12"/>
                </a:cxn>
                <a:cxn ang="0">
                  <a:pos x="11" y="18"/>
                </a:cxn>
                <a:cxn ang="0">
                  <a:pos x="1" y="22"/>
                </a:cxn>
                <a:cxn ang="0">
                  <a:pos x="8" y="31"/>
                </a:cxn>
                <a:cxn ang="0">
                  <a:pos x="9" y="41"/>
                </a:cxn>
                <a:cxn ang="0">
                  <a:pos x="4" y="52"/>
                </a:cxn>
                <a:cxn ang="0">
                  <a:pos x="10" y="53"/>
                </a:cxn>
                <a:cxn ang="0">
                  <a:pos x="21" y="50"/>
                </a:cxn>
                <a:cxn ang="0">
                  <a:pos x="32" y="44"/>
                </a:cxn>
                <a:cxn ang="0">
                  <a:pos x="42" y="35"/>
                </a:cxn>
                <a:cxn ang="0">
                  <a:pos x="47" y="44"/>
                </a:cxn>
                <a:cxn ang="0">
                  <a:pos x="47" y="57"/>
                </a:cxn>
                <a:cxn ang="0">
                  <a:pos x="52" y="58"/>
                </a:cxn>
                <a:cxn ang="0">
                  <a:pos x="58" y="56"/>
                </a:cxn>
                <a:cxn ang="0">
                  <a:pos x="71" y="47"/>
                </a:cxn>
              </a:cxnLst>
              <a:rect l="0" t="0" r="r" b="b"/>
              <a:pathLst>
                <a:path w="87" h="58">
                  <a:moveTo>
                    <a:pt x="71" y="47"/>
                  </a:moveTo>
                  <a:cubicBezTo>
                    <a:pt x="73" y="49"/>
                    <a:pt x="73" y="51"/>
                    <a:pt x="75" y="51"/>
                  </a:cubicBezTo>
                  <a:cubicBezTo>
                    <a:pt x="77" y="50"/>
                    <a:pt x="81" y="51"/>
                    <a:pt x="83" y="53"/>
                  </a:cubicBezTo>
                  <a:cubicBezTo>
                    <a:pt x="85" y="53"/>
                    <a:pt x="87" y="52"/>
                    <a:pt x="87" y="52"/>
                  </a:cubicBezTo>
                  <a:cubicBezTo>
                    <a:pt x="87" y="52"/>
                    <a:pt x="85" y="41"/>
                    <a:pt x="84" y="37"/>
                  </a:cubicBezTo>
                  <a:cubicBezTo>
                    <a:pt x="84" y="34"/>
                    <a:pt x="73" y="30"/>
                    <a:pt x="73" y="3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0"/>
                    <a:pt x="59" y="22"/>
                    <a:pt x="57" y="21"/>
                  </a:cubicBezTo>
                  <a:cubicBezTo>
                    <a:pt x="55" y="20"/>
                    <a:pt x="50" y="23"/>
                    <a:pt x="47" y="19"/>
                  </a:cubicBezTo>
                  <a:cubicBezTo>
                    <a:pt x="45" y="16"/>
                    <a:pt x="41" y="22"/>
                    <a:pt x="37" y="19"/>
                  </a:cubicBezTo>
                  <a:cubicBezTo>
                    <a:pt x="33" y="16"/>
                    <a:pt x="22" y="20"/>
                    <a:pt x="21" y="18"/>
                  </a:cubicBezTo>
                  <a:cubicBezTo>
                    <a:pt x="21" y="15"/>
                    <a:pt x="26" y="11"/>
                    <a:pt x="29" y="11"/>
                  </a:cubicBezTo>
                  <a:cubicBezTo>
                    <a:pt x="30" y="11"/>
                    <a:pt x="31" y="11"/>
                    <a:pt x="33" y="11"/>
                  </a:cubicBezTo>
                  <a:cubicBezTo>
                    <a:pt x="34" y="9"/>
                    <a:pt x="37" y="3"/>
                    <a:pt x="37" y="2"/>
                  </a:cubicBezTo>
                  <a:cubicBezTo>
                    <a:pt x="36" y="0"/>
                    <a:pt x="32" y="2"/>
                    <a:pt x="29" y="4"/>
                  </a:cubicBezTo>
                  <a:cubicBezTo>
                    <a:pt x="26" y="6"/>
                    <a:pt x="21" y="3"/>
                    <a:pt x="20" y="6"/>
                  </a:cubicBezTo>
                  <a:cubicBezTo>
                    <a:pt x="19" y="9"/>
                    <a:pt x="18" y="12"/>
                    <a:pt x="15" y="12"/>
                  </a:cubicBezTo>
                  <a:cubicBezTo>
                    <a:pt x="12" y="12"/>
                    <a:pt x="14" y="17"/>
                    <a:pt x="11" y="18"/>
                  </a:cubicBezTo>
                  <a:cubicBezTo>
                    <a:pt x="8" y="19"/>
                    <a:pt x="1" y="19"/>
                    <a:pt x="1" y="22"/>
                  </a:cubicBezTo>
                  <a:cubicBezTo>
                    <a:pt x="0" y="25"/>
                    <a:pt x="8" y="27"/>
                    <a:pt x="8" y="31"/>
                  </a:cubicBezTo>
                  <a:cubicBezTo>
                    <a:pt x="7" y="34"/>
                    <a:pt x="12" y="38"/>
                    <a:pt x="9" y="41"/>
                  </a:cubicBezTo>
                  <a:cubicBezTo>
                    <a:pt x="6" y="43"/>
                    <a:pt x="4" y="46"/>
                    <a:pt x="4" y="52"/>
                  </a:cubicBezTo>
                  <a:cubicBezTo>
                    <a:pt x="7" y="54"/>
                    <a:pt x="9" y="55"/>
                    <a:pt x="10" y="53"/>
                  </a:cubicBezTo>
                  <a:cubicBezTo>
                    <a:pt x="11" y="49"/>
                    <a:pt x="21" y="53"/>
                    <a:pt x="21" y="50"/>
                  </a:cubicBezTo>
                  <a:cubicBezTo>
                    <a:pt x="21" y="47"/>
                    <a:pt x="32" y="48"/>
                    <a:pt x="32" y="44"/>
                  </a:cubicBezTo>
                  <a:cubicBezTo>
                    <a:pt x="32" y="41"/>
                    <a:pt x="38" y="34"/>
                    <a:pt x="42" y="35"/>
                  </a:cubicBezTo>
                  <a:cubicBezTo>
                    <a:pt x="46" y="35"/>
                    <a:pt x="42" y="42"/>
                    <a:pt x="47" y="44"/>
                  </a:cubicBezTo>
                  <a:cubicBezTo>
                    <a:pt x="51" y="46"/>
                    <a:pt x="44" y="54"/>
                    <a:pt x="47" y="57"/>
                  </a:cubicBezTo>
                  <a:cubicBezTo>
                    <a:pt x="48" y="58"/>
                    <a:pt x="50" y="58"/>
                    <a:pt x="52" y="58"/>
                  </a:cubicBezTo>
                  <a:cubicBezTo>
                    <a:pt x="54" y="57"/>
                    <a:pt x="56" y="56"/>
                    <a:pt x="58" y="56"/>
                  </a:cubicBezTo>
                  <a:cubicBezTo>
                    <a:pt x="63" y="52"/>
                    <a:pt x="69" y="46"/>
                    <a:pt x="71" y="4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93" name="Freeform 165">
              <a:extLst>
                <a:ext uri="{FF2B5EF4-FFF2-40B4-BE49-F238E27FC236}">
                  <a16:creationId xmlns:a16="http://schemas.microsoft.com/office/drawing/2014/main" id="{F7D21BB8-8AC6-27BD-CDC1-D9BF09404D55}"/>
                </a:ext>
              </a:extLst>
            </p:cNvPr>
            <p:cNvSpPr/>
            <p:nvPr/>
          </p:nvSpPr>
          <p:spPr bwMode="auto">
            <a:xfrm>
              <a:off x="2657475" y="2693988"/>
              <a:ext cx="19050" cy="39688"/>
            </a:xfrm>
            <a:custGeom>
              <a:avLst/>
              <a:gdLst/>
              <a:ahLst/>
              <a:cxnLst>
                <a:cxn ang="0">
                  <a:pos x="8" y="19"/>
                </a:cxn>
                <a:cxn ang="0">
                  <a:pos x="4" y="15"/>
                </a:cxn>
                <a:cxn ang="0">
                  <a:pos x="0" y="7"/>
                </a:cxn>
                <a:cxn ang="0">
                  <a:pos x="4" y="4"/>
                </a:cxn>
                <a:cxn ang="0">
                  <a:pos x="5" y="12"/>
                </a:cxn>
                <a:cxn ang="0">
                  <a:pos x="8" y="19"/>
                </a:cxn>
              </a:cxnLst>
              <a:rect l="0" t="0" r="r" b="b"/>
              <a:pathLst>
                <a:path w="10" h="21">
                  <a:moveTo>
                    <a:pt x="8" y="19"/>
                  </a:moveTo>
                  <a:cubicBezTo>
                    <a:pt x="8" y="21"/>
                    <a:pt x="4" y="17"/>
                    <a:pt x="4" y="15"/>
                  </a:cubicBezTo>
                  <a:cubicBezTo>
                    <a:pt x="4" y="12"/>
                    <a:pt x="0" y="12"/>
                    <a:pt x="0" y="7"/>
                  </a:cubicBezTo>
                  <a:cubicBezTo>
                    <a:pt x="0" y="3"/>
                    <a:pt x="2" y="0"/>
                    <a:pt x="4" y="4"/>
                  </a:cubicBezTo>
                  <a:cubicBezTo>
                    <a:pt x="7" y="8"/>
                    <a:pt x="5" y="10"/>
                    <a:pt x="5" y="12"/>
                  </a:cubicBezTo>
                  <a:cubicBezTo>
                    <a:pt x="6" y="14"/>
                    <a:pt x="10" y="17"/>
                    <a:pt x="8" y="19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94" name="Freeform 166">
              <a:extLst>
                <a:ext uri="{FF2B5EF4-FFF2-40B4-BE49-F238E27FC236}">
                  <a16:creationId xmlns:a16="http://schemas.microsoft.com/office/drawing/2014/main" id="{0E1281C6-57C2-0090-0877-5B85F4899CAE}"/>
                </a:ext>
              </a:extLst>
            </p:cNvPr>
            <p:cNvSpPr/>
            <p:nvPr/>
          </p:nvSpPr>
          <p:spPr bwMode="auto">
            <a:xfrm>
              <a:off x="3013075" y="3021013"/>
              <a:ext cx="25400" cy="20638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2" y="4"/>
                </a:cxn>
                <a:cxn ang="0">
                  <a:pos x="11" y="2"/>
                </a:cxn>
                <a:cxn ang="0">
                  <a:pos x="11" y="8"/>
                </a:cxn>
                <a:cxn ang="0">
                  <a:pos x="3" y="10"/>
                </a:cxn>
              </a:cxnLst>
              <a:rect l="0" t="0" r="r" b="b"/>
              <a:pathLst>
                <a:path w="13" h="11">
                  <a:moveTo>
                    <a:pt x="3" y="10"/>
                  </a:moveTo>
                  <a:cubicBezTo>
                    <a:pt x="1" y="8"/>
                    <a:pt x="5" y="5"/>
                    <a:pt x="2" y="4"/>
                  </a:cubicBezTo>
                  <a:cubicBezTo>
                    <a:pt x="0" y="3"/>
                    <a:pt x="8" y="0"/>
                    <a:pt x="11" y="2"/>
                  </a:cubicBezTo>
                  <a:cubicBezTo>
                    <a:pt x="13" y="4"/>
                    <a:pt x="13" y="7"/>
                    <a:pt x="11" y="8"/>
                  </a:cubicBezTo>
                  <a:cubicBezTo>
                    <a:pt x="9" y="9"/>
                    <a:pt x="4" y="11"/>
                    <a:pt x="3" y="1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95" name="Freeform 167">
              <a:extLst>
                <a:ext uri="{FF2B5EF4-FFF2-40B4-BE49-F238E27FC236}">
                  <a16:creationId xmlns:a16="http://schemas.microsoft.com/office/drawing/2014/main" id="{C2D5D1A1-5AE4-3639-EE31-9022E0BDD10E}"/>
                </a:ext>
              </a:extLst>
            </p:cNvPr>
            <p:cNvSpPr/>
            <p:nvPr/>
          </p:nvSpPr>
          <p:spPr bwMode="auto">
            <a:xfrm>
              <a:off x="5286375" y="2305050"/>
              <a:ext cx="71438" cy="61913"/>
            </a:xfrm>
            <a:custGeom>
              <a:avLst/>
              <a:gdLst/>
              <a:ahLst/>
              <a:cxnLst>
                <a:cxn ang="0">
                  <a:pos x="35" y="26"/>
                </a:cxn>
                <a:cxn ang="0">
                  <a:pos x="28" y="17"/>
                </a:cxn>
                <a:cxn ang="0">
                  <a:pos x="24" y="8"/>
                </a:cxn>
                <a:cxn ang="0">
                  <a:pos x="21" y="2"/>
                </a:cxn>
                <a:cxn ang="0">
                  <a:pos x="11" y="1"/>
                </a:cxn>
                <a:cxn ang="0">
                  <a:pos x="0" y="3"/>
                </a:cxn>
                <a:cxn ang="0">
                  <a:pos x="2" y="12"/>
                </a:cxn>
                <a:cxn ang="0">
                  <a:pos x="11" y="16"/>
                </a:cxn>
                <a:cxn ang="0">
                  <a:pos x="13" y="20"/>
                </a:cxn>
                <a:cxn ang="0">
                  <a:pos x="14" y="20"/>
                </a:cxn>
                <a:cxn ang="0">
                  <a:pos x="17" y="22"/>
                </a:cxn>
                <a:cxn ang="0">
                  <a:pos x="22" y="25"/>
                </a:cxn>
                <a:cxn ang="0">
                  <a:pos x="28" y="27"/>
                </a:cxn>
                <a:cxn ang="0">
                  <a:pos x="30" y="33"/>
                </a:cxn>
                <a:cxn ang="0">
                  <a:pos x="37" y="31"/>
                </a:cxn>
                <a:cxn ang="0">
                  <a:pos x="35" y="26"/>
                </a:cxn>
              </a:cxnLst>
              <a:rect l="0" t="0" r="r" b="b"/>
              <a:pathLst>
                <a:path w="37" h="33">
                  <a:moveTo>
                    <a:pt x="35" y="26"/>
                  </a:moveTo>
                  <a:cubicBezTo>
                    <a:pt x="35" y="23"/>
                    <a:pt x="28" y="21"/>
                    <a:pt x="28" y="17"/>
                  </a:cubicBezTo>
                  <a:cubicBezTo>
                    <a:pt x="28" y="14"/>
                    <a:pt x="23" y="11"/>
                    <a:pt x="24" y="8"/>
                  </a:cubicBezTo>
                  <a:cubicBezTo>
                    <a:pt x="24" y="6"/>
                    <a:pt x="22" y="4"/>
                    <a:pt x="21" y="2"/>
                  </a:cubicBezTo>
                  <a:cubicBezTo>
                    <a:pt x="18" y="1"/>
                    <a:pt x="14" y="0"/>
                    <a:pt x="11" y="1"/>
                  </a:cubicBezTo>
                  <a:cubicBezTo>
                    <a:pt x="7" y="1"/>
                    <a:pt x="4" y="2"/>
                    <a:pt x="0" y="3"/>
                  </a:cubicBezTo>
                  <a:cubicBezTo>
                    <a:pt x="2" y="6"/>
                    <a:pt x="0" y="7"/>
                    <a:pt x="2" y="12"/>
                  </a:cubicBezTo>
                  <a:cubicBezTo>
                    <a:pt x="4" y="17"/>
                    <a:pt x="9" y="14"/>
                    <a:pt x="11" y="16"/>
                  </a:cubicBezTo>
                  <a:cubicBezTo>
                    <a:pt x="11" y="16"/>
                    <a:pt x="12" y="18"/>
                    <a:pt x="13" y="20"/>
                  </a:cubicBezTo>
                  <a:cubicBezTo>
                    <a:pt x="13" y="20"/>
                    <a:pt x="13" y="20"/>
                    <a:pt x="14" y="20"/>
                  </a:cubicBezTo>
                  <a:cubicBezTo>
                    <a:pt x="16" y="20"/>
                    <a:pt x="16" y="21"/>
                    <a:pt x="17" y="22"/>
                  </a:cubicBezTo>
                  <a:cubicBezTo>
                    <a:pt x="19" y="23"/>
                    <a:pt x="21" y="24"/>
                    <a:pt x="22" y="25"/>
                  </a:cubicBezTo>
                  <a:cubicBezTo>
                    <a:pt x="24" y="25"/>
                    <a:pt x="25" y="23"/>
                    <a:pt x="28" y="27"/>
                  </a:cubicBezTo>
                  <a:cubicBezTo>
                    <a:pt x="30" y="29"/>
                    <a:pt x="30" y="30"/>
                    <a:pt x="30" y="33"/>
                  </a:cubicBezTo>
                  <a:cubicBezTo>
                    <a:pt x="33" y="33"/>
                    <a:pt x="35" y="32"/>
                    <a:pt x="37" y="31"/>
                  </a:cubicBezTo>
                  <a:cubicBezTo>
                    <a:pt x="36" y="29"/>
                    <a:pt x="35" y="27"/>
                    <a:pt x="35" y="26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96" name="Freeform 168">
              <a:extLst>
                <a:ext uri="{FF2B5EF4-FFF2-40B4-BE49-F238E27FC236}">
                  <a16:creationId xmlns:a16="http://schemas.microsoft.com/office/drawing/2014/main" id="{D8849D9A-060F-06A0-C53F-A5E53C8B5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9713" y="2290763"/>
              <a:ext cx="106363" cy="87313"/>
            </a:xfrm>
            <a:custGeom>
              <a:avLst/>
              <a:gdLst/>
              <a:ahLst/>
              <a:cxnLst>
                <a:cxn ang="0">
                  <a:pos x="53" y="15"/>
                </a:cxn>
                <a:cxn ang="0">
                  <a:pos x="43" y="2"/>
                </a:cxn>
                <a:cxn ang="0">
                  <a:pos x="35" y="8"/>
                </a:cxn>
                <a:cxn ang="0">
                  <a:pos x="30" y="8"/>
                </a:cxn>
                <a:cxn ang="0">
                  <a:pos x="22" y="2"/>
                </a:cxn>
                <a:cxn ang="0">
                  <a:pos x="18" y="0"/>
                </a:cxn>
                <a:cxn ang="0">
                  <a:pos x="16" y="4"/>
                </a:cxn>
                <a:cxn ang="0">
                  <a:pos x="20" y="9"/>
                </a:cxn>
                <a:cxn ang="0">
                  <a:pos x="11" y="9"/>
                </a:cxn>
                <a:cxn ang="0">
                  <a:pos x="3" y="6"/>
                </a:cxn>
                <a:cxn ang="0">
                  <a:pos x="7" y="15"/>
                </a:cxn>
                <a:cxn ang="0">
                  <a:pos x="11" y="24"/>
                </a:cxn>
                <a:cxn ang="0">
                  <a:pos x="18" y="33"/>
                </a:cxn>
                <a:cxn ang="0">
                  <a:pos x="20" y="38"/>
                </a:cxn>
                <a:cxn ang="0">
                  <a:pos x="34" y="30"/>
                </a:cxn>
                <a:cxn ang="0">
                  <a:pos x="36" y="40"/>
                </a:cxn>
                <a:cxn ang="0">
                  <a:pos x="44" y="46"/>
                </a:cxn>
                <a:cxn ang="0">
                  <a:pos x="46" y="39"/>
                </a:cxn>
                <a:cxn ang="0">
                  <a:pos x="53" y="15"/>
                </a:cxn>
                <a:cxn ang="0">
                  <a:pos x="5" y="32"/>
                </a:cxn>
                <a:cxn ang="0">
                  <a:pos x="0" y="29"/>
                </a:cxn>
                <a:cxn ang="0">
                  <a:pos x="3" y="35"/>
                </a:cxn>
                <a:cxn ang="0">
                  <a:pos x="11" y="40"/>
                </a:cxn>
                <a:cxn ang="0">
                  <a:pos x="13" y="40"/>
                </a:cxn>
                <a:cxn ang="0">
                  <a:pos x="11" y="34"/>
                </a:cxn>
                <a:cxn ang="0">
                  <a:pos x="5" y="32"/>
                </a:cxn>
              </a:cxnLst>
              <a:rect l="0" t="0" r="r" b="b"/>
              <a:pathLst>
                <a:path w="56" h="46">
                  <a:moveTo>
                    <a:pt x="53" y="15"/>
                  </a:moveTo>
                  <a:cubicBezTo>
                    <a:pt x="51" y="13"/>
                    <a:pt x="47" y="8"/>
                    <a:pt x="43" y="2"/>
                  </a:cubicBezTo>
                  <a:cubicBezTo>
                    <a:pt x="41" y="6"/>
                    <a:pt x="36" y="5"/>
                    <a:pt x="35" y="8"/>
                  </a:cubicBezTo>
                  <a:cubicBezTo>
                    <a:pt x="34" y="10"/>
                    <a:pt x="32" y="7"/>
                    <a:pt x="30" y="8"/>
                  </a:cubicBezTo>
                  <a:cubicBezTo>
                    <a:pt x="29" y="8"/>
                    <a:pt x="25" y="2"/>
                    <a:pt x="22" y="2"/>
                  </a:cubicBezTo>
                  <a:cubicBezTo>
                    <a:pt x="21" y="1"/>
                    <a:pt x="20" y="1"/>
                    <a:pt x="18" y="0"/>
                  </a:cubicBezTo>
                  <a:cubicBezTo>
                    <a:pt x="17" y="2"/>
                    <a:pt x="16" y="3"/>
                    <a:pt x="16" y="4"/>
                  </a:cubicBezTo>
                  <a:cubicBezTo>
                    <a:pt x="17" y="6"/>
                    <a:pt x="21" y="8"/>
                    <a:pt x="20" y="9"/>
                  </a:cubicBezTo>
                  <a:cubicBezTo>
                    <a:pt x="18" y="11"/>
                    <a:pt x="13" y="10"/>
                    <a:pt x="11" y="9"/>
                  </a:cubicBezTo>
                  <a:cubicBezTo>
                    <a:pt x="9" y="7"/>
                    <a:pt x="4" y="4"/>
                    <a:pt x="3" y="6"/>
                  </a:cubicBezTo>
                  <a:cubicBezTo>
                    <a:pt x="2" y="8"/>
                    <a:pt x="8" y="13"/>
                    <a:pt x="7" y="15"/>
                  </a:cubicBezTo>
                  <a:cubicBezTo>
                    <a:pt x="6" y="18"/>
                    <a:pt x="11" y="21"/>
                    <a:pt x="11" y="24"/>
                  </a:cubicBezTo>
                  <a:cubicBezTo>
                    <a:pt x="11" y="28"/>
                    <a:pt x="18" y="30"/>
                    <a:pt x="18" y="33"/>
                  </a:cubicBezTo>
                  <a:cubicBezTo>
                    <a:pt x="18" y="34"/>
                    <a:pt x="19" y="36"/>
                    <a:pt x="20" y="38"/>
                  </a:cubicBezTo>
                  <a:cubicBezTo>
                    <a:pt x="26" y="36"/>
                    <a:pt x="30" y="32"/>
                    <a:pt x="34" y="30"/>
                  </a:cubicBezTo>
                  <a:cubicBezTo>
                    <a:pt x="39" y="27"/>
                    <a:pt x="37" y="38"/>
                    <a:pt x="36" y="40"/>
                  </a:cubicBezTo>
                  <a:cubicBezTo>
                    <a:pt x="35" y="41"/>
                    <a:pt x="40" y="44"/>
                    <a:pt x="44" y="46"/>
                  </a:cubicBezTo>
                  <a:cubicBezTo>
                    <a:pt x="44" y="43"/>
                    <a:pt x="44" y="41"/>
                    <a:pt x="46" y="39"/>
                  </a:cubicBezTo>
                  <a:cubicBezTo>
                    <a:pt x="52" y="32"/>
                    <a:pt x="56" y="21"/>
                    <a:pt x="53" y="15"/>
                  </a:cubicBezTo>
                  <a:close/>
                  <a:moveTo>
                    <a:pt x="5" y="32"/>
                  </a:moveTo>
                  <a:cubicBezTo>
                    <a:pt x="4" y="31"/>
                    <a:pt x="2" y="30"/>
                    <a:pt x="0" y="29"/>
                  </a:cubicBezTo>
                  <a:cubicBezTo>
                    <a:pt x="0" y="31"/>
                    <a:pt x="0" y="34"/>
                    <a:pt x="3" y="35"/>
                  </a:cubicBezTo>
                  <a:cubicBezTo>
                    <a:pt x="8" y="37"/>
                    <a:pt x="1" y="38"/>
                    <a:pt x="11" y="40"/>
                  </a:cubicBezTo>
                  <a:cubicBezTo>
                    <a:pt x="12" y="40"/>
                    <a:pt x="12" y="40"/>
                    <a:pt x="13" y="40"/>
                  </a:cubicBezTo>
                  <a:cubicBezTo>
                    <a:pt x="13" y="37"/>
                    <a:pt x="13" y="36"/>
                    <a:pt x="11" y="34"/>
                  </a:cubicBezTo>
                  <a:cubicBezTo>
                    <a:pt x="8" y="30"/>
                    <a:pt x="7" y="32"/>
                    <a:pt x="5" y="32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97" name="Freeform 169">
              <a:extLst>
                <a:ext uri="{FF2B5EF4-FFF2-40B4-BE49-F238E27FC236}">
                  <a16:creationId xmlns:a16="http://schemas.microsoft.com/office/drawing/2014/main" id="{B76D3EC5-C75F-16B0-69F0-F53ADE0AA24E}"/>
                </a:ext>
              </a:extLst>
            </p:cNvPr>
            <p:cNvSpPr/>
            <p:nvPr/>
          </p:nvSpPr>
          <p:spPr bwMode="auto">
            <a:xfrm>
              <a:off x="5661025" y="2381250"/>
              <a:ext cx="309563" cy="220663"/>
            </a:xfrm>
            <a:custGeom>
              <a:avLst/>
              <a:gdLst/>
              <a:ahLst/>
              <a:cxnLst>
                <a:cxn ang="0">
                  <a:pos x="156" y="17"/>
                </a:cxn>
                <a:cxn ang="0">
                  <a:pos x="152" y="13"/>
                </a:cxn>
                <a:cxn ang="0">
                  <a:pos x="139" y="22"/>
                </a:cxn>
                <a:cxn ang="0">
                  <a:pos x="134" y="24"/>
                </a:cxn>
                <a:cxn ang="0">
                  <a:pos x="128" y="23"/>
                </a:cxn>
                <a:cxn ang="0">
                  <a:pos x="128" y="10"/>
                </a:cxn>
                <a:cxn ang="0">
                  <a:pos x="123" y="1"/>
                </a:cxn>
                <a:cxn ang="0">
                  <a:pos x="113" y="10"/>
                </a:cxn>
                <a:cxn ang="0">
                  <a:pos x="102" y="16"/>
                </a:cxn>
                <a:cxn ang="0">
                  <a:pos x="91" y="19"/>
                </a:cxn>
                <a:cxn ang="0">
                  <a:pos x="81" y="16"/>
                </a:cxn>
                <a:cxn ang="0">
                  <a:pos x="72" y="13"/>
                </a:cxn>
                <a:cxn ang="0">
                  <a:pos x="62" y="11"/>
                </a:cxn>
                <a:cxn ang="0">
                  <a:pos x="53" y="17"/>
                </a:cxn>
                <a:cxn ang="0">
                  <a:pos x="47" y="28"/>
                </a:cxn>
                <a:cxn ang="0">
                  <a:pos x="31" y="37"/>
                </a:cxn>
                <a:cxn ang="0">
                  <a:pos x="21" y="41"/>
                </a:cxn>
                <a:cxn ang="0">
                  <a:pos x="13" y="38"/>
                </a:cxn>
                <a:cxn ang="0">
                  <a:pos x="8" y="44"/>
                </a:cxn>
                <a:cxn ang="0">
                  <a:pos x="3" y="53"/>
                </a:cxn>
                <a:cxn ang="0">
                  <a:pos x="2" y="62"/>
                </a:cxn>
                <a:cxn ang="0">
                  <a:pos x="2" y="74"/>
                </a:cxn>
                <a:cxn ang="0">
                  <a:pos x="4" y="87"/>
                </a:cxn>
                <a:cxn ang="0">
                  <a:pos x="15" y="93"/>
                </a:cxn>
                <a:cxn ang="0">
                  <a:pos x="3" y="109"/>
                </a:cxn>
                <a:cxn ang="0">
                  <a:pos x="6" y="113"/>
                </a:cxn>
                <a:cxn ang="0">
                  <a:pos x="23" y="115"/>
                </a:cxn>
                <a:cxn ang="0">
                  <a:pos x="68" y="109"/>
                </a:cxn>
                <a:cxn ang="0">
                  <a:pos x="67" y="98"/>
                </a:cxn>
                <a:cxn ang="0">
                  <a:pos x="76" y="93"/>
                </a:cxn>
                <a:cxn ang="0">
                  <a:pos x="84" y="91"/>
                </a:cxn>
                <a:cxn ang="0">
                  <a:pos x="96" y="87"/>
                </a:cxn>
                <a:cxn ang="0">
                  <a:pos x="101" y="82"/>
                </a:cxn>
                <a:cxn ang="0">
                  <a:pos x="105" y="70"/>
                </a:cxn>
                <a:cxn ang="0">
                  <a:pos x="113" y="65"/>
                </a:cxn>
                <a:cxn ang="0">
                  <a:pos x="109" y="58"/>
                </a:cxn>
                <a:cxn ang="0">
                  <a:pos x="122" y="58"/>
                </a:cxn>
                <a:cxn ang="0">
                  <a:pos x="123" y="49"/>
                </a:cxn>
                <a:cxn ang="0">
                  <a:pos x="128" y="41"/>
                </a:cxn>
                <a:cxn ang="0">
                  <a:pos x="126" y="34"/>
                </a:cxn>
                <a:cxn ang="0">
                  <a:pos x="128" y="29"/>
                </a:cxn>
                <a:cxn ang="0">
                  <a:pos x="129" y="28"/>
                </a:cxn>
                <a:cxn ang="0">
                  <a:pos x="135" y="26"/>
                </a:cxn>
                <a:cxn ang="0">
                  <a:pos x="150" y="21"/>
                </a:cxn>
                <a:cxn ang="0">
                  <a:pos x="162" y="18"/>
                </a:cxn>
                <a:cxn ang="0">
                  <a:pos x="156" y="17"/>
                </a:cxn>
              </a:cxnLst>
              <a:rect l="0" t="0" r="r" b="b"/>
              <a:pathLst>
                <a:path w="162" h="116">
                  <a:moveTo>
                    <a:pt x="156" y="17"/>
                  </a:moveTo>
                  <a:cubicBezTo>
                    <a:pt x="154" y="17"/>
                    <a:pt x="154" y="15"/>
                    <a:pt x="152" y="13"/>
                  </a:cubicBezTo>
                  <a:cubicBezTo>
                    <a:pt x="150" y="12"/>
                    <a:pt x="144" y="18"/>
                    <a:pt x="139" y="22"/>
                  </a:cubicBezTo>
                  <a:cubicBezTo>
                    <a:pt x="137" y="22"/>
                    <a:pt x="135" y="23"/>
                    <a:pt x="134" y="24"/>
                  </a:cubicBezTo>
                  <a:cubicBezTo>
                    <a:pt x="131" y="24"/>
                    <a:pt x="129" y="24"/>
                    <a:pt x="128" y="23"/>
                  </a:cubicBezTo>
                  <a:cubicBezTo>
                    <a:pt x="125" y="20"/>
                    <a:pt x="132" y="12"/>
                    <a:pt x="128" y="10"/>
                  </a:cubicBezTo>
                  <a:cubicBezTo>
                    <a:pt x="123" y="8"/>
                    <a:pt x="127" y="1"/>
                    <a:pt x="123" y="1"/>
                  </a:cubicBezTo>
                  <a:cubicBezTo>
                    <a:pt x="119" y="0"/>
                    <a:pt x="113" y="7"/>
                    <a:pt x="113" y="10"/>
                  </a:cubicBezTo>
                  <a:cubicBezTo>
                    <a:pt x="113" y="14"/>
                    <a:pt x="102" y="13"/>
                    <a:pt x="102" y="16"/>
                  </a:cubicBezTo>
                  <a:cubicBezTo>
                    <a:pt x="102" y="19"/>
                    <a:pt x="92" y="15"/>
                    <a:pt x="91" y="19"/>
                  </a:cubicBezTo>
                  <a:cubicBezTo>
                    <a:pt x="89" y="22"/>
                    <a:pt x="84" y="16"/>
                    <a:pt x="81" y="16"/>
                  </a:cubicBezTo>
                  <a:cubicBezTo>
                    <a:pt x="78" y="16"/>
                    <a:pt x="76" y="12"/>
                    <a:pt x="72" y="13"/>
                  </a:cubicBezTo>
                  <a:cubicBezTo>
                    <a:pt x="68" y="14"/>
                    <a:pt x="65" y="12"/>
                    <a:pt x="62" y="11"/>
                  </a:cubicBezTo>
                  <a:cubicBezTo>
                    <a:pt x="59" y="11"/>
                    <a:pt x="57" y="18"/>
                    <a:pt x="53" y="17"/>
                  </a:cubicBezTo>
                  <a:cubicBezTo>
                    <a:pt x="50" y="15"/>
                    <a:pt x="48" y="23"/>
                    <a:pt x="47" y="28"/>
                  </a:cubicBezTo>
                  <a:cubicBezTo>
                    <a:pt x="45" y="32"/>
                    <a:pt x="30" y="32"/>
                    <a:pt x="31" y="37"/>
                  </a:cubicBezTo>
                  <a:cubicBezTo>
                    <a:pt x="31" y="42"/>
                    <a:pt x="22" y="44"/>
                    <a:pt x="21" y="41"/>
                  </a:cubicBezTo>
                  <a:cubicBezTo>
                    <a:pt x="20" y="38"/>
                    <a:pt x="14" y="39"/>
                    <a:pt x="13" y="38"/>
                  </a:cubicBezTo>
                  <a:cubicBezTo>
                    <a:pt x="11" y="38"/>
                    <a:pt x="7" y="39"/>
                    <a:pt x="8" y="44"/>
                  </a:cubicBezTo>
                  <a:cubicBezTo>
                    <a:pt x="8" y="48"/>
                    <a:pt x="4" y="51"/>
                    <a:pt x="3" y="53"/>
                  </a:cubicBezTo>
                  <a:cubicBezTo>
                    <a:pt x="3" y="54"/>
                    <a:pt x="0" y="60"/>
                    <a:pt x="2" y="62"/>
                  </a:cubicBezTo>
                  <a:cubicBezTo>
                    <a:pt x="4" y="65"/>
                    <a:pt x="0" y="70"/>
                    <a:pt x="2" y="74"/>
                  </a:cubicBezTo>
                  <a:cubicBezTo>
                    <a:pt x="4" y="79"/>
                    <a:pt x="3" y="86"/>
                    <a:pt x="4" y="87"/>
                  </a:cubicBezTo>
                  <a:cubicBezTo>
                    <a:pt x="5" y="89"/>
                    <a:pt x="13" y="88"/>
                    <a:pt x="15" y="93"/>
                  </a:cubicBezTo>
                  <a:cubicBezTo>
                    <a:pt x="17" y="98"/>
                    <a:pt x="4" y="107"/>
                    <a:pt x="3" y="109"/>
                  </a:cubicBezTo>
                  <a:cubicBezTo>
                    <a:pt x="3" y="110"/>
                    <a:pt x="4" y="112"/>
                    <a:pt x="6" y="113"/>
                  </a:cubicBezTo>
                  <a:cubicBezTo>
                    <a:pt x="11" y="113"/>
                    <a:pt x="17" y="114"/>
                    <a:pt x="23" y="115"/>
                  </a:cubicBezTo>
                  <a:cubicBezTo>
                    <a:pt x="30" y="116"/>
                    <a:pt x="68" y="111"/>
                    <a:pt x="68" y="109"/>
                  </a:cubicBezTo>
                  <a:cubicBezTo>
                    <a:pt x="69" y="108"/>
                    <a:pt x="67" y="100"/>
                    <a:pt x="67" y="98"/>
                  </a:cubicBezTo>
                  <a:cubicBezTo>
                    <a:pt x="68" y="96"/>
                    <a:pt x="72" y="92"/>
                    <a:pt x="76" y="93"/>
                  </a:cubicBezTo>
                  <a:cubicBezTo>
                    <a:pt x="80" y="93"/>
                    <a:pt x="84" y="94"/>
                    <a:pt x="84" y="91"/>
                  </a:cubicBezTo>
                  <a:cubicBezTo>
                    <a:pt x="84" y="88"/>
                    <a:pt x="95" y="84"/>
                    <a:pt x="96" y="87"/>
                  </a:cubicBezTo>
                  <a:cubicBezTo>
                    <a:pt x="97" y="89"/>
                    <a:pt x="101" y="88"/>
                    <a:pt x="101" y="82"/>
                  </a:cubicBezTo>
                  <a:cubicBezTo>
                    <a:pt x="102" y="75"/>
                    <a:pt x="101" y="70"/>
                    <a:pt x="105" y="70"/>
                  </a:cubicBezTo>
                  <a:cubicBezTo>
                    <a:pt x="109" y="69"/>
                    <a:pt x="113" y="67"/>
                    <a:pt x="113" y="65"/>
                  </a:cubicBezTo>
                  <a:cubicBezTo>
                    <a:pt x="112" y="63"/>
                    <a:pt x="108" y="59"/>
                    <a:pt x="109" y="58"/>
                  </a:cubicBezTo>
                  <a:cubicBezTo>
                    <a:pt x="110" y="56"/>
                    <a:pt x="120" y="61"/>
                    <a:pt x="122" y="58"/>
                  </a:cubicBezTo>
                  <a:cubicBezTo>
                    <a:pt x="123" y="55"/>
                    <a:pt x="121" y="52"/>
                    <a:pt x="123" y="49"/>
                  </a:cubicBezTo>
                  <a:cubicBezTo>
                    <a:pt x="124" y="46"/>
                    <a:pt x="128" y="44"/>
                    <a:pt x="128" y="41"/>
                  </a:cubicBezTo>
                  <a:cubicBezTo>
                    <a:pt x="128" y="38"/>
                    <a:pt x="128" y="37"/>
                    <a:pt x="126" y="34"/>
                  </a:cubicBezTo>
                  <a:cubicBezTo>
                    <a:pt x="124" y="32"/>
                    <a:pt x="125" y="29"/>
                    <a:pt x="128" y="29"/>
                  </a:cubicBezTo>
                  <a:cubicBezTo>
                    <a:pt x="128" y="28"/>
                    <a:pt x="129" y="28"/>
                    <a:pt x="129" y="28"/>
                  </a:cubicBezTo>
                  <a:cubicBezTo>
                    <a:pt x="132" y="27"/>
                    <a:pt x="134" y="27"/>
                    <a:pt x="135" y="26"/>
                  </a:cubicBezTo>
                  <a:cubicBezTo>
                    <a:pt x="139" y="23"/>
                    <a:pt x="147" y="20"/>
                    <a:pt x="150" y="21"/>
                  </a:cubicBezTo>
                  <a:cubicBezTo>
                    <a:pt x="153" y="22"/>
                    <a:pt x="158" y="21"/>
                    <a:pt x="162" y="18"/>
                  </a:cubicBezTo>
                  <a:cubicBezTo>
                    <a:pt x="160" y="17"/>
                    <a:pt x="157" y="16"/>
                    <a:pt x="156" y="1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98" name="Freeform 170">
              <a:extLst>
                <a:ext uri="{FF2B5EF4-FFF2-40B4-BE49-F238E27FC236}">
                  <a16:creationId xmlns:a16="http://schemas.microsoft.com/office/drawing/2014/main" id="{8BE0285F-6E10-A9A0-3DB0-EA78FC7CB08A}"/>
                </a:ext>
              </a:extLst>
            </p:cNvPr>
            <p:cNvSpPr/>
            <p:nvPr/>
          </p:nvSpPr>
          <p:spPr bwMode="auto">
            <a:xfrm>
              <a:off x="5673725" y="2414588"/>
              <a:ext cx="355600" cy="320675"/>
            </a:xfrm>
            <a:custGeom>
              <a:avLst/>
              <a:gdLst/>
              <a:ahLst/>
              <a:cxnLst>
                <a:cxn ang="0">
                  <a:pos x="172" y="9"/>
                </a:cxn>
                <a:cxn ang="0">
                  <a:pos x="158" y="1"/>
                </a:cxn>
                <a:cxn ang="0">
                  <a:pos x="144" y="3"/>
                </a:cxn>
                <a:cxn ang="0">
                  <a:pos x="123" y="10"/>
                </a:cxn>
                <a:cxn ang="0">
                  <a:pos x="120" y="16"/>
                </a:cxn>
                <a:cxn ang="0">
                  <a:pos x="117" y="31"/>
                </a:cxn>
                <a:cxn ang="0">
                  <a:pos x="103" y="40"/>
                </a:cxn>
                <a:cxn ang="0">
                  <a:pos x="99" y="52"/>
                </a:cxn>
                <a:cxn ang="0">
                  <a:pos x="90" y="69"/>
                </a:cxn>
                <a:cxn ang="0">
                  <a:pos x="70" y="75"/>
                </a:cxn>
                <a:cxn ang="0">
                  <a:pos x="62" y="91"/>
                </a:cxn>
                <a:cxn ang="0">
                  <a:pos x="0" y="95"/>
                </a:cxn>
                <a:cxn ang="0">
                  <a:pos x="17" y="111"/>
                </a:cxn>
                <a:cxn ang="0">
                  <a:pos x="25" y="132"/>
                </a:cxn>
                <a:cxn ang="0">
                  <a:pos x="7" y="146"/>
                </a:cxn>
                <a:cxn ang="0">
                  <a:pos x="29" y="148"/>
                </a:cxn>
                <a:cxn ang="0">
                  <a:pos x="55" y="146"/>
                </a:cxn>
                <a:cxn ang="0">
                  <a:pos x="70" y="155"/>
                </a:cxn>
                <a:cxn ang="0">
                  <a:pos x="82" y="167"/>
                </a:cxn>
                <a:cxn ang="0">
                  <a:pos x="84" y="167"/>
                </a:cxn>
                <a:cxn ang="0">
                  <a:pos x="105" y="160"/>
                </a:cxn>
                <a:cxn ang="0">
                  <a:pos x="110" y="147"/>
                </a:cxn>
                <a:cxn ang="0">
                  <a:pos x="98" y="128"/>
                </a:cxn>
                <a:cxn ang="0">
                  <a:pos x="114" y="118"/>
                </a:cxn>
                <a:cxn ang="0">
                  <a:pos x="128" y="109"/>
                </a:cxn>
                <a:cxn ang="0">
                  <a:pos x="142" y="91"/>
                </a:cxn>
                <a:cxn ang="0">
                  <a:pos x="154" y="80"/>
                </a:cxn>
                <a:cxn ang="0">
                  <a:pos x="162" y="63"/>
                </a:cxn>
                <a:cxn ang="0">
                  <a:pos x="150" y="47"/>
                </a:cxn>
                <a:cxn ang="0">
                  <a:pos x="154" y="30"/>
                </a:cxn>
                <a:cxn ang="0">
                  <a:pos x="182" y="29"/>
                </a:cxn>
                <a:cxn ang="0">
                  <a:pos x="177" y="17"/>
                </a:cxn>
              </a:cxnLst>
              <a:rect l="0" t="0" r="r" b="b"/>
              <a:pathLst>
                <a:path w="186" h="168">
                  <a:moveTo>
                    <a:pt x="177" y="17"/>
                  </a:moveTo>
                  <a:cubicBezTo>
                    <a:pt x="172" y="15"/>
                    <a:pt x="172" y="10"/>
                    <a:pt x="172" y="9"/>
                  </a:cubicBezTo>
                  <a:cubicBezTo>
                    <a:pt x="172" y="7"/>
                    <a:pt x="166" y="4"/>
                    <a:pt x="161" y="0"/>
                  </a:cubicBezTo>
                  <a:cubicBezTo>
                    <a:pt x="161" y="1"/>
                    <a:pt x="159" y="1"/>
                    <a:pt x="158" y="1"/>
                  </a:cubicBezTo>
                  <a:cubicBezTo>
                    <a:pt x="157" y="1"/>
                    <a:pt x="157" y="0"/>
                    <a:pt x="156" y="0"/>
                  </a:cubicBezTo>
                  <a:cubicBezTo>
                    <a:pt x="152" y="3"/>
                    <a:pt x="147" y="4"/>
                    <a:pt x="144" y="3"/>
                  </a:cubicBezTo>
                  <a:cubicBezTo>
                    <a:pt x="141" y="2"/>
                    <a:pt x="133" y="5"/>
                    <a:pt x="129" y="8"/>
                  </a:cubicBezTo>
                  <a:cubicBezTo>
                    <a:pt x="128" y="9"/>
                    <a:pt x="126" y="9"/>
                    <a:pt x="123" y="10"/>
                  </a:cubicBezTo>
                  <a:cubicBezTo>
                    <a:pt x="123" y="10"/>
                    <a:pt x="122" y="10"/>
                    <a:pt x="122" y="11"/>
                  </a:cubicBezTo>
                  <a:cubicBezTo>
                    <a:pt x="119" y="11"/>
                    <a:pt x="118" y="14"/>
                    <a:pt x="120" y="16"/>
                  </a:cubicBezTo>
                  <a:cubicBezTo>
                    <a:pt x="122" y="19"/>
                    <a:pt x="122" y="20"/>
                    <a:pt x="122" y="23"/>
                  </a:cubicBezTo>
                  <a:cubicBezTo>
                    <a:pt x="122" y="26"/>
                    <a:pt x="118" y="28"/>
                    <a:pt x="117" y="31"/>
                  </a:cubicBezTo>
                  <a:cubicBezTo>
                    <a:pt x="115" y="34"/>
                    <a:pt x="117" y="37"/>
                    <a:pt x="116" y="40"/>
                  </a:cubicBezTo>
                  <a:cubicBezTo>
                    <a:pt x="114" y="43"/>
                    <a:pt x="104" y="38"/>
                    <a:pt x="103" y="40"/>
                  </a:cubicBezTo>
                  <a:cubicBezTo>
                    <a:pt x="102" y="41"/>
                    <a:pt x="106" y="45"/>
                    <a:pt x="107" y="47"/>
                  </a:cubicBezTo>
                  <a:cubicBezTo>
                    <a:pt x="107" y="49"/>
                    <a:pt x="103" y="51"/>
                    <a:pt x="99" y="52"/>
                  </a:cubicBezTo>
                  <a:cubicBezTo>
                    <a:pt x="95" y="52"/>
                    <a:pt x="96" y="57"/>
                    <a:pt x="95" y="64"/>
                  </a:cubicBezTo>
                  <a:cubicBezTo>
                    <a:pt x="95" y="70"/>
                    <a:pt x="91" y="71"/>
                    <a:pt x="90" y="69"/>
                  </a:cubicBezTo>
                  <a:cubicBezTo>
                    <a:pt x="89" y="66"/>
                    <a:pt x="78" y="70"/>
                    <a:pt x="78" y="73"/>
                  </a:cubicBezTo>
                  <a:cubicBezTo>
                    <a:pt x="78" y="76"/>
                    <a:pt x="74" y="75"/>
                    <a:pt x="70" y="75"/>
                  </a:cubicBezTo>
                  <a:cubicBezTo>
                    <a:pt x="66" y="74"/>
                    <a:pt x="62" y="78"/>
                    <a:pt x="61" y="80"/>
                  </a:cubicBezTo>
                  <a:cubicBezTo>
                    <a:pt x="61" y="82"/>
                    <a:pt x="63" y="90"/>
                    <a:pt x="62" y="91"/>
                  </a:cubicBezTo>
                  <a:cubicBezTo>
                    <a:pt x="62" y="93"/>
                    <a:pt x="24" y="98"/>
                    <a:pt x="17" y="97"/>
                  </a:cubicBezTo>
                  <a:cubicBezTo>
                    <a:pt x="11" y="96"/>
                    <a:pt x="5" y="95"/>
                    <a:pt x="0" y="95"/>
                  </a:cubicBezTo>
                  <a:cubicBezTo>
                    <a:pt x="2" y="97"/>
                    <a:pt x="4" y="99"/>
                    <a:pt x="5" y="101"/>
                  </a:cubicBezTo>
                  <a:cubicBezTo>
                    <a:pt x="6" y="105"/>
                    <a:pt x="11" y="109"/>
                    <a:pt x="17" y="111"/>
                  </a:cubicBezTo>
                  <a:cubicBezTo>
                    <a:pt x="22" y="113"/>
                    <a:pt x="19" y="122"/>
                    <a:pt x="22" y="123"/>
                  </a:cubicBezTo>
                  <a:cubicBezTo>
                    <a:pt x="25" y="124"/>
                    <a:pt x="28" y="131"/>
                    <a:pt x="25" y="132"/>
                  </a:cubicBezTo>
                  <a:cubicBezTo>
                    <a:pt x="21" y="132"/>
                    <a:pt x="18" y="133"/>
                    <a:pt x="14" y="135"/>
                  </a:cubicBezTo>
                  <a:cubicBezTo>
                    <a:pt x="11" y="137"/>
                    <a:pt x="7" y="141"/>
                    <a:pt x="7" y="146"/>
                  </a:cubicBezTo>
                  <a:cubicBezTo>
                    <a:pt x="7" y="147"/>
                    <a:pt x="7" y="148"/>
                    <a:pt x="7" y="149"/>
                  </a:cubicBezTo>
                  <a:cubicBezTo>
                    <a:pt x="17" y="149"/>
                    <a:pt x="27" y="149"/>
                    <a:pt x="29" y="148"/>
                  </a:cubicBezTo>
                  <a:cubicBezTo>
                    <a:pt x="30" y="146"/>
                    <a:pt x="35" y="145"/>
                    <a:pt x="37" y="146"/>
                  </a:cubicBezTo>
                  <a:cubicBezTo>
                    <a:pt x="40" y="148"/>
                    <a:pt x="51" y="149"/>
                    <a:pt x="55" y="146"/>
                  </a:cubicBezTo>
                  <a:cubicBezTo>
                    <a:pt x="61" y="143"/>
                    <a:pt x="64" y="146"/>
                    <a:pt x="64" y="149"/>
                  </a:cubicBezTo>
                  <a:cubicBezTo>
                    <a:pt x="65" y="152"/>
                    <a:pt x="67" y="153"/>
                    <a:pt x="70" y="155"/>
                  </a:cubicBezTo>
                  <a:cubicBezTo>
                    <a:pt x="72" y="157"/>
                    <a:pt x="70" y="160"/>
                    <a:pt x="72" y="163"/>
                  </a:cubicBezTo>
                  <a:cubicBezTo>
                    <a:pt x="74" y="165"/>
                    <a:pt x="77" y="165"/>
                    <a:pt x="82" y="167"/>
                  </a:cubicBezTo>
                  <a:cubicBezTo>
                    <a:pt x="82" y="167"/>
                    <a:pt x="83" y="168"/>
                    <a:pt x="83" y="168"/>
                  </a:cubicBezTo>
                  <a:cubicBezTo>
                    <a:pt x="84" y="168"/>
                    <a:pt x="84" y="168"/>
                    <a:pt x="84" y="167"/>
                  </a:cubicBezTo>
                  <a:cubicBezTo>
                    <a:pt x="87" y="164"/>
                    <a:pt x="87" y="159"/>
                    <a:pt x="94" y="160"/>
                  </a:cubicBezTo>
                  <a:cubicBezTo>
                    <a:pt x="102" y="162"/>
                    <a:pt x="101" y="159"/>
                    <a:pt x="105" y="160"/>
                  </a:cubicBezTo>
                  <a:cubicBezTo>
                    <a:pt x="109" y="161"/>
                    <a:pt x="112" y="160"/>
                    <a:pt x="114" y="158"/>
                  </a:cubicBezTo>
                  <a:cubicBezTo>
                    <a:pt x="115" y="155"/>
                    <a:pt x="112" y="150"/>
                    <a:pt x="110" y="147"/>
                  </a:cubicBezTo>
                  <a:cubicBezTo>
                    <a:pt x="107" y="145"/>
                    <a:pt x="104" y="140"/>
                    <a:pt x="105" y="136"/>
                  </a:cubicBezTo>
                  <a:cubicBezTo>
                    <a:pt x="105" y="131"/>
                    <a:pt x="98" y="131"/>
                    <a:pt x="98" y="128"/>
                  </a:cubicBezTo>
                  <a:cubicBezTo>
                    <a:pt x="98" y="124"/>
                    <a:pt x="105" y="118"/>
                    <a:pt x="106" y="117"/>
                  </a:cubicBezTo>
                  <a:cubicBezTo>
                    <a:pt x="107" y="116"/>
                    <a:pt x="113" y="121"/>
                    <a:pt x="114" y="118"/>
                  </a:cubicBezTo>
                  <a:cubicBezTo>
                    <a:pt x="116" y="115"/>
                    <a:pt x="120" y="117"/>
                    <a:pt x="122" y="117"/>
                  </a:cubicBezTo>
                  <a:cubicBezTo>
                    <a:pt x="124" y="118"/>
                    <a:pt x="128" y="113"/>
                    <a:pt x="128" y="109"/>
                  </a:cubicBezTo>
                  <a:cubicBezTo>
                    <a:pt x="129" y="105"/>
                    <a:pt x="136" y="105"/>
                    <a:pt x="138" y="103"/>
                  </a:cubicBezTo>
                  <a:cubicBezTo>
                    <a:pt x="139" y="102"/>
                    <a:pt x="141" y="93"/>
                    <a:pt x="142" y="91"/>
                  </a:cubicBezTo>
                  <a:cubicBezTo>
                    <a:pt x="143" y="89"/>
                    <a:pt x="149" y="91"/>
                    <a:pt x="149" y="86"/>
                  </a:cubicBezTo>
                  <a:cubicBezTo>
                    <a:pt x="149" y="81"/>
                    <a:pt x="151" y="80"/>
                    <a:pt x="154" y="80"/>
                  </a:cubicBezTo>
                  <a:cubicBezTo>
                    <a:pt x="157" y="79"/>
                    <a:pt x="156" y="75"/>
                    <a:pt x="156" y="71"/>
                  </a:cubicBezTo>
                  <a:cubicBezTo>
                    <a:pt x="157" y="68"/>
                    <a:pt x="159" y="64"/>
                    <a:pt x="162" y="63"/>
                  </a:cubicBezTo>
                  <a:cubicBezTo>
                    <a:pt x="166" y="62"/>
                    <a:pt x="161" y="57"/>
                    <a:pt x="157" y="58"/>
                  </a:cubicBezTo>
                  <a:cubicBezTo>
                    <a:pt x="153" y="59"/>
                    <a:pt x="150" y="47"/>
                    <a:pt x="150" y="47"/>
                  </a:cubicBezTo>
                  <a:cubicBezTo>
                    <a:pt x="150" y="47"/>
                    <a:pt x="151" y="38"/>
                    <a:pt x="148" y="36"/>
                  </a:cubicBezTo>
                  <a:cubicBezTo>
                    <a:pt x="146" y="35"/>
                    <a:pt x="149" y="30"/>
                    <a:pt x="154" y="30"/>
                  </a:cubicBezTo>
                  <a:cubicBezTo>
                    <a:pt x="159" y="30"/>
                    <a:pt x="168" y="36"/>
                    <a:pt x="171" y="33"/>
                  </a:cubicBezTo>
                  <a:cubicBezTo>
                    <a:pt x="174" y="31"/>
                    <a:pt x="180" y="30"/>
                    <a:pt x="182" y="29"/>
                  </a:cubicBezTo>
                  <a:cubicBezTo>
                    <a:pt x="183" y="28"/>
                    <a:pt x="185" y="24"/>
                    <a:pt x="186" y="22"/>
                  </a:cubicBezTo>
                  <a:cubicBezTo>
                    <a:pt x="184" y="21"/>
                    <a:pt x="181" y="19"/>
                    <a:pt x="177" y="1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199" name="Freeform 171">
              <a:extLst>
                <a:ext uri="{FF2B5EF4-FFF2-40B4-BE49-F238E27FC236}">
                  <a16:creationId xmlns:a16="http://schemas.microsoft.com/office/drawing/2014/main" id="{8B9DBE7E-F955-AF5C-3BD3-2F0C957BD7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86513" y="3132138"/>
              <a:ext cx="992188" cy="360363"/>
            </a:xfrm>
            <a:custGeom>
              <a:avLst/>
              <a:gdLst/>
              <a:ahLst/>
              <a:cxnLst>
                <a:cxn ang="0">
                  <a:pos x="38" y="80"/>
                </a:cxn>
                <a:cxn ang="0">
                  <a:pos x="147" y="101"/>
                </a:cxn>
                <a:cxn ang="0">
                  <a:pos x="22" y="52"/>
                </a:cxn>
                <a:cxn ang="0">
                  <a:pos x="278" y="134"/>
                </a:cxn>
                <a:cxn ang="0">
                  <a:pos x="290" y="107"/>
                </a:cxn>
                <a:cxn ang="0">
                  <a:pos x="306" y="111"/>
                </a:cxn>
                <a:cxn ang="0">
                  <a:pos x="317" y="76"/>
                </a:cxn>
                <a:cxn ang="0">
                  <a:pos x="318" y="63"/>
                </a:cxn>
                <a:cxn ang="0">
                  <a:pos x="297" y="53"/>
                </a:cxn>
                <a:cxn ang="0">
                  <a:pos x="266" y="97"/>
                </a:cxn>
                <a:cxn ang="0">
                  <a:pos x="123" y="106"/>
                </a:cxn>
                <a:cxn ang="0">
                  <a:pos x="118" y="87"/>
                </a:cxn>
                <a:cxn ang="0">
                  <a:pos x="114" y="95"/>
                </a:cxn>
                <a:cxn ang="0">
                  <a:pos x="95" y="71"/>
                </a:cxn>
                <a:cxn ang="0">
                  <a:pos x="78" y="50"/>
                </a:cxn>
                <a:cxn ang="0">
                  <a:pos x="52" y="34"/>
                </a:cxn>
                <a:cxn ang="0">
                  <a:pos x="2" y="5"/>
                </a:cxn>
                <a:cxn ang="0">
                  <a:pos x="45" y="65"/>
                </a:cxn>
                <a:cxn ang="0">
                  <a:pos x="99" y="128"/>
                </a:cxn>
                <a:cxn ang="0">
                  <a:pos x="121" y="117"/>
                </a:cxn>
                <a:cxn ang="0">
                  <a:pos x="373" y="53"/>
                </a:cxn>
                <a:cxn ang="0">
                  <a:pos x="376" y="64"/>
                </a:cxn>
                <a:cxn ang="0">
                  <a:pos x="348" y="106"/>
                </a:cxn>
                <a:cxn ang="0">
                  <a:pos x="277" y="167"/>
                </a:cxn>
                <a:cxn ang="0">
                  <a:pos x="322" y="162"/>
                </a:cxn>
                <a:cxn ang="0">
                  <a:pos x="387" y="107"/>
                </a:cxn>
                <a:cxn ang="0">
                  <a:pos x="218" y="158"/>
                </a:cxn>
                <a:cxn ang="0">
                  <a:pos x="196" y="147"/>
                </a:cxn>
                <a:cxn ang="0">
                  <a:pos x="122" y="138"/>
                </a:cxn>
                <a:cxn ang="0">
                  <a:pos x="131" y="153"/>
                </a:cxn>
                <a:cxn ang="0">
                  <a:pos x="201" y="164"/>
                </a:cxn>
                <a:cxn ang="0">
                  <a:pos x="218" y="158"/>
                </a:cxn>
                <a:cxn ang="0">
                  <a:pos x="452" y="106"/>
                </a:cxn>
                <a:cxn ang="0">
                  <a:pos x="404" y="82"/>
                </a:cxn>
                <a:cxn ang="0">
                  <a:pos x="435" y="94"/>
                </a:cxn>
                <a:cxn ang="0">
                  <a:pos x="417" y="101"/>
                </a:cxn>
                <a:cxn ang="0">
                  <a:pos x="444" y="114"/>
                </a:cxn>
                <a:cxn ang="0">
                  <a:pos x="492" y="143"/>
                </a:cxn>
                <a:cxn ang="0">
                  <a:pos x="507" y="161"/>
                </a:cxn>
                <a:cxn ang="0">
                  <a:pos x="480" y="86"/>
                </a:cxn>
                <a:cxn ang="0">
                  <a:pos x="330" y="175"/>
                </a:cxn>
                <a:cxn ang="0">
                  <a:pos x="336" y="177"/>
                </a:cxn>
                <a:cxn ang="0">
                  <a:pos x="339" y="174"/>
                </a:cxn>
                <a:cxn ang="0">
                  <a:pos x="250" y="67"/>
                </a:cxn>
                <a:cxn ang="0">
                  <a:pos x="255" y="39"/>
                </a:cxn>
                <a:cxn ang="0">
                  <a:pos x="254" y="20"/>
                </a:cxn>
                <a:cxn ang="0">
                  <a:pos x="225" y="36"/>
                </a:cxn>
                <a:cxn ang="0">
                  <a:pos x="201" y="51"/>
                </a:cxn>
                <a:cxn ang="0">
                  <a:pos x="165" y="52"/>
                </a:cxn>
                <a:cxn ang="0">
                  <a:pos x="153" y="61"/>
                </a:cxn>
                <a:cxn ang="0">
                  <a:pos x="180" y="103"/>
                </a:cxn>
                <a:cxn ang="0">
                  <a:pos x="218" y="112"/>
                </a:cxn>
                <a:cxn ang="0">
                  <a:pos x="268" y="178"/>
                </a:cxn>
                <a:cxn ang="0">
                  <a:pos x="268" y="178"/>
                </a:cxn>
                <a:cxn ang="0">
                  <a:pos x="236" y="169"/>
                </a:cxn>
                <a:cxn ang="0">
                  <a:pos x="251" y="161"/>
                </a:cxn>
              </a:cxnLst>
              <a:rect l="0" t="0" r="r" b="b"/>
              <a:pathLst>
                <a:path w="519" h="189">
                  <a:moveTo>
                    <a:pt x="38" y="80"/>
                  </a:moveTo>
                  <a:cubicBezTo>
                    <a:pt x="37" y="82"/>
                    <a:pt x="41" y="89"/>
                    <a:pt x="43" y="87"/>
                  </a:cubicBezTo>
                  <a:cubicBezTo>
                    <a:pt x="46" y="85"/>
                    <a:pt x="40" y="75"/>
                    <a:pt x="38" y="80"/>
                  </a:cubicBezTo>
                  <a:close/>
                  <a:moveTo>
                    <a:pt x="147" y="101"/>
                  </a:moveTo>
                  <a:cubicBezTo>
                    <a:pt x="147" y="98"/>
                    <a:pt x="138" y="99"/>
                    <a:pt x="141" y="103"/>
                  </a:cubicBezTo>
                  <a:cubicBezTo>
                    <a:pt x="144" y="108"/>
                    <a:pt x="147" y="104"/>
                    <a:pt x="147" y="101"/>
                  </a:cubicBezTo>
                  <a:close/>
                  <a:moveTo>
                    <a:pt x="22" y="52"/>
                  </a:moveTo>
                  <a:cubicBezTo>
                    <a:pt x="21" y="55"/>
                    <a:pt x="25" y="65"/>
                    <a:pt x="29" y="61"/>
                  </a:cubicBezTo>
                  <a:cubicBezTo>
                    <a:pt x="33" y="57"/>
                    <a:pt x="22" y="48"/>
                    <a:pt x="22" y="52"/>
                  </a:cubicBezTo>
                  <a:close/>
                  <a:moveTo>
                    <a:pt x="273" y="109"/>
                  </a:moveTo>
                  <a:cubicBezTo>
                    <a:pt x="278" y="109"/>
                    <a:pt x="278" y="116"/>
                    <a:pt x="277" y="121"/>
                  </a:cubicBezTo>
                  <a:cubicBezTo>
                    <a:pt x="276" y="125"/>
                    <a:pt x="274" y="135"/>
                    <a:pt x="278" y="134"/>
                  </a:cubicBezTo>
                  <a:cubicBezTo>
                    <a:pt x="283" y="132"/>
                    <a:pt x="287" y="125"/>
                    <a:pt x="284" y="123"/>
                  </a:cubicBezTo>
                  <a:cubicBezTo>
                    <a:pt x="281" y="120"/>
                    <a:pt x="281" y="106"/>
                    <a:pt x="282" y="102"/>
                  </a:cubicBezTo>
                  <a:cubicBezTo>
                    <a:pt x="284" y="98"/>
                    <a:pt x="293" y="101"/>
                    <a:pt x="290" y="107"/>
                  </a:cubicBezTo>
                  <a:cubicBezTo>
                    <a:pt x="287" y="112"/>
                    <a:pt x="295" y="112"/>
                    <a:pt x="295" y="118"/>
                  </a:cubicBezTo>
                  <a:cubicBezTo>
                    <a:pt x="295" y="124"/>
                    <a:pt x="300" y="121"/>
                    <a:pt x="306" y="119"/>
                  </a:cubicBezTo>
                  <a:cubicBezTo>
                    <a:pt x="311" y="118"/>
                    <a:pt x="310" y="115"/>
                    <a:pt x="306" y="111"/>
                  </a:cubicBezTo>
                  <a:cubicBezTo>
                    <a:pt x="303" y="107"/>
                    <a:pt x="309" y="101"/>
                    <a:pt x="304" y="98"/>
                  </a:cubicBezTo>
                  <a:cubicBezTo>
                    <a:pt x="299" y="94"/>
                    <a:pt x="296" y="89"/>
                    <a:pt x="300" y="88"/>
                  </a:cubicBezTo>
                  <a:cubicBezTo>
                    <a:pt x="305" y="87"/>
                    <a:pt x="319" y="79"/>
                    <a:pt x="317" y="76"/>
                  </a:cubicBezTo>
                  <a:cubicBezTo>
                    <a:pt x="316" y="73"/>
                    <a:pt x="296" y="77"/>
                    <a:pt x="294" y="83"/>
                  </a:cubicBezTo>
                  <a:cubicBezTo>
                    <a:pt x="293" y="89"/>
                    <a:pt x="279" y="82"/>
                    <a:pt x="280" y="72"/>
                  </a:cubicBezTo>
                  <a:cubicBezTo>
                    <a:pt x="282" y="61"/>
                    <a:pt x="310" y="60"/>
                    <a:pt x="318" y="63"/>
                  </a:cubicBezTo>
                  <a:cubicBezTo>
                    <a:pt x="326" y="67"/>
                    <a:pt x="334" y="57"/>
                    <a:pt x="337" y="52"/>
                  </a:cubicBezTo>
                  <a:cubicBezTo>
                    <a:pt x="340" y="46"/>
                    <a:pt x="331" y="53"/>
                    <a:pt x="325" y="56"/>
                  </a:cubicBezTo>
                  <a:cubicBezTo>
                    <a:pt x="320" y="60"/>
                    <a:pt x="305" y="56"/>
                    <a:pt x="297" y="53"/>
                  </a:cubicBezTo>
                  <a:cubicBezTo>
                    <a:pt x="289" y="51"/>
                    <a:pt x="290" y="58"/>
                    <a:pt x="283" y="59"/>
                  </a:cubicBezTo>
                  <a:cubicBezTo>
                    <a:pt x="277" y="60"/>
                    <a:pt x="278" y="74"/>
                    <a:pt x="275" y="76"/>
                  </a:cubicBezTo>
                  <a:cubicBezTo>
                    <a:pt x="272" y="77"/>
                    <a:pt x="272" y="88"/>
                    <a:pt x="266" y="97"/>
                  </a:cubicBezTo>
                  <a:cubicBezTo>
                    <a:pt x="260" y="107"/>
                    <a:pt x="268" y="108"/>
                    <a:pt x="273" y="109"/>
                  </a:cubicBezTo>
                  <a:close/>
                  <a:moveTo>
                    <a:pt x="121" y="117"/>
                  </a:moveTo>
                  <a:cubicBezTo>
                    <a:pt x="121" y="113"/>
                    <a:pt x="123" y="108"/>
                    <a:pt x="123" y="106"/>
                  </a:cubicBezTo>
                  <a:cubicBezTo>
                    <a:pt x="123" y="103"/>
                    <a:pt x="124" y="102"/>
                    <a:pt x="127" y="103"/>
                  </a:cubicBezTo>
                  <a:cubicBezTo>
                    <a:pt x="130" y="104"/>
                    <a:pt x="130" y="97"/>
                    <a:pt x="128" y="96"/>
                  </a:cubicBezTo>
                  <a:cubicBezTo>
                    <a:pt x="125" y="95"/>
                    <a:pt x="124" y="87"/>
                    <a:pt x="118" y="87"/>
                  </a:cubicBezTo>
                  <a:cubicBezTo>
                    <a:pt x="113" y="87"/>
                    <a:pt x="114" y="92"/>
                    <a:pt x="117" y="92"/>
                  </a:cubicBezTo>
                  <a:cubicBezTo>
                    <a:pt x="120" y="92"/>
                    <a:pt x="122" y="95"/>
                    <a:pt x="121" y="97"/>
                  </a:cubicBezTo>
                  <a:cubicBezTo>
                    <a:pt x="120" y="100"/>
                    <a:pt x="119" y="95"/>
                    <a:pt x="114" y="95"/>
                  </a:cubicBezTo>
                  <a:cubicBezTo>
                    <a:pt x="110" y="96"/>
                    <a:pt x="113" y="90"/>
                    <a:pt x="107" y="89"/>
                  </a:cubicBezTo>
                  <a:cubicBezTo>
                    <a:pt x="102" y="89"/>
                    <a:pt x="103" y="79"/>
                    <a:pt x="97" y="79"/>
                  </a:cubicBezTo>
                  <a:cubicBezTo>
                    <a:pt x="92" y="79"/>
                    <a:pt x="91" y="75"/>
                    <a:pt x="95" y="71"/>
                  </a:cubicBezTo>
                  <a:cubicBezTo>
                    <a:pt x="99" y="68"/>
                    <a:pt x="89" y="65"/>
                    <a:pt x="89" y="61"/>
                  </a:cubicBezTo>
                  <a:cubicBezTo>
                    <a:pt x="89" y="57"/>
                    <a:pt x="83" y="59"/>
                    <a:pt x="83" y="56"/>
                  </a:cubicBezTo>
                  <a:cubicBezTo>
                    <a:pt x="83" y="53"/>
                    <a:pt x="81" y="54"/>
                    <a:pt x="78" y="50"/>
                  </a:cubicBezTo>
                  <a:cubicBezTo>
                    <a:pt x="75" y="46"/>
                    <a:pt x="73" y="50"/>
                    <a:pt x="71" y="47"/>
                  </a:cubicBezTo>
                  <a:cubicBezTo>
                    <a:pt x="68" y="44"/>
                    <a:pt x="64" y="42"/>
                    <a:pt x="62" y="43"/>
                  </a:cubicBezTo>
                  <a:cubicBezTo>
                    <a:pt x="60" y="44"/>
                    <a:pt x="54" y="39"/>
                    <a:pt x="52" y="34"/>
                  </a:cubicBezTo>
                  <a:cubicBezTo>
                    <a:pt x="51" y="29"/>
                    <a:pt x="35" y="22"/>
                    <a:pt x="33" y="17"/>
                  </a:cubicBezTo>
                  <a:cubicBezTo>
                    <a:pt x="31" y="11"/>
                    <a:pt x="26" y="9"/>
                    <a:pt x="17" y="9"/>
                  </a:cubicBezTo>
                  <a:cubicBezTo>
                    <a:pt x="8" y="9"/>
                    <a:pt x="4" y="0"/>
                    <a:pt x="2" y="5"/>
                  </a:cubicBezTo>
                  <a:cubicBezTo>
                    <a:pt x="0" y="10"/>
                    <a:pt x="12" y="23"/>
                    <a:pt x="18" y="26"/>
                  </a:cubicBezTo>
                  <a:cubicBezTo>
                    <a:pt x="23" y="30"/>
                    <a:pt x="26" y="42"/>
                    <a:pt x="33" y="42"/>
                  </a:cubicBezTo>
                  <a:cubicBezTo>
                    <a:pt x="40" y="43"/>
                    <a:pt x="40" y="64"/>
                    <a:pt x="45" y="65"/>
                  </a:cubicBezTo>
                  <a:cubicBezTo>
                    <a:pt x="50" y="66"/>
                    <a:pt x="61" y="82"/>
                    <a:pt x="63" y="91"/>
                  </a:cubicBezTo>
                  <a:cubicBezTo>
                    <a:pt x="64" y="100"/>
                    <a:pt x="75" y="104"/>
                    <a:pt x="79" y="110"/>
                  </a:cubicBezTo>
                  <a:cubicBezTo>
                    <a:pt x="83" y="117"/>
                    <a:pt x="97" y="125"/>
                    <a:pt x="99" y="128"/>
                  </a:cubicBezTo>
                  <a:cubicBezTo>
                    <a:pt x="101" y="131"/>
                    <a:pt x="103" y="137"/>
                    <a:pt x="105" y="134"/>
                  </a:cubicBezTo>
                  <a:cubicBezTo>
                    <a:pt x="107" y="131"/>
                    <a:pt x="114" y="134"/>
                    <a:pt x="117" y="134"/>
                  </a:cubicBezTo>
                  <a:cubicBezTo>
                    <a:pt x="120" y="134"/>
                    <a:pt x="121" y="122"/>
                    <a:pt x="121" y="117"/>
                  </a:cubicBezTo>
                  <a:close/>
                  <a:moveTo>
                    <a:pt x="376" y="64"/>
                  </a:moveTo>
                  <a:cubicBezTo>
                    <a:pt x="383" y="65"/>
                    <a:pt x="380" y="60"/>
                    <a:pt x="380" y="56"/>
                  </a:cubicBezTo>
                  <a:cubicBezTo>
                    <a:pt x="380" y="51"/>
                    <a:pt x="373" y="55"/>
                    <a:pt x="373" y="53"/>
                  </a:cubicBezTo>
                  <a:cubicBezTo>
                    <a:pt x="373" y="50"/>
                    <a:pt x="371" y="41"/>
                    <a:pt x="365" y="48"/>
                  </a:cubicBezTo>
                  <a:cubicBezTo>
                    <a:pt x="360" y="56"/>
                    <a:pt x="367" y="74"/>
                    <a:pt x="371" y="73"/>
                  </a:cubicBezTo>
                  <a:cubicBezTo>
                    <a:pt x="375" y="72"/>
                    <a:pt x="368" y="63"/>
                    <a:pt x="376" y="64"/>
                  </a:cubicBezTo>
                  <a:close/>
                  <a:moveTo>
                    <a:pt x="348" y="106"/>
                  </a:moveTo>
                  <a:cubicBezTo>
                    <a:pt x="350" y="111"/>
                    <a:pt x="359" y="114"/>
                    <a:pt x="362" y="109"/>
                  </a:cubicBezTo>
                  <a:cubicBezTo>
                    <a:pt x="365" y="105"/>
                    <a:pt x="347" y="99"/>
                    <a:pt x="348" y="106"/>
                  </a:cubicBezTo>
                  <a:close/>
                  <a:moveTo>
                    <a:pt x="322" y="162"/>
                  </a:moveTo>
                  <a:cubicBezTo>
                    <a:pt x="313" y="161"/>
                    <a:pt x="307" y="167"/>
                    <a:pt x="298" y="164"/>
                  </a:cubicBezTo>
                  <a:cubicBezTo>
                    <a:pt x="289" y="161"/>
                    <a:pt x="276" y="164"/>
                    <a:pt x="277" y="167"/>
                  </a:cubicBezTo>
                  <a:cubicBezTo>
                    <a:pt x="278" y="170"/>
                    <a:pt x="286" y="170"/>
                    <a:pt x="295" y="170"/>
                  </a:cubicBezTo>
                  <a:cubicBezTo>
                    <a:pt x="304" y="171"/>
                    <a:pt x="312" y="166"/>
                    <a:pt x="318" y="165"/>
                  </a:cubicBezTo>
                  <a:cubicBezTo>
                    <a:pt x="324" y="165"/>
                    <a:pt x="331" y="163"/>
                    <a:pt x="322" y="162"/>
                  </a:cubicBezTo>
                  <a:close/>
                  <a:moveTo>
                    <a:pt x="393" y="101"/>
                  </a:moveTo>
                  <a:cubicBezTo>
                    <a:pt x="385" y="98"/>
                    <a:pt x="370" y="100"/>
                    <a:pt x="371" y="105"/>
                  </a:cubicBezTo>
                  <a:cubicBezTo>
                    <a:pt x="373" y="109"/>
                    <a:pt x="380" y="107"/>
                    <a:pt x="387" y="107"/>
                  </a:cubicBezTo>
                  <a:cubicBezTo>
                    <a:pt x="394" y="107"/>
                    <a:pt x="397" y="112"/>
                    <a:pt x="401" y="112"/>
                  </a:cubicBezTo>
                  <a:cubicBezTo>
                    <a:pt x="405" y="112"/>
                    <a:pt x="402" y="104"/>
                    <a:pt x="393" y="101"/>
                  </a:cubicBezTo>
                  <a:close/>
                  <a:moveTo>
                    <a:pt x="218" y="158"/>
                  </a:moveTo>
                  <a:cubicBezTo>
                    <a:pt x="217" y="154"/>
                    <a:pt x="204" y="158"/>
                    <a:pt x="198" y="155"/>
                  </a:cubicBezTo>
                  <a:cubicBezTo>
                    <a:pt x="192" y="153"/>
                    <a:pt x="205" y="150"/>
                    <a:pt x="209" y="148"/>
                  </a:cubicBezTo>
                  <a:cubicBezTo>
                    <a:pt x="214" y="145"/>
                    <a:pt x="207" y="144"/>
                    <a:pt x="196" y="147"/>
                  </a:cubicBezTo>
                  <a:cubicBezTo>
                    <a:pt x="185" y="151"/>
                    <a:pt x="173" y="140"/>
                    <a:pt x="173" y="145"/>
                  </a:cubicBezTo>
                  <a:cubicBezTo>
                    <a:pt x="172" y="149"/>
                    <a:pt x="153" y="143"/>
                    <a:pt x="149" y="139"/>
                  </a:cubicBezTo>
                  <a:cubicBezTo>
                    <a:pt x="144" y="136"/>
                    <a:pt x="126" y="132"/>
                    <a:pt x="122" y="138"/>
                  </a:cubicBezTo>
                  <a:cubicBezTo>
                    <a:pt x="119" y="144"/>
                    <a:pt x="116" y="139"/>
                    <a:pt x="117" y="145"/>
                  </a:cubicBezTo>
                  <a:cubicBezTo>
                    <a:pt x="118" y="149"/>
                    <a:pt x="122" y="146"/>
                    <a:pt x="125" y="146"/>
                  </a:cubicBezTo>
                  <a:cubicBezTo>
                    <a:pt x="128" y="146"/>
                    <a:pt x="127" y="152"/>
                    <a:pt x="131" y="153"/>
                  </a:cubicBezTo>
                  <a:cubicBezTo>
                    <a:pt x="136" y="153"/>
                    <a:pt x="150" y="157"/>
                    <a:pt x="151" y="154"/>
                  </a:cubicBezTo>
                  <a:cubicBezTo>
                    <a:pt x="153" y="151"/>
                    <a:pt x="166" y="154"/>
                    <a:pt x="173" y="160"/>
                  </a:cubicBezTo>
                  <a:cubicBezTo>
                    <a:pt x="179" y="165"/>
                    <a:pt x="195" y="165"/>
                    <a:pt x="201" y="164"/>
                  </a:cubicBezTo>
                  <a:cubicBezTo>
                    <a:pt x="207" y="163"/>
                    <a:pt x="213" y="168"/>
                    <a:pt x="216" y="165"/>
                  </a:cubicBezTo>
                  <a:cubicBezTo>
                    <a:pt x="218" y="162"/>
                    <a:pt x="222" y="170"/>
                    <a:pt x="229" y="165"/>
                  </a:cubicBezTo>
                  <a:cubicBezTo>
                    <a:pt x="236" y="160"/>
                    <a:pt x="218" y="162"/>
                    <a:pt x="218" y="158"/>
                  </a:cubicBezTo>
                  <a:close/>
                  <a:moveTo>
                    <a:pt x="480" y="86"/>
                  </a:moveTo>
                  <a:cubicBezTo>
                    <a:pt x="475" y="86"/>
                    <a:pt x="474" y="95"/>
                    <a:pt x="470" y="95"/>
                  </a:cubicBezTo>
                  <a:cubicBezTo>
                    <a:pt x="466" y="95"/>
                    <a:pt x="460" y="104"/>
                    <a:pt x="452" y="106"/>
                  </a:cubicBezTo>
                  <a:cubicBezTo>
                    <a:pt x="444" y="109"/>
                    <a:pt x="443" y="83"/>
                    <a:pt x="440" y="78"/>
                  </a:cubicBezTo>
                  <a:cubicBezTo>
                    <a:pt x="436" y="73"/>
                    <a:pt x="416" y="69"/>
                    <a:pt x="414" y="75"/>
                  </a:cubicBezTo>
                  <a:cubicBezTo>
                    <a:pt x="412" y="81"/>
                    <a:pt x="405" y="78"/>
                    <a:pt x="404" y="82"/>
                  </a:cubicBezTo>
                  <a:cubicBezTo>
                    <a:pt x="404" y="87"/>
                    <a:pt x="406" y="85"/>
                    <a:pt x="410" y="85"/>
                  </a:cubicBezTo>
                  <a:cubicBezTo>
                    <a:pt x="415" y="85"/>
                    <a:pt x="415" y="89"/>
                    <a:pt x="417" y="93"/>
                  </a:cubicBezTo>
                  <a:cubicBezTo>
                    <a:pt x="419" y="97"/>
                    <a:pt x="431" y="94"/>
                    <a:pt x="435" y="94"/>
                  </a:cubicBezTo>
                  <a:cubicBezTo>
                    <a:pt x="439" y="94"/>
                    <a:pt x="439" y="99"/>
                    <a:pt x="434" y="97"/>
                  </a:cubicBezTo>
                  <a:cubicBezTo>
                    <a:pt x="428" y="95"/>
                    <a:pt x="428" y="100"/>
                    <a:pt x="424" y="99"/>
                  </a:cubicBezTo>
                  <a:cubicBezTo>
                    <a:pt x="420" y="98"/>
                    <a:pt x="415" y="98"/>
                    <a:pt x="417" y="101"/>
                  </a:cubicBezTo>
                  <a:cubicBezTo>
                    <a:pt x="420" y="103"/>
                    <a:pt x="424" y="105"/>
                    <a:pt x="424" y="111"/>
                  </a:cubicBezTo>
                  <a:cubicBezTo>
                    <a:pt x="424" y="116"/>
                    <a:pt x="432" y="115"/>
                    <a:pt x="432" y="111"/>
                  </a:cubicBezTo>
                  <a:cubicBezTo>
                    <a:pt x="432" y="106"/>
                    <a:pt x="436" y="112"/>
                    <a:pt x="444" y="114"/>
                  </a:cubicBezTo>
                  <a:cubicBezTo>
                    <a:pt x="451" y="116"/>
                    <a:pt x="446" y="119"/>
                    <a:pt x="454" y="119"/>
                  </a:cubicBezTo>
                  <a:cubicBezTo>
                    <a:pt x="461" y="120"/>
                    <a:pt x="479" y="125"/>
                    <a:pt x="485" y="130"/>
                  </a:cubicBezTo>
                  <a:cubicBezTo>
                    <a:pt x="492" y="135"/>
                    <a:pt x="487" y="139"/>
                    <a:pt x="492" y="143"/>
                  </a:cubicBezTo>
                  <a:cubicBezTo>
                    <a:pt x="496" y="148"/>
                    <a:pt x="497" y="153"/>
                    <a:pt x="491" y="153"/>
                  </a:cubicBezTo>
                  <a:cubicBezTo>
                    <a:pt x="485" y="153"/>
                    <a:pt x="479" y="159"/>
                    <a:pt x="481" y="162"/>
                  </a:cubicBezTo>
                  <a:cubicBezTo>
                    <a:pt x="482" y="165"/>
                    <a:pt x="502" y="161"/>
                    <a:pt x="507" y="161"/>
                  </a:cubicBezTo>
                  <a:cubicBezTo>
                    <a:pt x="510" y="161"/>
                    <a:pt x="513" y="166"/>
                    <a:pt x="519" y="170"/>
                  </a:cubicBezTo>
                  <a:cubicBezTo>
                    <a:pt x="519" y="99"/>
                    <a:pt x="519" y="99"/>
                    <a:pt x="519" y="99"/>
                  </a:cubicBezTo>
                  <a:cubicBezTo>
                    <a:pt x="504" y="94"/>
                    <a:pt x="484" y="85"/>
                    <a:pt x="480" y="86"/>
                  </a:cubicBezTo>
                  <a:close/>
                  <a:moveTo>
                    <a:pt x="336" y="170"/>
                  </a:moveTo>
                  <a:cubicBezTo>
                    <a:pt x="335" y="171"/>
                    <a:pt x="334" y="171"/>
                    <a:pt x="332" y="172"/>
                  </a:cubicBezTo>
                  <a:cubicBezTo>
                    <a:pt x="332" y="173"/>
                    <a:pt x="331" y="174"/>
                    <a:pt x="330" y="175"/>
                  </a:cubicBezTo>
                  <a:cubicBezTo>
                    <a:pt x="329" y="176"/>
                    <a:pt x="328" y="174"/>
                    <a:pt x="327" y="173"/>
                  </a:cubicBezTo>
                  <a:cubicBezTo>
                    <a:pt x="320" y="175"/>
                    <a:pt x="317" y="183"/>
                    <a:pt x="321" y="186"/>
                  </a:cubicBezTo>
                  <a:cubicBezTo>
                    <a:pt x="326" y="188"/>
                    <a:pt x="332" y="182"/>
                    <a:pt x="336" y="177"/>
                  </a:cubicBezTo>
                  <a:cubicBezTo>
                    <a:pt x="336" y="177"/>
                    <a:pt x="337" y="176"/>
                    <a:pt x="337" y="176"/>
                  </a:cubicBezTo>
                  <a:cubicBezTo>
                    <a:pt x="337" y="175"/>
                    <a:pt x="338" y="175"/>
                    <a:pt x="338" y="174"/>
                  </a:cubicBezTo>
                  <a:cubicBezTo>
                    <a:pt x="338" y="174"/>
                    <a:pt x="339" y="174"/>
                    <a:pt x="339" y="174"/>
                  </a:cubicBezTo>
                  <a:cubicBezTo>
                    <a:pt x="338" y="172"/>
                    <a:pt x="337" y="171"/>
                    <a:pt x="336" y="170"/>
                  </a:cubicBezTo>
                  <a:close/>
                  <a:moveTo>
                    <a:pt x="243" y="84"/>
                  </a:moveTo>
                  <a:cubicBezTo>
                    <a:pt x="249" y="81"/>
                    <a:pt x="250" y="74"/>
                    <a:pt x="250" y="67"/>
                  </a:cubicBezTo>
                  <a:cubicBezTo>
                    <a:pt x="249" y="60"/>
                    <a:pt x="264" y="60"/>
                    <a:pt x="267" y="57"/>
                  </a:cubicBezTo>
                  <a:cubicBezTo>
                    <a:pt x="269" y="55"/>
                    <a:pt x="263" y="50"/>
                    <a:pt x="259" y="48"/>
                  </a:cubicBezTo>
                  <a:cubicBezTo>
                    <a:pt x="255" y="46"/>
                    <a:pt x="258" y="42"/>
                    <a:pt x="255" y="39"/>
                  </a:cubicBezTo>
                  <a:cubicBezTo>
                    <a:pt x="252" y="37"/>
                    <a:pt x="247" y="30"/>
                    <a:pt x="252" y="29"/>
                  </a:cubicBezTo>
                  <a:cubicBezTo>
                    <a:pt x="256" y="29"/>
                    <a:pt x="249" y="23"/>
                    <a:pt x="252" y="21"/>
                  </a:cubicBezTo>
                  <a:cubicBezTo>
                    <a:pt x="253" y="21"/>
                    <a:pt x="253" y="20"/>
                    <a:pt x="254" y="20"/>
                  </a:cubicBezTo>
                  <a:cubicBezTo>
                    <a:pt x="252" y="19"/>
                    <a:pt x="250" y="18"/>
                    <a:pt x="249" y="18"/>
                  </a:cubicBezTo>
                  <a:cubicBezTo>
                    <a:pt x="243" y="18"/>
                    <a:pt x="231" y="17"/>
                    <a:pt x="231" y="26"/>
                  </a:cubicBezTo>
                  <a:cubicBezTo>
                    <a:pt x="232" y="34"/>
                    <a:pt x="224" y="31"/>
                    <a:pt x="225" y="36"/>
                  </a:cubicBezTo>
                  <a:cubicBezTo>
                    <a:pt x="225" y="40"/>
                    <a:pt x="221" y="40"/>
                    <a:pt x="221" y="46"/>
                  </a:cubicBezTo>
                  <a:cubicBezTo>
                    <a:pt x="222" y="52"/>
                    <a:pt x="218" y="50"/>
                    <a:pt x="211" y="53"/>
                  </a:cubicBezTo>
                  <a:cubicBezTo>
                    <a:pt x="205" y="56"/>
                    <a:pt x="207" y="51"/>
                    <a:pt x="201" y="51"/>
                  </a:cubicBezTo>
                  <a:cubicBezTo>
                    <a:pt x="194" y="51"/>
                    <a:pt x="193" y="54"/>
                    <a:pt x="189" y="56"/>
                  </a:cubicBezTo>
                  <a:cubicBezTo>
                    <a:pt x="185" y="57"/>
                    <a:pt x="177" y="55"/>
                    <a:pt x="175" y="57"/>
                  </a:cubicBezTo>
                  <a:cubicBezTo>
                    <a:pt x="172" y="59"/>
                    <a:pt x="168" y="52"/>
                    <a:pt x="165" y="52"/>
                  </a:cubicBezTo>
                  <a:cubicBezTo>
                    <a:pt x="164" y="52"/>
                    <a:pt x="163" y="49"/>
                    <a:pt x="162" y="45"/>
                  </a:cubicBezTo>
                  <a:cubicBezTo>
                    <a:pt x="162" y="45"/>
                    <a:pt x="161" y="45"/>
                    <a:pt x="161" y="45"/>
                  </a:cubicBezTo>
                  <a:cubicBezTo>
                    <a:pt x="156" y="45"/>
                    <a:pt x="149" y="57"/>
                    <a:pt x="153" y="61"/>
                  </a:cubicBezTo>
                  <a:cubicBezTo>
                    <a:pt x="158" y="65"/>
                    <a:pt x="157" y="73"/>
                    <a:pt x="159" y="76"/>
                  </a:cubicBezTo>
                  <a:cubicBezTo>
                    <a:pt x="162" y="80"/>
                    <a:pt x="169" y="81"/>
                    <a:pt x="169" y="88"/>
                  </a:cubicBezTo>
                  <a:cubicBezTo>
                    <a:pt x="169" y="95"/>
                    <a:pt x="175" y="106"/>
                    <a:pt x="180" y="103"/>
                  </a:cubicBezTo>
                  <a:cubicBezTo>
                    <a:pt x="184" y="100"/>
                    <a:pt x="187" y="104"/>
                    <a:pt x="189" y="107"/>
                  </a:cubicBezTo>
                  <a:cubicBezTo>
                    <a:pt x="190" y="110"/>
                    <a:pt x="200" y="105"/>
                    <a:pt x="204" y="105"/>
                  </a:cubicBezTo>
                  <a:cubicBezTo>
                    <a:pt x="207" y="106"/>
                    <a:pt x="217" y="108"/>
                    <a:pt x="218" y="112"/>
                  </a:cubicBezTo>
                  <a:cubicBezTo>
                    <a:pt x="219" y="116"/>
                    <a:pt x="228" y="112"/>
                    <a:pt x="234" y="109"/>
                  </a:cubicBezTo>
                  <a:cubicBezTo>
                    <a:pt x="241" y="107"/>
                    <a:pt x="237" y="88"/>
                    <a:pt x="243" y="84"/>
                  </a:cubicBezTo>
                  <a:close/>
                  <a:moveTo>
                    <a:pt x="268" y="178"/>
                  </a:moveTo>
                  <a:cubicBezTo>
                    <a:pt x="270" y="181"/>
                    <a:pt x="276" y="181"/>
                    <a:pt x="278" y="183"/>
                  </a:cubicBezTo>
                  <a:cubicBezTo>
                    <a:pt x="280" y="185"/>
                    <a:pt x="289" y="189"/>
                    <a:pt x="289" y="183"/>
                  </a:cubicBezTo>
                  <a:cubicBezTo>
                    <a:pt x="289" y="178"/>
                    <a:pt x="266" y="174"/>
                    <a:pt x="268" y="178"/>
                  </a:cubicBezTo>
                  <a:close/>
                  <a:moveTo>
                    <a:pt x="251" y="161"/>
                  </a:moveTo>
                  <a:cubicBezTo>
                    <a:pt x="250" y="164"/>
                    <a:pt x="244" y="165"/>
                    <a:pt x="241" y="163"/>
                  </a:cubicBezTo>
                  <a:cubicBezTo>
                    <a:pt x="238" y="160"/>
                    <a:pt x="234" y="166"/>
                    <a:pt x="236" y="169"/>
                  </a:cubicBezTo>
                  <a:cubicBezTo>
                    <a:pt x="237" y="170"/>
                    <a:pt x="244" y="175"/>
                    <a:pt x="252" y="171"/>
                  </a:cubicBezTo>
                  <a:cubicBezTo>
                    <a:pt x="260" y="167"/>
                    <a:pt x="266" y="171"/>
                    <a:pt x="268" y="167"/>
                  </a:cubicBezTo>
                  <a:cubicBezTo>
                    <a:pt x="270" y="162"/>
                    <a:pt x="253" y="158"/>
                    <a:pt x="251" y="161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200" name="Freeform 172">
              <a:extLst>
                <a:ext uri="{FF2B5EF4-FFF2-40B4-BE49-F238E27FC236}">
                  <a16:creationId xmlns:a16="http://schemas.microsoft.com/office/drawing/2014/main" id="{E22893E8-C1D6-97DA-6D42-97B1C0380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11988" y="3436938"/>
              <a:ext cx="69850" cy="30163"/>
            </a:xfrm>
            <a:custGeom>
              <a:avLst/>
              <a:gdLst/>
              <a:ahLst/>
              <a:cxnLst>
                <a:cxn ang="0">
                  <a:pos x="3" y="12"/>
                </a:cxn>
                <a:cxn ang="0">
                  <a:pos x="0" y="13"/>
                </a:cxn>
                <a:cxn ang="0">
                  <a:pos x="3" y="15"/>
                </a:cxn>
                <a:cxn ang="0">
                  <a:pos x="5" y="12"/>
                </a:cxn>
                <a:cxn ang="0">
                  <a:pos x="4" y="12"/>
                </a:cxn>
                <a:cxn ang="0">
                  <a:pos x="3" y="12"/>
                </a:cxn>
                <a:cxn ang="0">
                  <a:pos x="19" y="3"/>
                </a:cxn>
                <a:cxn ang="0">
                  <a:pos x="10" y="9"/>
                </a:cxn>
                <a:cxn ang="0">
                  <a:pos x="9" y="10"/>
                </a:cxn>
                <a:cxn ang="0">
                  <a:pos x="12" y="14"/>
                </a:cxn>
                <a:cxn ang="0">
                  <a:pos x="36" y="3"/>
                </a:cxn>
                <a:cxn ang="0">
                  <a:pos x="19" y="3"/>
                </a:cxn>
              </a:cxnLst>
              <a:rect l="0" t="0" r="r" b="b"/>
              <a:pathLst>
                <a:path w="37" h="16">
                  <a:moveTo>
                    <a:pt x="3" y="12"/>
                  </a:moveTo>
                  <a:cubicBezTo>
                    <a:pt x="2" y="12"/>
                    <a:pt x="1" y="12"/>
                    <a:pt x="0" y="13"/>
                  </a:cubicBezTo>
                  <a:cubicBezTo>
                    <a:pt x="1" y="14"/>
                    <a:pt x="2" y="16"/>
                    <a:pt x="3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5" y="12"/>
                    <a:pt x="4" y="12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lose/>
                  <a:moveTo>
                    <a:pt x="19" y="3"/>
                  </a:moveTo>
                  <a:cubicBezTo>
                    <a:pt x="15" y="3"/>
                    <a:pt x="13" y="7"/>
                    <a:pt x="10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1"/>
                    <a:pt x="11" y="12"/>
                    <a:pt x="12" y="14"/>
                  </a:cubicBezTo>
                  <a:cubicBezTo>
                    <a:pt x="19" y="10"/>
                    <a:pt x="35" y="5"/>
                    <a:pt x="36" y="3"/>
                  </a:cubicBezTo>
                  <a:cubicBezTo>
                    <a:pt x="37" y="0"/>
                    <a:pt x="26" y="4"/>
                    <a:pt x="19" y="3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201" name="Freeform 173">
              <a:extLst>
                <a:ext uri="{FF2B5EF4-FFF2-40B4-BE49-F238E27FC236}">
                  <a16:creationId xmlns:a16="http://schemas.microsoft.com/office/drawing/2014/main" id="{125A4FA3-22AF-8DBD-872E-952161D9B96E}"/>
                </a:ext>
              </a:extLst>
            </p:cNvPr>
            <p:cNvSpPr/>
            <p:nvPr/>
          </p:nvSpPr>
          <p:spPr bwMode="auto">
            <a:xfrm>
              <a:off x="4640263" y="2155825"/>
              <a:ext cx="73025" cy="39688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7" y="18"/>
                </a:cxn>
                <a:cxn ang="0">
                  <a:pos x="9" y="21"/>
                </a:cxn>
                <a:cxn ang="0">
                  <a:pos x="17" y="20"/>
                </a:cxn>
                <a:cxn ang="0">
                  <a:pos x="24" y="20"/>
                </a:cxn>
                <a:cxn ang="0">
                  <a:pos x="28" y="15"/>
                </a:cxn>
                <a:cxn ang="0">
                  <a:pos x="31" y="9"/>
                </a:cxn>
                <a:cxn ang="0">
                  <a:pos x="38" y="5"/>
                </a:cxn>
                <a:cxn ang="0">
                  <a:pos x="35" y="0"/>
                </a:cxn>
                <a:cxn ang="0">
                  <a:pos x="27" y="3"/>
                </a:cxn>
                <a:cxn ang="0">
                  <a:pos x="18" y="6"/>
                </a:cxn>
                <a:cxn ang="0">
                  <a:pos x="5" y="4"/>
                </a:cxn>
                <a:cxn ang="0">
                  <a:pos x="1" y="4"/>
                </a:cxn>
                <a:cxn ang="0">
                  <a:pos x="0" y="19"/>
                </a:cxn>
              </a:cxnLst>
              <a:rect l="0" t="0" r="r" b="b"/>
              <a:pathLst>
                <a:path w="38" h="21">
                  <a:moveTo>
                    <a:pt x="0" y="19"/>
                  </a:moveTo>
                  <a:cubicBezTo>
                    <a:pt x="3" y="18"/>
                    <a:pt x="6" y="17"/>
                    <a:pt x="7" y="18"/>
                  </a:cubicBezTo>
                  <a:cubicBezTo>
                    <a:pt x="8" y="18"/>
                    <a:pt x="9" y="20"/>
                    <a:pt x="9" y="21"/>
                  </a:cubicBezTo>
                  <a:cubicBezTo>
                    <a:pt x="11" y="21"/>
                    <a:pt x="16" y="20"/>
                    <a:pt x="17" y="20"/>
                  </a:cubicBezTo>
                  <a:cubicBezTo>
                    <a:pt x="19" y="19"/>
                    <a:pt x="24" y="21"/>
                    <a:pt x="24" y="20"/>
                  </a:cubicBezTo>
                  <a:cubicBezTo>
                    <a:pt x="25" y="18"/>
                    <a:pt x="26" y="15"/>
                    <a:pt x="28" y="15"/>
                  </a:cubicBezTo>
                  <a:cubicBezTo>
                    <a:pt x="30" y="15"/>
                    <a:pt x="29" y="10"/>
                    <a:pt x="31" y="9"/>
                  </a:cubicBezTo>
                  <a:cubicBezTo>
                    <a:pt x="33" y="9"/>
                    <a:pt x="38" y="5"/>
                    <a:pt x="38" y="5"/>
                  </a:cubicBezTo>
                  <a:cubicBezTo>
                    <a:pt x="38" y="5"/>
                    <a:pt x="36" y="1"/>
                    <a:pt x="35" y="0"/>
                  </a:cubicBezTo>
                  <a:cubicBezTo>
                    <a:pt x="34" y="0"/>
                    <a:pt x="32" y="3"/>
                    <a:pt x="27" y="3"/>
                  </a:cubicBezTo>
                  <a:cubicBezTo>
                    <a:pt x="23" y="3"/>
                    <a:pt x="20" y="6"/>
                    <a:pt x="18" y="6"/>
                  </a:cubicBezTo>
                  <a:cubicBezTo>
                    <a:pt x="16" y="6"/>
                    <a:pt x="9" y="4"/>
                    <a:pt x="5" y="4"/>
                  </a:cubicBezTo>
                  <a:cubicBezTo>
                    <a:pt x="4" y="4"/>
                    <a:pt x="2" y="4"/>
                    <a:pt x="1" y="4"/>
                  </a:cubicBezTo>
                  <a:cubicBezTo>
                    <a:pt x="0" y="7"/>
                    <a:pt x="0" y="13"/>
                    <a:pt x="0" y="19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202" name="Freeform 174">
              <a:extLst>
                <a:ext uri="{FF2B5EF4-FFF2-40B4-BE49-F238E27FC236}">
                  <a16:creationId xmlns:a16="http://schemas.microsoft.com/office/drawing/2014/main" id="{D8A01E75-3006-6646-697C-73F9781244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325" y="2151063"/>
              <a:ext cx="247650" cy="269875"/>
            </a:xfrm>
            <a:custGeom>
              <a:avLst/>
              <a:gdLst/>
              <a:ahLst/>
              <a:cxnLst>
                <a:cxn ang="0">
                  <a:pos x="90" y="122"/>
                </a:cxn>
                <a:cxn ang="0">
                  <a:pos x="77" y="122"/>
                </a:cxn>
                <a:cxn ang="0">
                  <a:pos x="67" y="127"/>
                </a:cxn>
                <a:cxn ang="0">
                  <a:pos x="79" y="133"/>
                </a:cxn>
                <a:cxn ang="0">
                  <a:pos x="92" y="141"/>
                </a:cxn>
                <a:cxn ang="0">
                  <a:pos x="95" y="134"/>
                </a:cxn>
                <a:cxn ang="0">
                  <a:pos x="99" y="123"/>
                </a:cxn>
                <a:cxn ang="0">
                  <a:pos x="90" y="122"/>
                </a:cxn>
                <a:cxn ang="0">
                  <a:pos x="26" y="85"/>
                </a:cxn>
                <a:cxn ang="0">
                  <a:pos x="18" y="87"/>
                </a:cxn>
                <a:cxn ang="0">
                  <a:pos x="22" y="101"/>
                </a:cxn>
                <a:cxn ang="0">
                  <a:pos x="27" y="112"/>
                </a:cxn>
                <a:cxn ang="0">
                  <a:pos x="34" y="107"/>
                </a:cxn>
                <a:cxn ang="0">
                  <a:pos x="36" y="89"/>
                </a:cxn>
                <a:cxn ang="0">
                  <a:pos x="26" y="85"/>
                </a:cxn>
                <a:cxn ang="0">
                  <a:pos x="108" y="79"/>
                </a:cxn>
                <a:cxn ang="0">
                  <a:pos x="99" y="73"/>
                </a:cxn>
                <a:cxn ang="0">
                  <a:pos x="82" y="55"/>
                </a:cxn>
                <a:cxn ang="0">
                  <a:pos x="66" y="38"/>
                </a:cxn>
                <a:cxn ang="0">
                  <a:pos x="66" y="27"/>
                </a:cxn>
                <a:cxn ang="0">
                  <a:pos x="71" y="21"/>
                </a:cxn>
                <a:cxn ang="0">
                  <a:pos x="72" y="6"/>
                </a:cxn>
                <a:cxn ang="0">
                  <a:pos x="66" y="5"/>
                </a:cxn>
                <a:cxn ang="0">
                  <a:pos x="64" y="0"/>
                </a:cxn>
                <a:cxn ang="0">
                  <a:pos x="55" y="1"/>
                </a:cxn>
                <a:cxn ang="0">
                  <a:pos x="48" y="3"/>
                </a:cxn>
                <a:cxn ang="0">
                  <a:pos x="46" y="2"/>
                </a:cxn>
                <a:cxn ang="0">
                  <a:pos x="44" y="5"/>
                </a:cxn>
                <a:cxn ang="0">
                  <a:pos x="42" y="7"/>
                </a:cxn>
                <a:cxn ang="0">
                  <a:pos x="39" y="9"/>
                </a:cxn>
                <a:cxn ang="0">
                  <a:pos x="34" y="10"/>
                </a:cxn>
                <a:cxn ang="0">
                  <a:pos x="30" y="12"/>
                </a:cxn>
                <a:cxn ang="0">
                  <a:pos x="27" y="16"/>
                </a:cxn>
                <a:cxn ang="0">
                  <a:pos x="20" y="9"/>
                </a:cxn>
                <a:cxn ang="0">
                  <a:pos x="15" y="17"/>
                </a:cxn>
                <a:cxn ang="0">
                  <a:pos x="5" y="17"/>
                </a:cxn>
                <a:cxn ang="0">
                  <a:pos x="6" y="23"/>
                </a:cxn>
                <a:cxn ang="0">
                  <a:pos x="4" y="27"/>
                </a:cxn>
                <a:cxn ang="0">
                  <a:pos x="2" y="30"/>
                </a:cxn>
                <a:cxn ang="0">
                  <a:pos x="5" y="36"/>
                </a:cxn>
                <a:cxn ang="0">
                  <a:pos x="8" y="41"/>
                </a:cxn>
                <a:cxn ang="0">
                  <a:pos x="13" y="43"/>
                </a:cxn>
                <a:cxn ang="0">
                  <a:pos x="12" y="47"/>
                </a:cxn>
                <a:cxn ang="0">
                  <a:pos x="17" y="45"/>
                </a:cxn>
                <a:cxn ang="0">
                  <a:pos x="25" y="38"/>
                </a:cxn>
                <a:cxn ang="0">
                  <a:pos x="41" y="45"/>
                </a:cxn>
                <a:cxn ang="0">
                  <a:pos x="44" y="52"/>
                </a:cxn>
                <a:cxn ang="0">
                  <a:pos x="55" y="65"/>
                </a:cxn>
                <a:cxn ang="0">
                  <a:pos x="70" y="79"/>
                </a:cxn>
                <a:cxn ang="0">
                  <a:pos x="81" y="83"/>
                </a:cxn>
                <a:cxn ang="0">
                  <a:pos x="91" y="90"/>
                </a:cxn>
                <a:cxn ang="0">
                  <a:pos x="99" y="96"/>
                </a:cxn>
                <a:cxn ang="0">
                  <a:pos x="103" y="103"/>
                </a:cxn>
                <a:cxn ang="0">
                  <a:pos x="103" y="115"/>
                </a:cxn>
                <a:cxn ang="0">
                  <a:pos x="104" y="124"/>
                </a:cxn>
                <a:cxn ang="0">
                  <a:pos x="109" y="115"/>
                </a:cxn>
                <a:cxn ang="0">
                  <a:pos x="116" y="108"/>
                </a:cxn>
                <a:cxn ang="0">
                  <a:pos x="111" y="99"/>
                </a:cxn>
                <a:cxn ang="0">
                  <a:pos x="121" y="95"/>
                </a:cxn>
                <a:cxn ang="0">
                  <a:pos x="130" y="95"/>
                </a:cxn>
                <a:cxn ang="0">
                  <a:pos x="108" y="79"/>
                </a:cxn>
              </a:cxnLst>
              <a:rect l="0" t="0" r="r" b="b"/>
              <a:pathLst>
                <a:path w="130" h="141">
                  <a:moveTo>
                    <a:pt x="90" y="122"/>
                  </a:moveTo>
                  <a:cubicBezTo>
                    <a:pt x="84" y="124"/>
                    <a:pt x="81" y="124"/>
                    <a:pt x="77" y="122"/>
                  </a:cubicBezTo>
                  <a:cubicBezTo>
                    <a:pt x="73" y="120"/>
                    <a:pt x="66" y="124"/>
                    <a:pt x="67" y="127"/>
                  </a:cubicBezTo>
                  <a:cubicBezTo>
                    <a:pt x="68" y="129"/>
                    <a:pt x="71" y="131"/>
                    <a:pt x="79" y="133"/>
                  </a:cubicBezTo>
                  <a:cubicBezTo>
                    <a:pt x="87" y="135"/>
                    <a:pt x="88" y="141"/>
                    <a:pt x="92" y="141"/>
                  </a:cubicBezTo>
                  <a:cubicBezTo>
                    <a:pt x="95" y="141"/>
                    <a:pt x="96" y="138"/>
                    <a:pt x="95" y="134"/>
                  </a:cubicBezTo>
                  <a:cubicBezTo>
                    <a:pt x="94" y="129"/>
                    <a:pt x="99" y="124"/>
                    <a:pt x="99" y="123"/>
                  </a:cubicBezTo>
                  <a:cubicBezTo>
                    <a:pt x="100" y="122"/>
                    <a:pt x="97" y="121"/>
                    <a:pt x="90" y="122"/>
                  </a:cubicBezTo>
                  <a:close/>
                  <a:moveTo>
                    <a:pt x="26" y="85"/>
                  </a:moveTo>
                  <a:cubicBezTo>
                    <a:pt x="22" y="88"/>
                    <a:pt x="19" y="84"/>
                    <a:pt x="18" y="87"/>
                  </a:cubicBezTo>
                  <a:cubicBezTo>
                    <a:pt x="16" y="90"/>
                    <a:pt x="23" y="95"/>
                    <a:pt x="22" y="101"/>
                  </a:cubicBezTo>
                  <a:cubicBezTo>
                    <a:pt x="20" y="108"/>
                    <a:pt x="23" y="116"/>
                    <a:pt x="27" y="112"/>
                  </a:cubicBezTo>
                  <a:cubicBezTo>
                    <a:pt x="30" y="108"/>
                    <a:pt x="32" y="110"/>
                    <a:pt x="34" y="107"/>
                  </a:cubicBezTo>
                  <a:cubicBezTo>
                    <a:pt x="37" y="104"/>
                    <a:pt x="35" y="94"/>
                    <a:pt x="36" y="89"/>
                  </a:cubicBezTo>
                  <a:cubicBezTo>
                    <a:pt x="38" y="84"/>
                    <a:pt x="30" y="81"/>
                    <a:pt x="26" y="85"/>
                  </a:cubicBezTo>
                  <a:close/>
                  <a:moveTo>
                    <a:pt x="108" y="79"/>
                  </a:moveTo>
                  <a:cubicBezTo>
                    <a:pt x="103" y="77"/>
                    <a:pt x="106" y="72"/>
                    <a:pt x="99" y="73"/>
                  </a:cubicBezTo>
                  <a:cubicBezTo>
                    <a:pt x="92" y="73"/>
                    <a:pt x="84" y="64"/>
                    <a:pt x="82" y="55"/>
                  </a:cubicBezTo>
                  <a:cubicBezTo>
                    <a:pt x="79" y="45"/>
                    <a:pt x="69" y="44"/>
                    <a:pt x="66" y="38"/>
                  </a:cubicBezTo>
                  <a:cubicBezTo>
                    <a:pt x="63" y="33"/>
                    <a:pt x="68" y="32"/>
                    <a:pt x="66" y="27"/>
                  </a:cubicBezTo>
                  <a:cubicBezTo>
                    <a:pt x="65" y="24"/>
                    <a:pt x="68" y="22"/>
                    <a:pt x="71" y="21"/>
                  </a:cubicBezTo>
                  <a:cubicBezTo>
                    <a:pt x="71" y="15"/>
                    <a:pt x="71" y="9"/>
                    <a:pt x="72" y="6"/>
                  </a:cubicBezTo>
                  <a:cubicBezTo>
                    <a:pt x="69" y="5"/>
                    <a:pt x="67" y="5"/>
                    <a:pt x="66" y="5"/>
                  </a:cubicBezTo>
                  <a:cubicBezTo>
                    <a:pt x="65" y="4"/>
                    <a:pt x="64" y="0"/>
                    <a:pt x="64" y="0"/>
                  </a:cubicBezTo>
                  <a:cubicBezTo>
                    <a:pt x="63" y="0"/>
                    <a:pt x="56" y="0"/>
                    <a:pt x="55" y="1"/>
                  </a:cubicBezTo>
                  <a:cubicBezTo>
                    <a:pt x="53" y="2"/>
                    <a:pt x="50" y="5"/>
                    <a:pt x="48" y="3"/>
                  </a:cubicBezTo>
                  <a:cubicBezTo>
                    <a:pt x="47" y="3"/>
                    <a:pt x="47" y="3"/>
                    <a:pt x="46" y="2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44" y="7"/>
                    <a:pt x="42" y="7"/>
                  </a:cubicBezTo>
                  <a:cubicBezTo>
                    <a:pt x="41" y="7"/>
                    <a:pt x="39" y="6"/>
                    <a:pt x="39" y="9"/>
                  </a:cubicBezTo>
                  <a:cubicBezTo>
                    <a:pt x="39" y="11"/>
                    <a:pt x="35" y="10"/>
                    <a:pt x="34" y="10"/>
                  </a:cubicBezTo>
                  <a:cubicBezTo>
                    <a:pt x="32" y="10"/>
                    <a:pt x="30" y="10"/>
                    <a:pt x="30" y="12"/>
                  </a:cubicBezTo>
                  <a:cubicBezTo>
                    <a:pt x="30" y="14"/>
                    <a:pt x="29" y="19"/>
                    <a:pt x="27" y="16"/>
                  </a:cubicBezTo>
                  <a:cubicBezTo>
                    <a:pt x="24" y="14"/>
                    <a:pt x="21" y="8"/>
                    <a:pt x="20" y="9"/>
                  </a:cubicBezTo>
                  <a:cubicBezTo>
                    <a:pt x="19" y="9"/>
                    <a:pt x="17" y="17"/>
                    <a:pt x="15" y="17"/>
                  </a:cubicBezTo>
                  <a:cubicBezTo>
                    <a:pt x="13" y="17"/>
                    <a:pt x="8" y="17"/>
                    <a:pt x="5" y="17"/>
                  </a:cubicBezTo>
                  <a:cubicBezTo>
                    <a:pt x="4" y="20"/>
                    <a:pt x="5" y="22"/>
                    <a:pt x="6" y="23"/>
                  </a:cubicBezTo>
                  <a:cubicBezTo>
                    <a:pt x="8" y="23"/>
                    <a:pt x="6" y="26"/>
                    <a:pt x="4" y="27"/>
                  </a:cubicBezTo>
                  <a:cubicBezTo>
                    <a:pt x="3" y="28"/>
                    <a:pt x="0" y="27"/>
                    <a:pt x="2" y="30"/>
                  </a:cubicBezTo>
                  <a:cubicBezTo>
                    <a:pt x="4" y="33"/>
                    <a:pt x="7" y="33"/>
                    <a:pt x="5" y="36"/>
                  </a:cubicBezTo>
                  <a:cubicBezTo>
                    <a:pt x="3" y="38"/>
                    <a:pt x="5" y="41"/>
                    <a:pt x="8" y="41"/>
                  </a:cubicBezTo>
                  <a:cubicBezTo>
                    <a:pt x="10" y="41"/>
                    <a:pt x="14" y="41"/>
                    <a:pt x="13" y="43"/>
                  </a:cubicBezTo>
                  <a:cubicBezTo>
                    <a:pt x="12" y="44"/>
                    <a:pt x="12" y="45"/>
                    <a:pt x="12" y="47"/>
                  </a:cubicBezTo>
                  <a:cubicBezTo>
                    <a:pt x="14" y="46"/>
                    <a:pt x="15" y="46"/>
                    <a:pt x="17" y="45"/>
                  </a:cubicBezTo>
                  <a:cubicBezTo>
                    <a:pt x="21" y="43"/>
                    <a:pt x="19" y="40"/>
                    <a:pt x="25" y="38"/>
                  </a:cubicBezTo>
                  <a:cubicBezTo>
                    <a:pt x="31" y="37"/>
                    <a:pt x="38" y="42"/>
                    <a:pt x="41" y="45"/>
                  </a:cubicBezTo>
                  <a:cubicBezTo>
                    <a:pt x="43" y="49"/>
                    <a:pt x="44" y="49"/>
                    <a:pt x="44" y="52"/>
                  </a:cubicBezTo>
                  <a:cubicBezTo>
                    <a:pt x="45" y="55"/>
                    <a:pt x="47" y="60"/>
                    <a:pt x="55" y="65"/>
                  </a:cubicBezTo>
                  <a:cubicBezTo>
                    <a:pt x="63" y="71"/>
                    <a:pt x="66" y="76"/>
                    <a:pt x="70" y="79"/>
                  </a:cubicBezTo>
                  <a:cubicBezTo>
                    <a:pt x="74" y="81"/>
                    <a:pt x="79" y="80"/>
                    <a:pt x="81" y="83"/>
                  </a:cubicBezTo>
                  <a:cubicBezTo>
                    <a:pt x="84" y="86"/>
                    <a:pt x="87" y="88"/>
                    <a:pt x="91" y="90"/>
                  </a:cubicBezTo>
                  <a:cubicBezTo>
                    <a:pt x="95" y="92"/>
                    <a:pt x="95" y="96"/>
                    <a:pt x="99" y="96"/>
                  </a:cubicBezTo>
                  <a:cubicBezTo>
                    <a:pt x="103" y="97"/>
                    <a:pt x="100" y="100"/>
                    <a:pt x="103" y="103"/>
                  </a:cubicBezTo>
                  <a:cubicBezTo>
                    <a:pt x="105" y="106"/>
                    <a:pt x="106" y="112"/>
                    <a:pt x="103" y="115"/>
                  </a:cubicBezTo>
                  <a:cubicBezTo>
                    <a:pt x="101" y="119"/>
                    <a:pt x="102" y="124"/>
                    <a:pt x="104" y="124"/>
                  </a:cubicBezTo>
                  <a:cubicBezTo>
                    <a:pt x="105" y="124"/>
                    <a:pt x="109" y="118"/>
                    <a:pt x="109" y="115"/>
                  </a:cubicBezTo>
                  <a:cubicBezTo>
                    <a:pt x="110" y="112"/>
                    <a:pt x="113" y="112"/>
                    <a:pt x="116" y="108"/>
                  </a:cubicBezTo>
                  <a:cubicBezTo>
                    <a:pt x="118" y="105"/>
                    <a:pt x="112" y="104"/>
                    <a:pt x="111" y="99"/>
                  </a:cubicBezTo>
                  <a:cubicBezTo>
                    <a:pt x="109" y="95"/>
                    <a:pt x="116" y="91"/>
                    <a:pt x="121" y="95"/>
                  </a:cubicBezTo>
                  <a:cubicBezTo>
                    <a:pt x="127" y="98"/>
                    <a:pt x="130" y="101"/>
                    <a:pt x="130" y="95"/>
                  </a:cubicBezTo>
                  <a:cubicBezTo>
                    <a:pt x="130" y="89"/>
                    <a:pt x="112" y="82"/>
                    <a:pt x="108" y="79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203" name="Freeform 175">
              <a:extLst>
                <a:ext uri="{FF2B5EF4-FFF2-40B4-BE49-F238E27FC236}">
                  <a16:creationId xmlns:a16="http://schemas.microsoft.com/office/drawing/2014/main" id="{700184EA-4CBD-5D7C-7947-F03D7AD77B92}"/>
                </a:ext>
              </a:extLst>
            </p:cNvPr>
            <p:cNvSpPr/>
            <p:nvPr/>
          </p:nvSpPr>
          <p:spPr bwMode="auto">
            <a:xfrm>
              <a:off x="4752975" y="2251075"/>
              <a:ext cx="26988" cy="3333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" y="8"/>
                </a:cxn>
                <a:cxn ang="0">
                  <a:pos x="0" y="12"/>
                </a:cxn>
                <a:cxn ang="0">
                  <a:pos x="8" y="18"/>
                </a:cxn>
                <a:cxn ang="0">
                  <a:pos x="9" y="18"/>
                </a:cxn>
                <a:cxn ang="0">
                  <a:pos x="14" y="10"/>
                </a:cxn>
                <a:cxn ang="0">
                  <a:pos x="5" y="0"/>
                </a:cxn>
              </a:cxnLst>
              <a:rect l="0" t="0" r="r" b="b"/>
              <a:pathLst>
                <a:path w="14" h="18">
                  <a:moveTo>
                    <a:pt x="5" y="0"/>
                  </a:moveTo>
                  <a:cubicBezTo>
                    <a:pt x="3" y="3"/>
                    <a:pt x="0" y="7"/>
                    <a:pt x="1" y="8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3" y="14"/>
                    <a:pt x="6" y="16"/>
                    <a:pt x="8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4"/>
                    <a:pt x="12" y="10"/>
                    <a:pt x="14" y="10"/>
                  </a:cubicBezTo>
                  <a:cubicBezTo>
                    <a:pt x="11" y="7"/>
                    <a:pt x="7" y="2"/>
                    <a:pt x="5" y="0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  <p:sp>
          <p:nvSpPr>
            <p:cNvPr id="204" name="Freeform 176">
              <a:extLst>
                <a:ext uri="{FF2B5EF4-FFF2-40B4-BE49-F238E27FC236}">
                  <a16:creationId xmlns:a16="http://schemas.microsoft.com/office/drawing/2014/main" id="{CDDE094A-A757-81A7-0784-2CA941925625}"/>
                </a:ext>
              </a:extLst>
            </p:cNvPr>
            <p:cNvSpPr/>
            <p:nvPr/>
          </p:nvSpPr>
          <p:spPr bwMode="auto">
            <a:xfrm>
              <a:off x="4759325" y="2174875"/>
              <a:ext cx="90488" cy="106363"/>
            </a:xfrm>
            <a:custGeom>
              <a:avLst/>
              <a:gdLst/>
              <a:ahLst/>
              <a:cxnLst>
                <a:cxn ang="0">
                  <a:pos x="41" y="37"/>
                </a:cxn>
                <a:cxn ang="0">
                  <a:pos x="41" y="29"/>
                </a:cxn>
                <a:cxn ang="0">
                  <a:pos x="42" y="23"/>
                </a:cxn>
                <a:cxn ang="0">
                  <a:pos x="29" y="20"/>
                </a:cxn>
                <a:cxn ang="0">
                  <a:pos x="28" y="13"/>
                </a:cxn>
                <a:cxn ang="0">
                  <a:pos x="24" y="9"/>
                </a:cxn>
                <a:cxn ang="0">
                  <a:pos x="20" y="2"/>
                </a:cxn>
                <a:cxn ang="0">
                  <a:pos x="20" y="2"/>
                </a:cxn>
                <a:cxn ang="0">
                  <a:pos x="17" y="1"/>
                </a:cxn>
                <a:cxn ang="0">
                  <a:pos x="12" y="0"/>
                </a:cxn>
                <a:cxn ang="0">
                  <a:pos x="0" y="3"/>
                </a:cxn>
                <a:cxn ang="0">
                  <a:pos x="3" y="10"/>
                </a:cxn>
                <a:cxn ang="0">
                  <a:pos x="7" y="18"/>
                </a:cxn>
                <a:cxn ang="0">
                  <a:pos x="6" y="36"/>
                </a:cxn>
                <a:cxn ang="0">
                  <a:pos x="2" y="40"/>
                </a:cxn>
                <a:cxn ang="0">
                  <a:pos x="11" y="50"/>
                </a:cxn>
                <a:cxn ang="0">
                  <a:pos x="11" y="50"/>
                </a:cxn>
                <a:cxn ang="0">
                  <a:pos x="21" y="56"/>
                </a:cxn>
                <a:cxn ang="0">
                  <a:pos x="41" y="52"/>
                </a:cxn>
                <a:cxn ang="0">
                  <a:pos x="41" y="49"/>
                </a:cxn>
                <a:cxn ang="0">
                  <a:pos x="45" y="44"/>
                </a:cxn>
                <a:cxn ang="0">
                  <a:pos x="41" y="37"/>
                </a:cxn>
              </a:cxnLst>
              <a:rect l="0" t="0" r="r" b="b"/>
              <a:pathLst>
                <a:path w="47" h="56">
                  <a:moveTo>
                    <a:pt x="41" y="37"/>
                  </a:moveTo>
                  <a:cubicBezTo>
                    <a:pt x="39" y="35"/>
                    <a:pt x="39" y="31"/>
                    <a:pt x="41" y="29"/>
                  </a:cubicBezTo>
                  <a:cubicBezTo>
                    <a:pt x="44" y="28"/>
                    <a:pt x="42" y="26"/>
                    <a:pt x="42" y="23"/>
                  </a:cubicBezTo>
                  <a:cubicBezTo>
                    <a:pt x="42" y="21"/>
                    <a:pt x="31" y="20"/>
                    <a:pt x="29" y="20"/>
                  </a:cubicBezTo>
                  <a:cubicBezTo>
                    <a:pt x="27" y="19"/>
                    <a:pt x="30" y="13"/>
                    <a:pt x="28" y="13"/>
                  </a:cubicBezTo>
                  <a:cubicBezTo>
                    <a:pt x="25" y="13"/>
                    <a:pt x="24" y="11"/>
                    <a:pt x="24" y="9"/>
                  </a:cubicBezTo>
                  <a:cubicBezTo>
                    <a:pt x="24" y="7"/>
                    <a:pt x="20" y="3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1"/>
                    <a:pt x="17" y="1"/>
                  </a:cubicBezTo>
                  <a:cubicBezTo>
                    <a:pt x="15" y="1"/>
                    <a:pt x="12" y="0"/>
                    <a:pt x="12" y="0"/>
                  </a:cubicBezTo>
                  <a:cubicBezTo>
                    <a:pt x="12" y="0"/>
                    <a:pt x="5" y="2"/>
                    <a:pt x="0" y="3"/>
                  </a:cubicBezTo>
                  <a:cubicBezTo>
                    <a:pt x="1" y="6"/>
                    <a:pt x="2" y="9"/>
                    <a:pt x="3" y="10"/>
                  </a:cubicBezTo>
                  <a:cubicBezTo>
                    <a:pt x="7" y="11"/>
                    <a:pt x="6" y="15"/>
                    <a:pt x="7" y="18"/>
                  </a:cubicBezTo>
                  <a:cubicBezTo>
                    <a:pt x="8" y="21"/>
                    <a:pt x="8" y="36"/>
                    <a:pt x="6" y="36"/>
                  </a:cubicBezTo>
                  <a:cubicBezTo>
                    <a:pt x="5" y="36"/>
                    <a:pt x="4" y="37"/>
                    <a:pt x="2" y="40"/>
                  </a:cubicBezTo>
                  <a:cubicBezTo>
                    <a:pt x="4" y="42"/>
                    <a:pt x="8" y="47"/>
                    <a:pt x="11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3" y="50"/>
                    <a:pt x="21" y="56"/>
                    <a:pt x="21" y="56"/>
                  </a:cubicBezTo>
                  <a:cubicBezTo>
                    <a:pt x="21" y="56"/>
                    <a:pt x="33" y="53"/>
                    <a:pt x="41" y="52"/>
                  </a:cubicBezTo>
                  <a:cubicBezTo>
                    <a:pt x="41" y="51"/>
                    <a:pt x="41" y="50"/>
                    <a:pt x="41" y="49"/>
                  </a:cubicBezTo>
                  <a:cubicBezTo>
                    <a:pt x="41" y="47"/>
                    <a:pt x="43" y="44"/>
                    <a:pt x="45" y="44"/>
                  </a:cubicBezTo>
                  <a:cubicBezTo>
                    <a:pt x="47" y="44"/>
                    <a:pt x="44" y="39"/>
                    <a:pt x="41" y="37"/>
                  </a:cubicBezTo>
                  <a:close/>
                </a:path>
              </a:pathLst>
            </a:custGeom>
            <a:grpFill/>
            <a:ln w="1" cap="flat">
              <a:noFill/>
              <a:prstDash val="solid"/>
              <a:miter lim="800000"/>
            </a:ln>
          </p:spPr>
          <p:txBody>
            <a:bodyPr vert="horz" wrap="square" lIns="105622" tIns="52811" rIns="105622" bIns="5281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方正兰亭粗黑简体" panose="02000000000000000000" pitchFamily="2" charset="-122"/>
                <a:cs typeface="方正兰亭粗黑简体" panose="02000000000000000000" pitchFamily="2" charset="-122"/>
              </a:endParaRPr>
            </a:p>
          </p:txBody>
        </p:sp>
      </p:grpSp>
      <p:sp>
        <p:nvSpPr>
          <p:cNvPr id="206" name="Subtitle 3">
            <a:extLst>
              <a:ext uri="{FF2B5EF4-FFF2-40B4-BE49-F238E27FC236}">
                <a16:creationId xmlns:a16="http://schemas.microsoft.com/office/drawing/2014/main" id="{2EA22432-0093-5942-587A-40EB2E52643F}"/>
              </a:ext>
            </a:extLst>
          </p:cNvPr>
          <p:cNvSpPr txBox="1">
            <a:spLocks/>
          </p:cNvSpPr>
          <p:nvPr/>
        </p:nvSpPr>
        <p:spPr>
          <a:xfrm>
            <a:off x="249948" y="813910"/>
            <a:ext cx="8640000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68">
              <a:spcBef>
                <a:spcPts val="450"/>
              </a:spcBef>
              <a:buNone/>
            </a:pPr>
            <a:r>
              <a:rPr lang="en-US" altLang="zh-CN" sz="1400" dirty="0">
                <a:latin typeface="Arial" pitchFamily="34" charset="0"/>
                <a:cs typeface="Arial" pitchFamily="34" charset="0"/>
              </a:rPr>
              <a:t>Snapshots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7" name="组合 27">
            <a:extLst>
              <a:ext uri="{FF2B5EF4-FFF2-40B4-BE49-F238E27FC236}">
                <a16:creationId xmlns:a16="http://schemas.microsoft.com/office/drawing/2014/main" id="{05084FDB-ED3C-F896-6B51-20345E3E57B5}"/>
              </a:ext>
            </a:extLst>
          </p:cNvPr>
          <p:cNvGrpSpPr/>
          <p:nvPr/>
        </p:nvGrpSpPr>
        <p:grpSpPr>
          <a:xfrm>
            <a:off x="1804157" y="1039788"/>
            <a:ext cx="5342601" cy="3357400"/>
            <a:chOff x="1319512" y="478674"/>
            <a:chExt cx="6504976" cy="4186153"/>
          </a:xfrm>
        </p:grpSpPr>
        <p:sp>
          <p:nvSpPr>
            <p:cNvPr id="208" name="ïṩ1îḑé">
              <a:extLst>
                <a:ext uri="{FF2B5EF4-FFF2-40B4-BE49-F238E27FC236}">
                  <a16:creationId xmlns:a16="http://schemas.microsoft.com/office/drawing/2014/main" id="{8FFCDAF7-05E0-82ED-CA25-C11292BA274D}"/>
                </a:ext>
              </a:extLst>
            </p:cNvPr>
            <p:cNvSpPr/>
            <p:nvPr/>
          </p:nvSpPr>
          <p:spPr>
            <a:xfrm>
              <a:off x="4452991" y="478674"/>
              <a:ext cx="1824810" cy="1575307"/>
            </a:xfrm>
            <a:prstGeom prst="hexagon">
              <a:avLst/>
            </a:prstGeom>
            <a:solidFill>
              <a:srgbClr val="4BACC6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Experience since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1988</a:t>
              </a:r>
              <a:endParaRPr kumimoji="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9" name="ïsľïḋé">
              <a:extLst>
                <a:ext uri="{FF2B5EF4-FFF2-40B4-BE49-F238E27FC236}">
                  <a16:creationId xmlns:a16="http://schemas.microsoft.com/office/drawing/2014/main" id="{2BF78514-E721-8CA3-085D-3019BCBE2BE0}"/>
                </a:ext>
              </a:extLst>
            </p:cNvPr>
            <p:cNvSpPr/>
            <p:nvPr/>
          </p:nvSpPr>
          <p:spPr>
            <a:xfrm>
              <a:off x="2897895" y="1355168"/>
              <a:ext cx="1824810" cy="1575307"/>
            </a:xfrm>
            <a:prstGeom prst="hexagon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32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0,000 m</a:t>
              </a:r>
              <a:r>
                <a:rPr kumimoji="0" lang="en-US" altLang="zh-CN" b="1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2</a:t>
              </a:r>
              <a:endPara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Manufacture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area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0" name="îśḷïdê">
              <a:extLst>
                <a:ext uri="{FF2B5EF4-FFF2-40B4-BE49-F238E27FC236}">
                  <a16:creationId xmlns:a16="http://schemas.microsoft.com/office/drawing/2014/main" id="{E02F710E-647A-B730-AE2F-CF12783BF5ED}"/>
                </a:ext>
              </a:extLst>
            </p:cNvPr>
            <p:cNvSpPr/>
            <p:nvPr/>
          </p:nvSpPr>
          <p:spPr>
            <a:xfrm>
              <a:off x="1319512" y="2222333"/>
              <a:ext cx="1824810" cy="1575307"/>
            </a:xfrm>
            <a:prstGeom prst="hexagon">
              <a:avLst/>
            </a:prstGeom>
            <a:solidFill>
              <a:srgbClr val="C0504D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Users in 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100+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countries and regions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1" name="i$ḻîḓê">
              <a:extLst>
                <a:ext uri="{FF2B5EF4-FFF2-40B4-BE49-F238E27FC236}">
                  <a16:creationId xmlns:a16="http://schemas.microsoft.com/office/drawing/2014/main" id="{FEDA9543-B52D-5E8F-27E7-C677DFDA403F}"/>
                </a:ext>
              </a:extLst>
            </p:cNvPr>
            <p:cNvSpPr/>
            <p:nvPr/>
          </p:nvSpPr>
          <p:spPr>
            <a:xfrm>
              <a:off x="2907538" y="3089520"/>
              <a:ext cx="1824810" cy="1575307"/>
            </a:xfrm>
            <a:prstGeom prst="hexagon">
              <a:avLst/>
            </a:prstGeom>
            <a:solidFill>
              <a:srgbClr val="4BACC6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Public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company</a:t>
              </a:r>
              <a:endParaRPr kumimoji="0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2" name="ïṡľîḑê">
              <a:extLst>
                <a:ext uri="{FF2B5EF4-FFF2-40B4-BE49-F238E27FC236}">
                  <a16:creationId xmlns:a16="http://schemas.microsoft.com/office/drawing/2014/main" id="{B66264A5-30CA-7F47-E8B8-71ACD1D85723}"/>
                </a:ext>
              </a:extLst>
            </p:cNvPr>
            <p:cNvSpPr/>
            <p:nvPr/>
          </p:nvSpPr>
          <p:spPr>
            <a:xfrm>
              <a:off x="4456531" y="2222333"/>
              <a:ext cx="1824810" cy="1575307"/>
            </a:xfrm>
            <a:prstGeom prst="hexagon">
              <a:avLst/>
            </a:prstGeom>
            <a:solidFill>
              <a:srgbClr val="C0504D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1000+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Engineers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3" name="íśḻîḑé">
              <a:extLst>
                <a:ext uri="{FF2B5EF4-FFF2-40B4-BE49-F238E27FC236}">
                  <a16:creationId xmlns:a16="http://schemas.microsoft.com/office/drawing/2014/main" id="{28C5DD2F-A79E-708E-F722-E3D852D9C93F}"/>
                </a:ext>
              </a:extLst>
            </p:cNvPr>
            <p:cNvSpPr/>
            <p:nvPr/>
          </p:nvSpPr>
          <p:spPr>
            <a:xfrm>
              <a:off x="5999678" y="3070624"/>
              <a:ext cx="1824810" cy="1575307"/>
            </a:xfrm>
            <a:prstGeom prst="hexagon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Revenue exceeding </a:t>
              </a:r>
              <a:r>
                <a:rPr lang="en-US" sz="1600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4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.1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Billion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RMB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annually</a:t>
              </a: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6" name="Title 2">
            <a:extLst>
              <a:ext uri="{FF2B5EF4-FFF2-40B4-BE49-F238E27FC236}">
                <a16:creationId xmlns:a16="http://schemas.microsoft.com/office/drawing/2014/main" id="{932B390E-F101-8EDF-A011-E7E1A16BF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pPr defTabSz="685868"/>
            <a:r>
              <a:rPr lang="en-US" sz="1800" b="1" dirty="0">
                <a:latin typeface="Arial" pitchFamily="34" charset="0"/>
                <a:cs typeface="Arial" pitchFamily="34" charset="0"/>
              </a:rPr>
              <a:t>ABOUT LEISTUNG ENERGIE</a:t>
            </a:r>
          </a:p>
        </p:txBody>
      </p:sp>
    </p:spTree>
    <p:extLst>
      <p:ext uri="{BB962C8B-B14F-4D97-AF65-F5344CB8AC3E}">
        <p14:creationId xmlns:p14="http://schemas.microsoft.com/office/powerpoint/2010/main" val="1283766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C4C80C6-A03C-1D42-975F-80E7778E3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3070E805-C7BF-864C-AE1F-E8B5D9018B7E}"/>
              </a:ext>
            </a:extLst>
          </p:cNvPr>
          <p:cNvSpPr txBox="1">
            <a:spLocks/>
          </p:cNvSpPr>
          <p:nvPr/>
        </p:nvSpPr>
        <p:spPr>
          <a:xfrm>
            <a:off x="250604" y="813910"/>
            <a:ext cx="8640000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68">
              <a:spcBef>
                <a:spcPts val="450"/>
              </a:spcBef>
              <a:buNone/>
            </a:pPr>
            <a:r>
              <a:rPr lang="en-US" altLang="zh-CN" sz="1400" dirty="0">
                <a:latin typeface="Arial" pitchFamily="34" charset="0"/>
                <a:cs typeface="Arial" pitchFamily="34" charset="0"/>
              </a:rPr>
              <a:t>Milestones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37D545F-A8EF-7E04-6111-23942AC7D81C}"/>
              </a:ext>
            </a:extLst>
          </p:cNvPr>
          <p:cNvSpPr txBox="1">
            <a:spLocks/>
          </p:cNvSpPr>
          <p:nvPr/>
        </p:nvSpPr>
        <p:spPr>
          <a:xfrm>
            <a:off x="249276" y="1448394"/>
            <a:ext cx="8640000" cy="189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68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139193"/>
                </a:solidFill>
                <a:latin typeface="Arial" pitchFamily="34" charset="0"/>
                <a:cs typeface="Arial" pitchFamily="34" charset="0"/>
              </a:rPr>
              <a:t>Utilize 30+ years experience to fuel development of global customers.</a:t>
            </a:r>
          </a:p>
          <a:p>
            <a:endParaRPr lang="en-US" dirty="0"/>
          </a:p>
        </p:txBody>
      </p:sp>
      <p:cxnSp>
        <p:nvCxnSpPr>
          <p:cNvPr id="20" name="直接连接符 15">
            <a:extLst>
              <a:ext uri="{FF2B5EF4-FFF2-40B4-BE49-F238E27FC236}">
                <a16:creationId xmlns:a16="http://schemas.microsoft.com/office/drawing/2014/main" id="{5047BDE2-20A8-678E-22A6-FC127EBF9B1D}"/>
              </a:ext>
            </a:extLst>
          </p:cNvPr>
          <p:cNvCxnSpPr>
            <a:cxnSpLocks/>
          </p:cNvCxnSpPr>
          <p:nvPr/>
        </p:nvCxnSpPr>
        <p:spPr>
          <a:xfrm flipV="1">
            <a:off x="6968822" y="2412984"/>
            <a:ext cx="0" cy="612000"/>
          </a:xfrm>
          <a:prstGeom prst="line">
            <a:avLst/>
          </a:prstGeom>
          <a:noFill/>
          <a:ln w="3175" cap="flat" cmpd="sng" algn="ctr">
            <a:solidFill>
              <a:srgbClr val="95A5A6"/>
            </a:solidFill>
            <a:prstDash val="dash"/>
            <a:miter lim="800000"/>
            <a:tailEnd type="oval"/>
          </a:ln>
          <a:effectLst/>
        </p:spPr>
      </p:cxnSp>
      <p:cxnSp>
        <p:nvCxnSpPr>
          <p:cNvPr id="21" name="肘形连接符 63">
            <a:extLst>
              <a:ext uri="{FF2B5EF4-FFF2-40B4-BE49-F238E27FC236}">
                <a16:creationId xmlns:a16="http://schemas.microsoft.com/office/drawing/2014/main" id="{EB1E380C-B8EC-7886-FC1B-64890C9CEE8F}"/>
              </a:ext>
            </a:extLst>
          </p:cNvPr>
          <p:cNvCxnSpPr>
            <a:cxnSpLocks/>
          </p:cNvCxnSpPr>
          <p:nvPr/>
        </p:nvCxnSpPr>
        <p:spPr>
          <a:xfrm rot="5400000">
            <a:off x="7694929" y="3351101"/>
            <a:ext cx="504000" cy="216000"/>
          </a:xfrm>
          <a:prstGeom prst="bentConnector2">
            <a:avLst/>
          </a:prstGeom>
          <a:noFill/>
          <a:ln w="3175" cap="flat" cmpd="sng" algn="ctr">
            <a:solidFill>
              <a:srgbClr val="95A5A6"/>
            </a:solidFill>
            <a:prstDash val="sysDash"/>
            <a:miter lim="800000"/>
            <a:tailEnd type="oval"/>
          </a:ln>
          <a:effectLst/>
        </p:spPr>
      </p:cxnSp>
      <p:sp>
        <p:nvSpPr>
          <p:cNvPr id="22" name="iṣľiḓè">
            <a:extLst>
              <a:ext uri="{FF2B5EF4-FFF2-40B4-BE49-F238E27FC236}">
                <a16:creationId xmlns:a16="http://schemas.microsoft.com/office/drawing/2014/main" id="{163C6EA1-1558-EE36-7EAD-84EA36AAF6FC}"/>
              </a:ext>
            </a:extLst>
          </p:cNvPr>
          <p:cNvSpPr txBox="1"/>
          <p:nvPr/>
        </p:nvSpPr>
        <p:spPr>
          <a:xfrm>
            <a:off x="7117020" y="3604186"/>
            <a:ext cx="689222" cy="277921"/>
          </a:xfrm>
          <a:prstGeom prst="rect">
            <a:avLst/>
          </a:prstGeom>
          <a:noFill/>
        </p:spPr>
        <p:txBody>
          <a:bodyPr wrap="none">
            <a:normAutofit fontScale="70000" lnSpcReduction="20000"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defTabSz="457200"/>
            <a:r>
              <a:rPr lang="en-US" sz="2000" b="1" dirty="0">
                <a:solidFill>
                  <a:srgbClr val="C00000"/>
                </a:solidFill>
                <a:ea typeface="+mj-ea"/>
                <a:cs typeface="Calibri" panose="020F0502020204030204" pitchFamily="34" charset="0"/>
                <a:sym typeface="字魂59号-创粗黑" panose="00000500000000000000" pitchFamily="2" charset="-122"/>
              </a:rPr>
              <a:t>20</a:t>
            </a:r>
            <a:r>
              <a:rPr lang="en-US" altLang="zh-CN" sz="2000" b="1" dirty="0">
                <a:solidFill>
                  <a:srgbClr val="C00000"/>
                </a:solidFill>
                <a:ea typeface="+mj-ea"/>
                <a:cs typeface="Calibri" panose="020F0502020204030204" pitchFamily="34" charset="0"/>
                <a:sym typeface="字魂59号-创粗黑" panose="00000500000000000000" pitchFamily="2" charset="-122"/>
              </a:rPr>
              <a:t>19</a:t>
            </a:r>
            <a:endParaRPr lang="en-US" sz="2000" b="1" dirty="0">
              <a:solidFill>
                <a:srgbClr val="C00000"/>
              </a:solidFill>
              <a:ea typeface="+mj-ea"/>
              <a:cs typeface="Calibri" panose="020F050202020403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3" name="iṣľiḓè">
            <a:extLst>
              <a:ext uri="{FF2B5EF4-FFF2-40B4-BE49-F238E27FC236}">
                <a16:creationId xmlns:a16="http://schemas.microsoft.com/office/drawing/2014/main" id="{30875701-286A-283E-161B-25428D5AB766}"/>
              </a:ext>
            </a:extLst>
          </p:cNvPr>
          <p:cNvSpPr txBox="1"/>
          <p:nvPr/>
        </p:nvSpPr>
        <p:spPr>
          <a:xfrm>
            <a:off x="429404" y="2012093"/>
            <a:ext cx="689222" cy="277921"/>
          </a:xfrm>
          <a:prstGeom prst="rect">
            <a:avLst/>
          </a:prstGeom>
          <a:noFill/>
        </p:spPr>
        <p:txBody>
          <a:bodyPr wrap="none">
            <a:normAutofit fontScale="70000" lnSpcReduction="20000"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defTabSz="457200"/>
            <a:r>
              <a:rPr lang="en-US" sz="2000" b="1" dirty="0">
                <a:solidFill>
                  <a:srgbClr val="C00000"/>
                </a:solidFill>
                <a:ea typeface="+mj-ea"/>
                <a:cs typeface="Calibri" panose="020F0502020204030204" pitchFamily="34" charset="0"/>
                <a:sym typeface="字魂59号-创粗黑" panose="00000500000000000000" pitchFamily="2" charset="-122"/>
              </a:rPr>
              <a:t>1997</a:t>
            </a:r>
          </a:p>
        </p:txBody>
      </p:sp>
      <p:cxnSp>
        <p:nvCxnSpPr>
          <p:cNvPr id="25" name="直接连接符 3">
            <a:extLst>
              <a:ext uri="{FF2B5EF4-FFF2-40B4-BE49-F238E27FC236}">
                <a16:creationId xmlns:a16="http://schemas.microsoft.com/office/drawing/2014/main" id="{46F294C5-292C-3810-1145-661E41BDE7AA}"/>
              </a:ext>
            </a:extLst>
          </p:cNvPr>
          <p:cNvCxnSpPr>
            <a:cxnSpLocks/>
          </p:cNvCxnSpPr>
          <p:nvPr/>
        </p:nvCxnSpPr>
        <p:spPr>
          <a:xfrm>
            <a:off x="-12149" y="3110631"/>
            <a:ext cx="9180002" cy="1"/>
          </a:xfrm>
          <a:prstGeom prst="line">
            <a:avLst/>
          </a:prstGeom>
          <a:noFill/>
          <a:ln w="19050" cap="rnd" cmpd="sng" algn="ctr">
            <a:solidFill>
              <a:srgbClr val="95A5A6"/>
            </a:solidFill>
            <a:prstDash val="solid"/>
            <a:miter lim="800000"/>
          </a:ln>
          <a:effectLst/>
        </p:spPr>
      </p:cxnSp>
      <p:sp>
        <p:nvSpPr>
          <p:cNvPr id="26" name="işḻîḋè">
            <a:extLst>
              <a:ext uri="{FF2B5EF4-FFF2-40B4-BE49-F238E27FC236}">
                <a16:creationId xmlns:a16="http://schemas.microsoft.com/office/drawing/2014/main" id="{F1AA31AC-7E7A-0A43-AF57-EAEE3A0B928B}"/>
              </a:ext>
            </a:extLst>
          </p:cNvPr>
          <p:cNvSpPr/>
          <p:nvPr/>
        </p:nvSpPr>
        <p:spPr>
          <a:xfrm>
            <a:off x="305610" y="3035180"/>
            <a:ext cx="150701" cy="150701"/>
          </a:xfrm>
          <a:prstGeom prst="roundRect">
            <a:avLst/>
          </a:prstGeom>
          <a:solidFill>
            <a:srgbClr val="139193">
              <a:alpha val="92157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j-ea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7" name="îsľíďe">
            <a:extLst>
              <a:ext uri="{FF2B5EF4-FFF2-40B4-BE49-F238E27FC236}">
                <a16:creationId xmlns:a16="http://schemas.microsoft.com/office/drawing/2014/main" id="{F2F45D99-89A1-2BF9-8922-81FAC36B56B6}"/>
              </a:ext>
            </a:extLst>
          </p:cNvPr>
          <p:cNvSpPr/>
          <p:nvPr/>
        </p:nvSpPr>
        <p:spPr>
          <a:xfrm>
            <a:off x="2651134" y="3035180"/>
            <a:ext cx="150701" cy="150701"/>
          </a:xfrm>
          <a:prstGeom prst="roundRect">
            <a:avLst/>
          </a:prstGeom>
          <a:solidFill>
            <a:srgbClr val="139193">
              <a:alpha val="92157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j-ea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8" name="ïšḻîďe">
            <a:extLst>
              <a:ext uri="{FF2B5EF4-FFF2-40B4-BE49-F238E27FC236}">
                <a16:creationId xmlns:a16="http://schemas.microsoft.com/office/drawing/2014/main" id="{F6A9980B-5EEC-96B6-21B2-F578C8F99D75}"/>
              </a:ext>
            </a:extLst>
          </p:cNvPr>
          <p:cNvSpPr/>
          <p:nvPr/>
        </p:nvSpPr>
        <p:spPr>
          <a:xfrm>
            <a:off x="3817377" y="3035180"/>
            <a:ext cx="150701" cy="150701"/>
          </a:xfrm>
          <a:prstGeom prst="roundRect">
            <a:avLst/>
          </a:prstGeom>
          <a:solidFill>
            <a:srgbClr val="139193">
              <a:alpha val="92157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j-ea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0" name="íṧ1íḍe">
            <a:extLst>
              <a:ext uri="{FF2B5EF4-FFF2-40B4-BE49-F238E27FC236}">
                <a16:creationId xmlns:a16="http://schemas.microsoft.com/office/drawing/2014/main" id="{2CDEAB71-6AB7-1DF5-D2D7-90D2864CA725}"/>
              </a:ext>
            </a:extLst>
          </p:cNvPr>
          <p:cNvSpPr/>
          <p:nvPr/>
        </p:nvSpPr>
        <p:spPr>
          <a:xfrm>
            <a:off x="6899213" y="3035180"/>
            <a:ext cx="150701" cy="150701"/>
          </a:xfrm>
          <a:prstGeom prst="roundRect">
            <a:avLst/>
          </a:prstGeom>
          <a:solidFill>
            <a:srgbClr val="139193">
              <a:alpha val="92157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j-ea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1" name="ïSḷiḓé">
            <a:extLst>
              <a:ext uri="{FF2B5EF4-FFF2-40B4-BE49-F238E27FC236}">
                <a16:creationId xmlns:a16="http://schemas.microsoft.com/office/drawing/2014/main" id="{4315D04D-E0AC-AABB-02AE-2620D5B42199}"/>
              </a:ext>
            </a:extLst>
          </p:cNvPr>
          <p:cNvSpPr/>
          <p:nvPr/>
        </p:nvSpPr>
        <p:spPr>
          <a:xfrm>
            <a:off x="7985321" y="3035180"/>
            <a:ext cx="150701" cy="150701"/>
          </a:xfrm>
          <a:prstGeom prst="roundRect">
            <a:avLst/>
          </a:prstGeom>
          <a:solidFill>
            <a:srgbClr val="139193">
              <a:alpha val="92157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j-ea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2" name="îṡ1îdè">
            <a:extLst>
              <a:ext uri="{FF2B5EF4-FFF2-40B4-BE49-F238E27FC236}">
                <a16:creationId xmlns:a16="http://schemas.microsoft.com/office/drawing/2014/main" id="{D144D7DE-A45C-987D-A791-F8A0DAFC8C97}"/>
              </a:ext>
            </a:extLst>
          </p:cNvPr>
          <p:cNvSpPr/>
          <p:nvPr/>
        </p:nvSpPr>
        <p:spPr>
          <a:xfrm>
            <a:off x="8683519" y="3035180"/>
            <a:ext cx="150701" cy="150701"/>
          </a:xfrm>
          <a:prstGeom prst="roundRect">
            <a:avLst/>
          </a:prstGeom>
          <a:solidFill>
            <a:srgbClr val="139193">
              <a:alpha val="92157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j-ea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33" name="直接连接符 15">
            <a:extLst>
              <a:ext uri="{FF2B5EF4-FFF2-40B4-BE49-F238E27FC236}">
                <a16:creationId xmlns:a16="http://schemas.microsoft.com/office/drawing/2014/main" id="{9D09C1CC-B9FE-0C79-FA3B-A432F73FEF79}"/>
              </a:ext>
            </a:extLst>
          </p:cNvPr>
          <p:cNvCxnSpPr>
            <a:cxnSpLocks/>
          </p:cNvCxnSpPr>
          <p:nvPr/>
        </p:nvCxnSpPr>
        <p:spPr>
          <a:xfrm>
            <a:off x="3892416" y="3212928"/>
            <a:ext cx="0" cy="504000"/>
          </a:xfrm>
          <a:prstGeom prst="line">
            <a:avLst/>
          </a:prstGeom>
          <a:noFill/>
          <a:ln w="3175" cap="flat" cmpd="sng" algn="ctr">
            <a:solidFill>
              <a:srgbClr val="95A5A6"/>
            </a:solidFill>
            <a:prstDash val="dash"/>
            <a:miter lim="800000"/>
            <a:tailEnd type="oval"/>
          </a:ln>
          <a:effectLst/>
        </p:spPr>
      </p:cxnSp>
      <p:sp>
        <p:nvSpPr>
          <p:cNvPr id="35" name="ïṥľîďê">
            <a:extLst>
              <a:ext uri="{FF2B5EF4-FFF2-40B4-BE49-F238E27FC236}">
                <a16:creationId xmlns:a16="http://schemas.microsoft.com/office/drawing/2014/main" id="{B394E533-7E98-6492-81B6-62FEDA4483D5}"/>
              </a:ext>
            </a:extLst>
          </p:cNvPr>
          <p:cNvSpPr txBox="1"/>
          <p:nvPr/>
        </p:nvSpPr>
        <p:spPr>
          <a:xfrm>
            <a:off x="516397" y="3568889"/>
            <a:ext cx="1489749" cy="277921"/>
          </a:xfrm>
          <a:prstGeom prst="rect">
            <a:avLst/>
          </a:prstGeom>
          <a:noFill/>
        </p:spPr>
        <p:txBody>
          <a:bodyPr wrap="non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457200"/>
            <a:r>
              <a:rPr lang="en-US" altLang="zh-CN" sz="1400" b="1" dirty="0">
                <a:solidFill>
                  <a:srgbClr val="C00000"/>
                </a:solidFill>
                <a:ea typeface="+mj-ea"/>
                <a:cs typeface="Calibri" panose="020F0502020204030204" pitchFamily="34" charset="0"/>
                <a:sym typeface="字魂59号-创粗黑" panose="00000500000000000000" pitchFamily="2" charset="-122"/>
              </a:rPr>
              <a:t>1988</a:t>
            </a:r>
            <a:endParaRPr lang="en-US" sz="1400" b="1" dirty="0">
              <a:solidFill>
                <a:srgbClr val="C00000"/>
              </a:solidFill>
              <a:ea typeface="+mj-ea"/>
              <a:cs typeface="Calibri" panose="020F050202020403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6" name="ïśļïḓê">
            <a:extLst>
              <a:ext uri="{FF2B5EF4-FFF2-40B4-BE49-F238E27FC236}">
                <a16:creationId xmlns:a16="http://schemas.microsoft.com/office/drawing/2014/main" id="{F78F91DC-3B48-8AD3-C72C-BBD80886A25B}"/>
              </a:ext>
            </a:extLst>
          </p:cNvPr>
          <p:cNvSpPr txBox="1"/>
          <p:nvPr/>
        </p:nvSpPr>
        <p:spPr>
          <a:xfrm>
            <a:off x="3175122" y="2012093"/>
            <a:ext cx="1489749" cy="277921"/>
          </a:xfrm>
          <a:prstGeom prst="rect">
            <a:avLst/>
          </a:prstGeom>
          <a:noFill/>
        </p:spPr>
        <p:txBody>
          <a:bodyPr wrap="non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defTabSz="457200"/>
            <a:r>
              <a:rPr lang="en-US" sz="1400" b="1" dirty="0">
                <a:solidFill>
                  <a:srgbClr val="C00000"/>
                </a:solidFill>
                <a:ea typeface="+mj-ea"/>
                <a:cs typeface="Calibri" panose="020F0502020204030204" pitchFamily="34" charset="0"/>
                <a:sym typeface="字魂59号-创粗黑" panose="00000500000000000000" pitchFamily="2" charset="-122"/>
              </a:rPr>
              <a:t>201</a:t>
            </a:r>
            <a:r>
              <a:rPr lang="en-US" altLang="zh-CN" sz="1400" b="1" dirty="0">
                <a:solidFill>
                  <a:srgbClr val="C00000"/>
                </a:solidFill>
                <a:ea typeface="+mj-ea"/>
                <a:cs typeface="Calibri" panose="020F0502020204030204" pitchFamily="34" charset="0"/>
                <a:sym typeface="字魂59号-创粗黑" panose="00000500000000000000" pitchFamily="2" charset="-122"/>
              </a:rPr>
              <a:t>6</a:t>
            </a:r>
            <a:endParaRPr lang="en-US" sz="1400" b="1" dirty="0">
              <a:solidFill>
                <a:srgbClr val="C00000"/>
              </a:solidFill>
              <a:ea typeface="+mj-ea"/>
              <a:cs typeface="Calibri" panose="020F050202020403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7" name="i$ḷïḓe">
            <a:extLst>
              <a:ext uri="{FF2B5EF4-FFF2-40B4-BE49-F238E27FC236}">
                <a16:creationId xmlns:a16="http://schemas.microsoft.com/office/drawing/2014/main" id="{555E93F6-C3D8-B2A4-0D5B-46570C7FF9A8}"/>
              </a:ext>
            </a:extLst>
          </p:cNvPr>
          <p:cNvSpPr txBox="1"/>
          <p:nvPr/>
        </p:nvSpPr>
        <p:spPr>
          <a:xfrm>
            <a:off x="5431304" y="2012093"/>
            <a:ext cx="1489749" cy="277921"/>
          </a:xfrm>
          <a:prstGeom prst="rect">
            <a:avLst/>
          </a:prstGeom>
          <a:noFill/>
        </p:spPr>
        <p:txBody>
          <a:bodyPr wrap="non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defTabSz="457200"/>
            <a:r>
              <a:rPr lang="en-US" sz="1400" b="1" dirty="0">
                <a:solidFill>
                  <a:srgbClr val="C00000"/>
                </a:solidFill>
                <a:ea typeface="+mj-ea"/>
                <a:cs typeface="Calibri" panose="020F0502020204030204" pitchFamily="34" charset="0"/>
                <a:sym typeface="字魂59号-创粗黑" panose="00000500000000000000" pitchFamily="2" charset="-122"/>
              </a:rPr>
              <a:t>20</a:t>
            </a:r>
            <a:r>
              <a:rPr lang="en-US" altLang="zh-CN" sz="1400" b="1" dirty="0">
                <a:solidFill>
                  <a:srgbClr val="C00000"/>
                </a:solidFill>
                <a:ea typeface="+mj-ea"/>
                <a:cs typeface="Calibri" panose="020F0502020204030204" pitchFamily="34" charset="0"/>
                <a:sym typeface="字魂59号-创粗黑" panose="00000500000000000000" pitchFamily="2" charset="-122"/>
              </a:rPr>
              <a:t>18</a:t>
            </a:r>
            <a:endParaRPr lang="en-US" sz="1400" b="1" dirty="0">
              <a:solidFill>
                <a:srgbClr val="C00000"/>
              </a:solidFill>
              <a:ea typeface="+mj-ea"/>
              <a:cs typeface="Calibri" panose="020F050202020403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8" name="iṣľiḓè">
            <a:extLst>
              <a:ext uri="{FF2B5EF4-FFF2-40B4-BE49-F238E27FC236}">
                <a16:creationId xmlns:a16="http://schemas.microsoft.com/office/drawing/2014/main" id="{AD8B461C-56B8-1E10-929F-00445473ADEC}"/>
              </a:ext>
            </a:extLst>
          </p:cNvPr>
          <p:cNvSpPr txBox="1"/>
          <p:nvPr/>
        </p:nvSpPr>
        <p:spPr>
          <a:xfrm>
            <a:off x="7920871" y="2012093"/>
            <a:ext cx="689222" cy="277921"/>
          </a:xfrm>
          <a:prstGeom prst="rect">
            <a:avLst/>
          </a:prstGeom>
          <a:noFill/>
        </p:spPr>
        <p:txBody>
          <a:bodyPr wrap="non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defTabSz="457200"/>
            <a:r>
              <a:rPr lang="en-US" sz="1400" b="1" dirty="0">
                <a:solidFill>
                  <a:srgbClr val="C00000"/>
                </a:solidFill>
                <a:ea typeface="+mj-ea"/>
                <a:cs typeface="Calibri" panose="020F0502020204030204" pitchFamily="34" charset="0"/>
                <a:sym typeface="字魂59号-创粗黑" panose="00000500000000000000" pitchFamily="2" charset="-122"/>
              </a:rPr>
              <a:t>20</a:t>
            </a:r>
            <a:r>
              <a:rPr lang="en-US" altLang="zh-CN" sz="1400" b="1" dirty="0">
                <a:solidFill>
                  <a:srgbClr val="C00000"/>
                </a:solidFill>
                <a:ea typeface="+mj-ea"/>
                <a:cs typeface="Calibri" panose="020F0502020204030204" pitchFamily="34" charset="0"/>
                <a:sym typeface="字魂59号-创粗黑" panose="00000500000000000000" pitchFamily="2" charset="-122"/>
              </a:rPr>
              <a:t>20</a:t>
            </a:r>
            <a:endParaRPr lang="en-US" sz="1400" b="1" dirty="0">
              <a:solidFill>
                <a:srgbClr val="C00000"/>
              </a:solidFill>
              <a:ea typeface="+mj-ea"/>
              <a:cs typeface="Calibri" panose="020F0502020204030204" pitchFamily="34" charset="0"/>
              <a:sym typeface="字魂59号-创粗黑" panose="00000500000000000000" pitchFamily="2" charset="-122"/>
            </a:endParaRPr>
          </a:p>
        </p:txBody>
      </p:sp>
      <p:cxnSp>
        <p:nvCxnSpPr>
          <p:cNvPr id="39" name="肘形连接符 63">
            <a:extLst>
              <a:ext uri="{FF2B5EF4-FFF2-40B4-BE49-F238E27FC236}">
                <a16:creationId xmlns:a16="http://schemas.microsoft.com/office/drawing/2014/main" id="{1A072034-01B1-3A0F-238D-C1E8414CC569}"/>
              </a:ext>
            </a:extLst>
          </p:cNvPr>
          <p:cNvCxnSpPr>
            <a:cxnSpLocks/>
          </p:cNvCxnSpPr>
          <p:nvPr/>
        </p:nvCxnSpPr>
        <p:spPr>
          <a:xfrm rot="16200000" flipV="1">
            <a:off x="4484455" y="2515972"/>
            <a:ext cx="720000" cy="252000"/>
          </a:xfrm>
          <a:prstGeom prst="bentConnector2">
            <a:avLst/>
          </a:prstGeom>
          <a:noFill/>
          <a:ln w="3175" cap="flat" cmpd="sng" algn="ctr">
            <a:solidFill>
              <a:srgbClr val="95A5A6"/>
            </a:solidFill>
            <a:prstDash val="sysDash"/>
            <a:miter lim="800000"/>
            <a:tailEnd type="oval"/>
          </a:ln>
          <a:effectLst/>
        </p:spPr>
      </p:cxnSp>
      <p:cxnSp>
        <p:nvCxnSpPr>
          <p:cNvPr id="40" name="肘形连接符 68">
            <a:extLst>
              <a:ext uri="{FF2B5EF4-FFF2-40B4-BE49-F238E27FC236}">
                <a16:creationId xmlns:a16="http://schemas.microsoft.com/office/drawing/2014/main" id="{4E00B484-9008-854E-17FF-4945E239004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9660" y="3402998"/>
            <a:ext cx="540000" cy="144000"/>
          </a:xfrm>
          <a:prstGeom prst="bentConnector2">
            <a:avLst/>
          </a:prstGeom>
          <a:noFill/>
          <a:ln w="3175" cap="flat" cmpd="sng" algn="ctr">
            <a:solidFill>
              <a:srgbClr val="95A5A6"/>
            </a:solidFill>
            <a:prstDash val="sysDash"/>
            <a:miter lim="800000"/>
            <a:tailEnd type="oval"/>
          </a:ln>
          <a:effectLst/>
        </p:spPr>
      </p:cxnSp>
      <p:cxnSp>
        <p:nvCxnSpPr>
          <p:cNvPr id="41" name="肘形连接符 76">
            <a:extLst>
              <a:ext uri="{FF2B5EF4-FFF2-40B4-BE49-F238E27FC236}">
                <a16:creationId xmlns:a16="http://schemas.microsoft.com/office/drawing/2014/main" id="{E8E71602-E871-CCE8-2C74-42F5148CDCE8}"/>
              </a:ext>
            </a:extLst>
          </p:cNvPr>
          <p:cNvCxnSpPr>
            <a:cxnSpLocks/>
          </p:cNvCxnSpPr>
          <p:nvPr/>
        </p:nvCxnSpPr>
        <p:spPr>
          <a:xfrm rot="16200000" flipV="1">
            <a:off x="8509510" y="2761680"/>
            <a:ext cx="360000" cy="147600"/>
          </a:xfrm>
          <a:prstGeom prst="bentConnector2">
            <a:avLst/>
          </a:prstGeom>
          <a:noFill/>
          <a:ln w="3175" cap="flat" cmpd="sng" algn="ctr">
            <a:solidFill>
              <a:srgbClr val="95A5A6"/>
            </a:solidFill>
            <a:prstDash val="sysDash"/>
            <a:miter lim="800000"/>
            <a:tailEnd type="oval"/>
          </a:ln>
          <a:effectLst/>
        </p:spPr>
      </p:cxnSp>
      <p:sp>
        <p:nvSpPr>
          <p:cNvPr id="42" name="文本框 30">
            <a:extLst>
              <a:ext uri="{FF2B5EF4-FFF2-40B4-BE49-F238E27FC236}">
                <a16:creationId xmlns:a16="http://schemas.microsoft.com/office/drawing/2014/main" id="{28306038-C1E7-01AD-A792-DCBEE0B6CBC4}"/>
              </a:ext>
            </a:extLst>
          </p:cNvPr>
          <p:cNvSpPr txBox="1"/>
          <p:nvPr/>
        </p:nvSpPr>
        <p:spPr>
          <a:xfrm>
            <a:off x="3394061" y="3838944"/>
            <a:ext cx="2079904" cy="7105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defTabSz="457200">
              <a:lnSpc>
                <a:spcPct val="114000"/>
              </a:lnSpc>
            </a:pP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ea typeface="+mj-ea"/>
                <a:cs typeface="+mn-ea"/>
              </a:rPr>
              <a:t>Independently developed China’s first set of nuclear island-grade UPS equipment and filled a gap in the nation’s technology</a:t>
            </a:r>
            <a:endParaRPr lang="en-AU" sz="900" dirty="0">
              <a:solidFill>
                <a:prstClr val="black">
                  <a:lumMod val="50000"/>
                  <a:lumOff val="50000"/>
                </a:prstClr>
              </a:solidFill>
              <a:ea typeface="+mj-ea"/>
              <a:cs typeface="+mn-ea"/>
            </a:endParaRPr>
          </a:p>
        </p:txBody>
      </p:sp>
      <p:sp>
        <p:nvSpPr>
          <p:cNvPr id="43" name="文本框 33">
            <a:extLst>
              <a:ext uri="{FF2B5EF4-FFF2-40B4-BE49-F238E27FC236}">
                <a16:creationId xmlns:a16="http://schemas.microsoft.com/office/drawing/2014/main" id="{C540A489-00A8-C8FF-667B-7A2E91D28548}"/>
              </a:ext>
            </a:extLst>
          </p:cNvPr>
          <p:cNvSpPr txBox="1"/>
          <p:nvPr/>
        </p:nvSpPr>
        <p:spPr>
          <a:xfrm>
            <a:off x="7057787" y="2298145"/>
            <a:ext cx="1552037" cy="5527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defTabSz="457200">
              <a:lnSpc>
                <a:spcPct val="114000"/>
              </a:lnSpc>
            </a:pPr>
            <a:r>
              <a: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ea typeface="+mj-ea"/>
                <a:cs typeface="+mn-ea"/>
                <a:sym typeface="字魂59号-创粗黑" panose="00000500000000000000" pitchFamily="2" charset="-122"/>
              </a:rPr>
              <a:t>Launched the</a:t>
            </a:r>
            <a:r>
              <a: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ea typeface="+mj-ea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ea typeface="+mj-ea"/>
                <a:cs typeface="+mn-ea"/>
                <a:sym typeface="字魂59号-创粗黑" panose="00000500000000000000" pitchFamily="2" charset="-122"/>
              </a:rPr>
              <a:t>world’s first 125kW UPS power module</a:t>
            </a:r>
          </a:p>
        </p:txBody>
      </p:sp>
      <p:sp>
        <p:nvSpPr>
          <p:cNvPr id="44" name="文本框 37">
            <a:extLst>
              <a:ext uri="{FF2B5EF4-FFF2-40B4-BE49-F238E27FC236}">
                <a16:creationId xmlns:a16="http://schemas.microsoft.com/office/drawing/2014/main" id="{802EB7BC-D5B5-59C3-8AAF-5C30C2DAA62A}"/>
              </a:ext>
            </a:extLst>
          </p:cNvPr>
          <p:cNvSpPr txBox="1"/>
          <p:nvPr/>
        </p:nvSpPr>
        <p:spPr>
          <a:xfrm>
            <a:off x="2833738" y="2277076"/>
            <a:ext cx="1831598" cy="5527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defTabSz="457200">
              <a:lnSpc>
                <a:spcPct val="114000"/>
              </a:lnSpc>
            </a:pPr>
            <a:r>
              <a: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ea typeface="+mj-ea"/>
                <a:cs typeface="+mn-ea"/>
                <a:sym typeface="字魂59号-创粗黑" panose="00000500000000000000" pitchFamily="2" charset="-122"/>
              </a:rPr>
              <a:t>Top 5 in annual energy storage inverter shipments worldwide </a:t>
            </a:r>
          </a:p>
          <a:p>
            <a:pPr algn="r" defTabSz="457200">
              <a:lnSpc>
                <a:spcPct val="114000"/>
              </a:lnSpc>
            </a:pPr>
            <a:r>
              <a: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ea typeface="+mj-ea"/>
                <a:cs typeface="+mn-ea"/>
                <a:sym typeface="字魂59号-创粗黑" panose="00000500000000000000" pitchFamily="2" charset="-122"/>
              </a:rPr>
              <a:t>(IHS Markit)</a:t>
            </a:r>
          </a:p>
        </p:txBody>
      </p:sp>
      <p:sp>
        <p:nvSpPr>
          <p:cNvPr id="45" name="文本框 38">
            <a:extLst>
              <a:ext uri="{FF2B5EF4-FFF2-40B4-BE49-F238E27FC236}">
                <a16:creationId xmlns:a16="http://schemas.microsoft.com/office/drawing/2014/main" id="{3B481C65-DDD6-4210-3F0D-5F656115716A}"/>
              </a:ext>
            </a:extLst>
          </p:cNvPr>
          <p:cNvSpPr txBox="1"/>
          <p:nvPr/>
        </p:nvSpPr>
        <p:spPr>
          <a:xfrm>
            <a:off x="5635620" y="2298145"/>
            <a:ext cx="1286337" cy="3948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defTabSz="457200">
              <a:lnSpc>
                <a:spcPct val="114000"/>
              </a:lnSpc>
            </a:pPr>
            <a:r>
              <a: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ea typeface="+mj-ea"/>
                <a:cs typeface="+mn-ea"/>
                <a:sym typeface="字魂59号-创粗黑" panose="00000500000000000000" pitchFamily="2" charset="-122"/>
              </a:rPr>
              <a:t>No.1 Chinese UPS brand for 20 years</a:t>
            </a:r>
          </a:p>
        </p:txBody>
      </p:sp>
      <p:sp>
        <p:nvSpPr>
          <p:cNvPr id="46" name="文本框 40">
            <a:extLst>
              <a:ext uri="{FF2B5EF4-FFF2-40B4-BE49-F238E27FC236}">
                <a16:creationId xmlns:a16="http://schemas.microsoft.com/office/drawing/2014/main" id="{D436D6F3-570B-23A9-D482-0FEF4F179FBB}"/>
              </a:ext>
            </a:extLst>
          </p:cNvPr>
          <p:cNvSpPr txBox="1"/>
          <p:nvPr/>
        </p:nvSpPr>
        <p:spPr>
          <a:xfrm>
            <a:off x="535255" y="3829979"/>
            <a:ext cx="1286337" cy="3948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457200">
              <a:lnSpc>
                <a:spcPct val="114000"/>
              </a:lnSpc>
            </a:pPr>
            <a:r>
              <a: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ea typeface="+mj-ea"/>
                <a:cs typeface="+mn-ea"/>
                <a:sym typeface="字魂59号-创粗黑" panose="00000500000000000000" pitchFamily="2" charset="-122"/>
              </a:rPr>
              <a:t>Founded in Zhangzhou, China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28E9A487-E592-981D-AAC7-703A57D8FE01}"/>
              </a:ext>
            </a:extLst>
          </p:cNvPr>
          <p:cNvSpPr txBox="1"/>
          <p:nvPr/>
        </p:nvSpPr>
        <p:spPr>
          <a:xfrm>
            <a:off x="5504474" y="3829979"/>
            <a:ext cx="2301768" cy="10263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defTabSz="457200">
              <a:lnSpc>
                <a:spcPct val="114000"/>
              </a:lnSpc>
            </a:pPr>
            <a:r>
              <a: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ea typeface="+mj-ea"/>
                <a:cs typeface="+mn-ea"/>
                <a:sym typeface="字魂59号-创粗黑" panose="00000500000000000000" pitchFamily="2" charset="-122"/>
              </a:rPr>
              <a:t>Ranked Global Top 500 New Energy Enterprises for 5 consecutive years</a:t>
            </a:r>
          </a:p>
          <a:p>
            <a:pPr algn="r" defTabSz="457200">
              <a:lnSpc>
                <a:spcPct val="114000"/>
              </a:lnSpc>
            </a:pPr>
            <a:endParaRPr lang="en-US" altLang="zh-CN" sz="900" dirty="0">
              <a:solidFill>
                <a:prstClr val="black">
                  <a:lumMod val="50000"/>
                  <a:lumOff val="50000"/>
                </a:prstClr>
              </a:solidFill>
              <a:ea typeface="+mj-ea"/>
              <a:cs typeface="+mn-ea"/>
              <a:sym typeface="字魂59号-创粗黑" panose="00000500000000000000" pitchFamily="2" charset="-122"/>
            </a:endParaRPr>
          </a:p>
          <a:p>
            <a:pPr algn="r" defTabSz="457200">
              <a:lnSpc>
                <a:spcPct val="114000"/>
              </a:lnSpc>
            </a:pPr>
            <a:r>
              <a: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ea typeface="+mj-ea"/>
                <a:cs typeface="+mn-ea"/>
                <a:sym typeface="字魂59号-创粗黑" panose="00000500000000000000" pitchFamily="2" charset="-122"/>
              </a:rPr>
              <a:t>Industrial UPS market share </a:t>
            </a:r>
          </a:p>
          <a:p>
            <a:pPr algn="r" defTabSz="457200">
              <a:lnSpc>
                <a:spcPct val="114000"/>
              </a:lnSpc>
            </a:pPr>
            <a:r>
              <a: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ea typeface="+mj-ea"/>
                <a:cs typeface="+mn-ea"/>
                <a:sym typeface="字魂59号-创粗黑" panose="00000500000000000000" pitchFamily="2" charset="-122"/>
              </a:rPr>
              <a:t>No.3 worldwide, No.1 in Asia </a:t>
            </a:r>
          </a:p>
          <a:p>
            <a:pPr algn="r" defTabSz="457200">
              <a:lnSpc>
                <a:spcPct val="114000"/>
              </a:lnSpc>
            </a:pPr>
            <a:r>
              <a: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ea typeface="+mj-ea"/>
                <a:cs typeface="+mn-ea"/>
                <a:sym typeface="字魂59号-创粗黑" panose="00000500000000000000" pitchFamily="2" charset="-122"/>
              </a:rPr>
              <a:t>(OMDIA)</a:t>
            </a:r>
          </a:p>
        </p:txBody>
      </p:sp>
      <p:sp>
        <p:nvSpPr>
          <p:cNvPr id="49" name="iṣľiḓè">
            <a:extLst>
              <a:ext uri="{FF2B5EF4-FFF2-40B4-BE49-F238E27FC236}">
                <a16:creationId xmlns:a16="http://schemas.microsoft.com/office/drawing/2014/main" id="{B3069E19-40C5-1C83-0677-346925F721A6}"/>
              </a:ext>
            </a:extLst>
          </p:cNvPr>
          <p:cNvSpPr txBox="1"/>
          <p:nvPr/>
        </p:nvSpPr>
        <p:spPr>
          <a:xfrm>
            <a:off x="3845537" y="3604187"/>
            <a:ext cx="689222" cy="277921"/>
          </a:xfrm>
          <a:prstGeom prst="rect">
            <a:avLst/>
          </a:prstGeom>
          <a:noFill/>
        </p:spPr>
        <p:txBody>
          <a:bodyPr wrap="none">
            <a:normAutofit fontScale="70000" lnSpcReduction="20000"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defTabSz="457200"/>
            <a:r>
              <a:rPr lang="en-US" sz="2000" b="1" dirty="0">
                <a:solidFill>
                  <a:srgbClr val="C00000"/>
                </a:solidFill>
                <a:ea typeface="+mj-ea"/>
                <a:cs typeface="Calibri" panose="020F0502020204030204" pitchFamily="34" charset="0"/>
                <a:sym typeface="字魂59号-创粗黑" panose="00000500000000000000" pitchFamily="2" charset="-122"/>
              </a:rPr>
              <a:t>20</a:t>
            </a:r>
            <a:r>
              <a:rPr lang="en-US" altLang="zh-CN" sz="2000" b="1" dirty="0">
                <a:solidFill>
                  <a:srgbClr val="C00000"/>
                </a:solidFill>
                <a:ea typeface="+mj-ea"/>
                <a:cs typeface="Calibri" panose="020F0502020204030204" pitchFamily="34" charset="0"/>
                <a:sym typeface="字魂59号-创粗黑" panose="00000500000000000000" pitchFamily="2" charset="-122"/>
              </a:rPr>
              <a:t>15</a:t>
            </a:r>
            <a:endParaRPr lang="en-US" sz="2000" b="1" dirty="0">
              <a:solidFill>
                <a:srgbClr val="C00000"/>
              </a:solidFill>
              <a:ea typeface="+mj-ea"/>
              <a:cs typeface="Calibri" panose="020F050202020403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0" name="ïšḻîďe">
            <a:extLst>
              <a:ext uri="{FF2B5EF4-FFF2-40B4-BE49-F238E27FC236}">
                <a16:creationId xmlns:a16="http://schemas.microsoft.com/office/drawing/2014/main" id="{AB296E59-D158-0B1C-4D78-8697BB48ADDA}"/>
              </a:ext>
            </a:extLst>
          </p:cNvPr>
          <p:cNvSpPr/>
          <p:nvPr/>
        </p:nvSpPr>
        <p:spPr>
          <a:xfrm>
            <a:off x="4899913" y="3035180"/>
            <a:ext cx="150701" cy="150701"/>
          </a:xfrm>
          <a:prstGeom prst="roundRect">
            <a:avLst/>
          </a:prstGeom>
          <a:solidFill>
            <a:srgbClr val="139193">
              <a:alpha val="92157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1" name="文本框 40">
            <a:extLst>
              <a:ext uri="{FF2B5EF4-FFF2-40B4-BE49-F238E27FC236}">
                <a16:creationId xmlns:a16="http://schemas.microsoft.com/office/drawing/2014/main" id="{B9314DB3-213E-6C35-0902-532455DBD9E0}"/>
              </a:ext>
            </a:extLst>
          </p:cNvPr>
          <p:cNvSpPr txBox="1"/>
          <p:nvPr/>
        </p:nvSpPr>
        <p:spPr>
          <a:xfrm>
            <a:off x="-164533" y="2257522"/>
            <a:ext cx="1286337" cy="3948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defTabSz="457200">
              <a:lnSpc>
                <a:spcPct val="114000"/>
              </a:lnSpc>
            </a:pPr>
            <a:r>
              <a: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ea typeface="+mj-ea"/>
                <a:cs typeface="+mn-ea"/>
                <a:sym typeface="字魂59号-创粗黑" panose="00000500000000000000" pitchFamily="2" charset="-122"/>
              </a:rPr>
              <a:t>Started overseas business</a:t>
            </a:r>
          </a:p>
        </p:txBody>
      </p:sp>
      <p:sp>
        <p:nvSpPr>
          <p:cNvPr id="52" name="iṣľiḓè">
            <a:extLst>
              <a:ext uri="{FF2B5EF4-FFF2-40B4-BE49-F238E27FC236}">
                <a16:creationId xmlns:a16="http://schemas.microsoft.com/office/drawing/2014/main" id="{2CBB54CA-ED01-2DC5-716A-E009A0BB2069}"/>
              </a:ext>
            </a:extLst>
          </p:cNvPr>
          <p:cNvSpPr txBox="1"/>
          <p:nvPr/>
        </p:nvSpPr>
        <p:spPr>
          <a:xfrm>
            <a:off x="1925311" y="3604187"/>
            <a:ext cx="624752" cy="277921"/>
          </a:xfrm>
          <a:prstGeom prst="rect">
            <a:avLst/>
          </a:prstGeom>
          <a:noFill/>
        </p:spPr>
        <p:txBody>
          <a:bodyPr wrap="none">
            <a:normAutofit fontScale="70000" lnSpcReduction="20000"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defTabSz="457200"/>
            <a:r>
              <a:rPr lang="en-US" sz="2000" b="1" dirty="0">
                <a:solidFill>
                  <a:srgbClr val="C00000"/>
                </a:solidFill>
                <a:ea typeface="+mj-ea"/>
                <a:cs typeface="Calibri" panose="020F0502020204030204" pitchFamily="34" charset="0"/>
                <a:sym typeface="字魂59号-创粗黑" panose="00000500000000000000" pitchFamily="2" charset="-122"/>
              </a:rPr>
              <a:t>2007</a:t>
            </a:r>
          </a:p>
        </p:txBody>
      </p:sp>
      <p:sp>
        <p:nvSpPr>
          <p:cNvPr id="53" name="文本框 40">
            <a:extLst>
              <a:ext uri="{FF2B5EF4-FFF2-40B4-BE49-F238E27FC236}">
                <a16:creationId xmlns:a16="http://schemas.microsoft.com/office/drawing/2014/main" id="{4633618E-FAD8-57C6-9789-DD6A83E49A00}"/>
              </a:ext>
            </a:extLst>
          </p:cNvPr>
          <p:cNvSpPr txBox="1"/>
          <p:nvPr/>
        </p:nvSpPr>
        <p:spPr>
          <a:xfrm>
            <a:off x="1984696" y="3829979"/>
            <a:ext cx="1458671" cy="8684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457200">
              <a:lnSpc>
                <a:spcPct val="114000"/>
              </a:lnSpc>
            </a:pPr>
            <a:r>
              <a:rPr lang="en-US" altLang="zh-CN" sz="900" dirty="0">
                <a:solidFill>
                  <a:prstClr val="black">
                    <a:lumMod val="50000"/>
                    <a:lumOff val="50000"/>
                  </a:prstClr>
                </a:solidFill>
                <a:ea typeface="+mj-ea"/>
                <a:cs typeface="+mn-ea"/>
                <a:sym typeface="字魂59号-创粗黑" panose="00000500000000000000" pitchFamily="2" charset="-122"/>
              </a:rPr>
              <a:t>PV inverters and UPS for wind power is launched, stepping into renewables </a:t>
            </a:r>
          </a:p>
        </p:txBody>
      </p:sp>
      <p:sp>
        <p:nvSpPr>
          <p:cNvPr id="54" name="îsľíďe">
            <a:extLst>
              <a:ext uri="{FF2B5EF4-FFF2-40B4-BE49-F238E27FC236}">
                <a16:creationId xmlns:a16="http://schemas.microsoft.com/office/drawing/2014/main" id="{E4E67E5A-1377-F11D-E9CF-49741A1A02BC}"/>
              </a:ext>
            </a:extLst>
          </p:cNvPr>
          <p:cNvSpPr/>
          <p:nvPr/>
        </p:nvSpPr>
        <p:spPr>
          <a:xfrm>
            <a:off x="1350300" y="3035180"/>
            <a:ext cx="150701" cy="150701"/>
          </a:xfrm>
          <a:prstGeom prst="roundRect">
            <a:avLst/>
          </a:prstGeom>
          <a:solidFill>
            <a:srgbClr val="139193">
              <a:alpha val="92157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j-ea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55" name="肘形连接符 68">
            <a:extLst>
              <a:ext uri="{FF2B5EF4-FFF2-40B4-BE49-F238E27FC236}">
                <a16:creationId xmlns:a16="http://schemas.microsoft.com/office/drawing/2014/main" id="{889CC997-970B-C2FD-9FDD-2007AAECE926}"/>
              </a:ext>
            </a:extLst>
          </p:cNvPr>
          <p:cNvCxnSpPr>
            <a:cxnSpLocks/>
          </p:cNvCxnSpPr>
          <p:nvPr/>
        </p:nvCxnSpPr>
        <p:spPr>
          <a:xfrm rot="16200000" flipV="1">
            <a:off x="991754" y="2578656"/>
            <a:ext cx="612000" cy="252000"/>
          </a:xfrm>
          <a:prstGeom prst="bentConnector2">
            <a:avLst/>
          </a:prstGeom>
          <a:noFill/>
          <a:ln w="3175" cap="flat" cmpd="sng" algn="ctr">
            <a:solidFill>
              <a:srgbClr val="95A5A6"/>
            </a:solidFill>
            <a:prstDash val="sysDash"/>
            <a:miter lim="800000"/>
            <a:tailEnd type="oval"/>
          </a:ln>
          <a:effectLst/>
        </p:spPr>
      </p:cxnSp>
      <p:cxnSp>
        <p:nvCxnSpPr>
          <p:cNvPr id="56" name="肘形连接符 68">
            <a:extLst>
              <a:ext uri="{FF2B5EF4-FFF2-40B4-BE49-F238E27FC236}">
                <a16:creationId xmlns:a16="http://schemas.microsoft.com/office/drawing/2014/main" id="{3A9E5539-8150-ECFB-A47A-CB1C1AEA1E7C}"/>
              </a:ext>
            </a:extLst>
          </p:cNvPr>
          <p:cNvCxnSpPr>
            <a:cxnSpLocks/>
          </p:cNvCxnSpPr>
          <p:nvPr/>
        </p:nvCxnSpPr>
        <p:spPr>
          <a:xfrm rot="5400000">
            <a:off x="2392955" y="3372658"/>
            <a:ext cx="504000" cy="180000"/>
          </a:xfrm>
          <a:prstGeom prst="bentConnector2">
            <a:avLst/>
          </a:prstGeom>
          <a:noFill/>
          <a:ln w="3175" cap="flat" cmpd="sng" algn="ctr">
            <a:solidFill>
              <a:srgbClr val="95A5A6"/>
            </a:solidFill>
            <a:prstDash val="sysDash"/>
            <a:miter lim="800000"/>
            <a:tailEnd type="oval"/>
          </a:ln>
          <a:effectLst/>
        </p:spPr>
      </p:cxnSp>
      <p:sp>
        <p:nvSpPr>
          <p:cNvPr id="59" name="Title 2">
            <a:extLst>
              <a:ext uri="{FF2B5EF4-FFF2-40B4-BE49-F238E27FC236}">
                <a16:creationId xmlns:a16="http://schemas.microsoft.com/office/drawing/2014/main" id="{70E156FE-DA20-E92B-122D-7E4678FDC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pPr defTabSz="685868"/>
            <a:r>
              <a:rPr lang="en-US" sz="1800" b="1" dirty="0">
                <a:latin typeface="Arial" pitchFamily="34" charset="0"/>
                <a:cs typeface="Arial" pitchFamily="34" charset="0"/>
              </a:rPr>
              <a:t>ABOUT LEISTUNG ENERGIE</a:t>
            </a:r>
          </a:p>
        </p:txBody>
      </p:sp>
    </p:spTree>
    <p:extLst>
      <p:ext uri="{BB962C8B-B14F-4D97-AF65-F5344CB8AC3E}">
        <p14:creationId xmlns:p14="http://schemas.microsoft.com/office/powerpoint/2010/main" val="7986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C4C80C6-A03C-1D42-975F-80E7778E3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F55B873-2223-9D31-12F9-8AE818858602}"/>
              </a:ext>
            </a:extLst>
          </p:cNvPr>
          <p:cNvSpPr txBox="1">
            <a:spLocks/>
          </p:cNvSpPr>
          <p:nvPr/>
        </p:nvSpPr>
        <p:spPr>
          <a:xfrm>
            <a:off x="249948" y="1403570"/>
            <a:ext cx="2732400" cy="189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68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139193"/>
                </a:solidFill>
                <a:latin typeface="Arial" pitchFamily="34" charset="0"/>
                <a:cs typeface="Arial" pitchFamily="34" charset="0"/>
              </a:rPr>
              <a:t>Critical Power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17CD90-0766-020E-D90B-7E7608623CC1}"/>
              </a:ext>
            </a:extLst>
          </p:cNvPr>
          <p:cNvSpPr txBox="1">
            <a:spLocks/>
          </p:cNvSpPr>
          <p:nvPr/>
        </p:nvSpPr>
        <p:spPr>
          <a:xfrm>
            <a:off x="3203846" y="1403570"/>
            <a:ext cx="2732400" cy="189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68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139193"/>
                </a:solidFill>
                <a:latin typeface="Arial" pitchFamily="34" charset="0"/>
                <a:cs typeface="Arial" pitchFamily="34" charset="0"/>
              </a:rPr>
              <a:t>Renewable Energy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EE328EC-5758-5BEE-0A5F-DF40764E5492}"/>
              </a:ext>
            </a:extLst>
          </p:cNvPr>
          <p:cNvSpPr txBox="1">
            <a:spLocks/>
          </p:cNvSpPr>
          <p:nvPr/>
        </p:nvSpPr>
        <p:spPr>
          <a:xfrm>
            <a:off x="6157745" y="1403570"/>
            <a:ext cx="2732400" cy="189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68">
              <a:spcBef>
                <a:spcPts val="0"/>
              </a:spcBef>
              <a:buNone/>
            </a:pPr>
            <a:r>
              <a:rPr lang="en-US" sz="1400" b="1" dirty="0">
                <a:solidFill>
                  <a:srgbClr val="139193"/>
                </a:solidFill>
                <a:latin typeface="Arial" pitchFamily="34" charset="0"/>
                <a:cs typeface="Arial" pitchFamily="34" charset="0"/>
              </a:rPr>
              <a:t>Cloud Infrastructure</a:t>
            </a:r>
          </a:p>
        </p:txBody>
      </p:sp>
      <p:sp>
        <p:nvSpPr>
          <p:cNvPr id="7" name="Subtitle 8">
            <a:extLst>
              <a:ext uri="{FF2B5EF4-FFF2-40B4-BE49-F238E27FC236}">
                <a16:creationId xmlns:a16="http://schemas.microsoft.com/office/drawing/2014/main" id="{9927B608-9924-534E-866A-DBC746435AE7}"/>
              </a:ext>
            </a:extLst>
          </p:cNvPr>
          <p:cNvSpPr txBox="1">
            <a:spLocks/>
          </p:cNvSpPr>
          <p:nvPr/>
        </p:nvSpPr>
        <p:spPr>
          <a:xfrm>
            <a:off x="249276" y="813910"/>
            <a:ext cx="8640673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68">
              <a:spcBef>
                <a:spcPts val="450"/>
              </a:spcBef>
              <a:buNone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Achievement</a:t>
            </a:r>
          </a:p>
        </p:txBody>
      </p:sp>
      <p:sp>
        <p:nvSpPr>
          <p:cNvPr id="8" name="任意多边形: 形状 10">
            <a:extLst>
              <a:ext uri="{FF2B5EF4-FFF2-40B4-BE49-F238E27FC236}">
                <a16:creationId xmlns:a16="http://schemas.microsoft.com/office/drawing/2014/main" id="{A9D72125-71CB-9772-4D4D-793AC8D4A9D9}"/>
              </a:ext>
            </a:extLst>
          </p:cNvPr>
          <p:cNvSpPr/>
          <p:nvPr/>
        </p:nvSpPr>
        <p:spPr>
          <a:xfrm>
            <a:off x="636058" y="1868199"/>
            <a:ext cx="1944000" cy="2520000"/>
          </a:xfrm>
          <a:prstGeom prst="round2DiagRect">
            <a:avLst/>
          </a:prstGeom>
          <a:solidFill>
            <a:srgbClr val="139193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0A14E24-4F6F-DF96-1415-8A5E22D3F5EA}"/>
              </a:ext>
            </a:extLst>
          </p:cNvPr>
          <p:cNvSpPr txBox="1"/>
          <p:nvPr/>
        </p:nvSpPr>
        <p:spPr>
          <a:xfrm>
            <a:off x="699866" y="2999587"/>
            <a:ext cx="1728000" cy="900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No.1 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D</a:t>
            </a:r>
            <a:r>
              <a:rPr lang="en-US" sz="1200" dirty="0">
                <a:solidFill>
                  <a:schemeClr val="bg1"/>
                </a:solidFill>
              </a:rPr>
              <a:t>omestic UPS brand for 23 years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92A41A3-9080-85E4-CA27-2B0514AF5653}"/>
              </a:ext>
            </a:extLst>
          </p:cNvPr>
          <p:cNvSpPr>
            <a:spLocks noEditPoints="1"/>
          </p:cNvSpPr>
          <p:nvPr/>
        </p:nvSpPr>
        <p:spPr bwMode="auto">
          <a:xfrm>
            <a:off x="1185085" y="2134453"/>
            <a:ext cx="720000" cy="720000"/>
          </a:xfrm>
          <a:custGeom>
            <a:avLst/>
            <a:gdLst>
              <a:gd name="T0" fmla="*/ 66 w 132"/>
              <a:gd name="T1" fmla="*/ 132 h 132"/>
              <a:gd name="T2" fmla="*/ 0 w 132"/>
              <a:gd name="T3" fmla="*/ 66 h 132"/>
              <a:gd name="T4" fmla="*/ 66 w 132"/>
              <a:gd name="T5" fmla="*/ 0 h 132"/>
              <a:gd name="T6" fmla="*/ 132 w 132"/>
              <a:gd name="T7" fmla="*/ 66 h 132"/>
              <a:gd name="T8" fmla="*/ 66 w 132"/>
              <a:gd name="T9" fmla="*/ 132 h 132"/>
              <a:gd name="T10" fmla="*/ 66 w 132"/>
              <a:gd name="T11" fmla="*/ 12 h 132"/>
              <a:gd name="T12" fmla="*/ 12 w 132"/>
              <a:gd name="T13" fmla="*/ 66 h 132"/>
              <a:gd name="T14" fmla="*/ 66 w 132"/>
              <a:gd name="T15" fmla="*/ 120 h 132"/>
              <a:gd name="T16" fmla="*/ 120 w 132"/>
              <a:gd name="T17" fmla="*/ 66 h 132"/>
              <a:gd name="T18" fmla="*/ 66 w 132"/>
              <a:gd name="T19" fmla="*/ 1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2" h="132">
                <a:moveTo>
                  <a:pt x="66" y="132"/>
                </a:moveTo>
                <a:cubicBezTo>
                  <a:pt x="30" y="132"/>
                  <a:pt x="0" y="102"/>
                  <a:pt x="0" y="66"/>
                </a:cubicBezTo>
                <a:cubicBezTo>
                  <a:pt x="0" y="30"/>
                  <a:pt x="30" y="0"/>
                  <a:pt x="66" y="0"/>
                </a:cubicBezTo>
                <a:cubicBezTo>
                  <a:pt x="102" y="0"/>
                  <a:pt x="132" y="30"/>
                  <a:pt x="132" y="66"/>
                </a:cubicBezTo>
                <a:cubicBezTo>
                  <a:pt x="132" y="102"/>
                  <a:pt x="102" y="132"/>
                  <a:pt x="66" y="132"/>
                </a:cubicBezTo>
                <a:close/>
                <a:moveTo>
                  <a:pt x="66" y="12"/>
                </a:moveTo>
                <a:cubicBezTo>
                  <a:pt x="36" y="12"/>
                  <a:pt x="12" y="36"/>
                  <a:pt x="12" y="66"/>
                </a:cubicBezTo>
                <a:cubicBezTo>
                  <a:pt x="12" y="96"/>
                  <a:pt x="36" y="120"/>
                  <a:pt x="66" y="120"/>
                </a:cubicBezTo>
                <a:cubicBezTo>
                  <a:pt x="96" y="120"/>
                  <a:pt x="120" y="96"/>
                  <a:pt x="120" y="66"/>
                </a:cubicBezTo>
                <a:cubicBezTo>
                  <a:pt x="120" y="36"/>
                  <a:pt x="96" y="12"/>
                  <a:pt x="66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cs typeface="+mn-ea"/>
              <a:sym typeface="+mn-lt"/>
            </a:endParaRPr>
          </a:p>
        </p:txBody>
      </p:sp>
      <p:sp>
        <p:nvSpPr>
          <p:cNvPr id="11" name="任意多边形: 形状 11">
            <a:extLst>
              <a:ext uri="{FF2B5EF4-FFF2-40B4-BE49-F238E27FC236}">
                <a16:creationId xmlns:a16="http://schemas.microsoft.com/office/drawing/2014/main" id="{A05838B8-D31A-459B-D376-76993294F436}"/>
              </a:ext>
            </a:extLst>
          </p:cNvPr>
          <p:cNvSpPr/>
          <p:nvPr/>
        </p:nvSpPr>
        <p:spPr>
          <a:xfrm>
            <a:off x="3575188" y="1868199"/>
            <a:ext cx="1944000" cy="2520000"/>
          </a:xfrm>
          <a:prstGeom prst="round2DiagRect">
            <a:avLst/>
          </a:prstGeom>
          <a:solidFill>
            <a:srgbClr val="139193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1E7A4AB2-BBC2-2B70-3AD0-417F1950E0DD}"/>
              </a:ext>
            </a:extLst>
          </p:cNvPr>
          <p:cNvSpPr txBox="1"/>
          <p:nvPr/>
        </p:nvSpPr>
        <p:spPr>
          <a:xfrm>
            <a:off x="3674886" y="2999587"/>
            <a:ext cx="17280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No.1 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M</a:t>
            </a:r>
            <a:r>
              <a:rPr lang="en-US" sz="1200" dirty="0">
                <a:solidFill>
                  <a:schemeClr val="bg1"/>
                </a:solidFill>
              </a:rPr>
              <a:t>arket share of behind the meter ESS in China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AE15A12F-140E-2500-D364-C9E24C1CDD40}"/>
              </a:ext>
            </a:extLst>
          </p:cNvPr>
          <p:cNvSpPr>
            <a:spLocks noEditPoints="1"/>
          </p:cNvSpPr>
          <p:nvPr/>
        </p:nvSpPr>
        <p:spPr bwMode="auto">
          <a:xfrm>
            <a:off x="4172522" y="2134453"/>
            <a:ext cx="720000" cy="720000"/>
          </a:xfrm>
          <a:custGeom>
            <a:avLst/>
            <a:gdLst>
              <a:gd name="T0" fmla="*/ 66 w 132"/>
              <a:gd name="T1" fmla="*/ 132 h 132"/>
              <a:gd name="T2" fmla="*/ 0 w 132"/>
              <a:gd name="T3" fmla="*/ 66 h 132"/>
              <a:gd name="T4" fmla="*/ 66 w 132"/>
              <a:gd name="T5" fmla="*/ 0 h 132"/>
              <a:gd name="T6" fmla="*/ 132 w 132"/>
              <a:gd name="T7" fmla="*/ 66 h 132"/>
              <a:gd name="T8" fmla="*/ 66 w 132"/>
              <a:gd name="T9" fmla="*/ 132 h 132"/>
              <a:gd name="T10" fmla="*/ 66 w 132"/>
              <a:gd name="T11" fmla="*/ 12 h 132"/>
              <a:gd name="T12" fmla="*/ 12 w 132"/>
              <a:gd name="T13" fmla="*/ 66 h 132"/>
              <a:gd name="T14" fmla="*/ 66 w 132"/>
              <a:gd name="T15" fmla="*/ 120 h 132"/>
              <a:gd name="T16" fmla="*/ 120 w 132"/>
              <a:gd name="T17" fmla="*/ 66 h 132"/>
              <a:gd name="T18" fmla="*/ 66 w 132"/>
              <a:gd name="T19" fmla="*/ 1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2" h="132">
                <a:moveTo>
                  <a:pt x="66" y="132"/>
                </a:moveTo>
                <a:cubicBezTo>
                  <a:pt x="30" y="132"/>
                  <a:pt x="0" y="102"/>
                  <a:pt x="0" y="66"/>
                </a:cubicBezTo>
                <a:cubicBezTo>
                  <a:pt x="0" y="30"/>
                  <a:pt x="30" y="0"/>
                  <a:pt x="66" y="0"/>
                </a:cubicBezTo>
                <a:cubicBezTo>
                  <a:pt x="102" y="0"/>
                  <a:pt x="132" y="30"/>
                  <a:pt x="132" y="66"/>
                </a:cubicBezTo>
                <a:cubicBezTo>
                  <a:pt x="132" y="102"/>
                  <a:pt x="102" y="132"/>
                  <a:pt x="66" y="132"/>
                </a:cubicBezTo>
                <a:close/>
                <a:moveTo>
                  <a:pt x="66" y="12"/>
                </a:moveTo>
                <a:cubicBezTo>
                  <a:pt x="36" y="12"/>
                  <a:pt x="12" y="36"/>
                  <a:pt x="12" y="66"/>
                </a:cubicBezTo>
                <a:cubicBezTo>
                  <a:pt x="12" y="96"/>
                  <a:pt x="36" y="120"/>
                  <a:pt x="66" y="120"/>
                </a:cubicBezTo>
                <a:cubicBezTo>
                  <a:pt x="96" y="120"/>
                  <a:pt x="120" y="96"/>
                  <a:pt x="120" y="66"/>
                </a:cubicBezTo>
                <a:cubicBezTo>
                  <a:pt x="120" y="36"/>
                  <a:pt x="96" y="12"/>
                  <a:pt x="66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cs typeface="+mn-ea"/>
              <a:sym typeface="+mn-lt"/>
            </a:endParaRPr>
          </a:p>
        </p:txBody>
      </p:sp>
      <p:sp>
        <p:nvSpPr>
          <p:cNvPr id="14" name="任意多边形: 形状 12">
            <a:extLst>
              <a:ext uri="{FF2B5EF4-FFF2-40B4-BE49-F238E27FC236}">
                <a16:creationId xmlns:a16="http://schemas.microsoft.com/office/drawing/2014/main" id="{86A034B4-D2A6-F820-61CC-422240566303}"/>
              </a:ext>
            </a:extLst>
          </p:cNvPr>
          <p:cNvSpPr/>
          <p:nvPr/>
        </p:nvSpPr>
        <p:spPr>
          <a:xfrm>
            <a:off x="6571553" y="1868199"/>
            <a:ext cx="1913353" cy="2520000"/>
          </a:xfrm>
          <a:prstGeom prst="round2DiagRect">
            <a:avLst/>
          </a:prstGeom>
          <a:solidFill>
            <a:srgbClr val="139193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 dirty="0"/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A78366A2-228C-D2FE-09C7-7D30F59CB79B}"/>
              </a:ext>
            </a:extLst>
          </p:cNvPr>
          <p:cNvSpPr txBox="1"/>
          <p:nvPr/>
        </p:nvSpPr>
        <p:spPr>
          <a:xfrm>
            <a:off x="6649906" y="2999587"/>
            <a:ext cx="17280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No.1 </a:t>
            </a:r>
          </a:p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M</a:t>
            </a:r>
            <a:r>
              <a:rPr lang="en-US" sz="1200" dirty="0">
                <a:solidFill>
                  <a:schemeClr val="bg1"/>
                </a:solidFill>
              </a:rPr>
              <a:t>arket share of modular data center in China </a:t>
            </a: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8109DB62-2A90-FB23-EEE1-78C57E867B2F}"/>
              </a:ext>
            </a:extLst>
          </p:cNvPr>
          <p:cNvSpPr>
            <a:spLocks noEditPoints="1"/>
          </p:cNvSpPr>
          <p:nvPr/>
        </p:nvSpPr>
        <p:spPr bwMode="auto">
          <a:xfrm>
            <a:off x="7160072" y="2134453"/>
            <a:ext cx="720000" cy="720000"/>
          </a:xfrm>
          <a:custGeom>
            <a:avLst/>
            <a:gdLst>
              <a:gd name="T0" fmla="*/ 66 w 132"/>
              <a:gd name="T1" fmla="*/ 132 h 132"/>
              <a:gd name="T2" fmla="*/ 0 w 132"/>
              <a:gd name="T3" fmla="*/ 66 h 132"/>
              <a:gd name="T4" fmla="*/ 66 w 132"/>
              <a:gd name="T5" fmla="*/ 0 h 132"/>
              <a:gd name="T6" fmla="*/ 132 w 132"/>
              <a:gd name="T7" fmla="*/ 66 h 132"/>
              <a:gd name="T8" fmla="*/ 66 w 132"/>
              <a:gd name="T9" fmla="*/ 132 h 132"/>
              <a:gd name="T10" fmla="*/ 66 w 132"/>
              <a:gd name="T11" fmla="*/ 12 h 132"/>
              <a:gd name="T12" fmla="*/ 12 w 132"/>
              <a:gd name="T13" fmla="*/ 66 h 132"/>
              <a:gd name="T14" fmla="*/ 66 w 132"/>
              <a:gd name="T15" fmla="*/ 120 h 132"/>
              <a:gd name="T16" fmla="*/ 120 w 132"/>
              <a:gd name="T17" fmla="*/ 66 h 132"/>
              <a:gd name="T18" fmla="*/ 66 w 132"/>
              <a:gd name="T19" fmla="*/ 1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2" h="132">
                <a:moveTo>
                  <a:pt x="66" y="132"/>
                </a:moveTo>
                <a:cubicBezTo>
                  <a:pt x="30" y="132"/>
                  <a:pt x="0" y="102"/>
                  <a:pt x="0" y="66"/>
                </a:cubicBezTo>
                <a:cubicBezTo>
                  <a:pt x="0" y="30"/>
                  <a:pt x="30" y="0"/>
                  <a:pt x="66" y="0"/>
                </a:cubicBezTo>
                <a:cubicBezTo>
                  <a:pt x="102" y="0"/>
                  <a:pt x="132" y="30"/>
                  <a:pt x="132" y="66"/>
                </a:cubicBezTo>
                <a:cubicBezTo>
                  <a:pt x="132" y="102"/>
                  <a:pt x="102" y="132"/>
                  <a:pt x="66" y="132"/>
                </a:cubicBezTo>
                <a:close/>
                <a:moveTo>
                  <a:pt x="66" y="12"/>
                </a:moveTo>
                <a:cubicBezTo>
                  <a:pt x="36" y="12"/>
                  <a:pt x="12" y="36"/>
                  <a:pt x="12" y="66"/>
                </a:cubicBezTo>
                <a:cubicBezTo>
                  <a:pt x="12" y="96"/>
                  <a:pt x="36" y="120"/>
                  <a:pt x="66" y="120"/>
                </a:cubicBezTo>
                <a:cubicBezTo>
                  <a:pt x="96" y="120"/>
                  <a:pt x="120" y="96"/>
                  <a:pt x="120" y="66"/>
                </a:cubicBezTo>
                <a:cubicBezTo>
                  <a:pt x="120" y="36"/>
                  <a:pt x="96" y="12"/>
                  <a:pt x="66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cs typeface="+mn-ea"/>
              <a:sym typeface="+mn-lt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098EEAC-7A72-0B2A-B1B0-2B25A70C4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078" y="2287916"/>
            <a:ext cx="384888" cy="356378"/>
          </a:xfrm>
          <a:prstGeom prst="rect">
            <a:avLst/>
          </a:prstGeom>
        </p:spPr>
      </p:pic>
      <p:pic>
        <p:nvPicPr>
          <p:cNvPr id="19" name="图片 18" descr="图片包含 图标&#10;&#10;描述已自动生成">
            <a:extLst>
              <a:ext uri="{FF2B5EF4-FFF2-40B4-BE49-F238E27FC236}">
                <a16:creationId xmlns:a16="http://schemas.microsoft.com/office/drawing/2014/main" id="{2494791F-DB65-2F97-C853-C6E4D9B58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436" y="2301137"/>
            <a:ext cx="399602" cy="399602"/>
          </a:xfrm>
          <a:prstGeom prst="rect">
            <a:avLst/>
          </a:prstGeom>
        </p:spPr>
      </p:pic>
      <p:pic>
        <p:nvPicPr>
          <p:cNvPr id="20" name="图片 19" descr="图片包含 图形用户界面&#10;&#10;描述已自动生成">
            <a:extLst>
              <a:ext uri="{FF2B5EF4-FFF2-40B4-BE49-F238E27FC236}">
                <a16:creationId xmlns:a16="http://schemas.microsoft.com/office/drawing/2014/main" id="{2E46E726-D948-9BF8-CCEC-9EF8E8223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084" y="2335499"/>
            <a:ext cx="384663" cy="304082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AB080B7E-BD48-F87C-512F-74B83338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pPr defTabSz="685868"/>
            <a:r>
              <a:rPr lang="en-US" sz="1800" b="1" dirty="0">
                <a:latin typeface="Arial" pitchFamily="34" charset="0"/>
                <a:cs typeface="Arial" pitchFamily="34" charset="0"/>
              </a:rPr>
              <a:t>ABOUT LEISTUNG ENERGIE</a:t>
            </a:r>
          </a:p>
        </p:txBody>
      </p:sp>
    </p:spTree>
    <p:extLst>
      <p:ext uri="{BB962C8B-B14F-4D97-AF65-F5344CB8AC3E}">
        <p14:creationId xmlns:p14="http://schemas.microsoft.com/office/powerpoint/2010/main" val="1601873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456F477-1104-BE51-BB0E-4B849D59D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9B7B0D9-F056-859F-28FE-AAF2BAC20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E34AC28-8469-2EC7-EDD7-C082F354B461}"/>
              </a:ext>
            </a:extLst>
          </p:cNvPr>
          <p:cNvSpPr txBox="1">
            <a:spLocks/>
          </p:cNvSpPr>
          <p:nvPr/>
        </p:nvSpPr>
        <p:spPr>
          <a:xfrm>
            <a:off x="435935" y="1923655"/>
            <a:ext cx="8497962" cy="1296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600" b="1" dirty="0">
                <a:solidFill>
                  <a:schemeClr val="bg1"/>
                </a:solidFill>
              </a:rPr>
              <a:t>CAPABILITY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330A9A-D37E-2C24-BE0E-3B5B4D759D57}"/>
              </a:ext>
            </a:extLst>
          </p:cNvPr>
          <p:cNvSpPr txBox="1">
            <a:spLocks/>
          </p:cNvSpPr>
          <p:nvPr/>
        </p:nvSpPr>
        <p:spPr>
          <a:xfrm>
            <a:off x="435935" y="2707982"/>
            <a:ext cx="8497962" cy="1296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30+ Years Power Conversion Expert</a:t>
            </a:r>
          </a:p>
        </p:txBody>
      </p:sp>
    </p:spTree>
    <p:extLst>
      <p:ext uri="{BB962C8B-B14F-4D97-AF65-F5344CB8AC3E}">
        <p14:creationId xmlns:p14="http://schemas.microsoft.com/office/powerpoint/2010/main" val="575349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C4C80C6-A03C-1D42-975F-80E7778E3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"/>
            <a:ext cx="9144000" cy="514330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E3B818-F570-50F3-7DBF-D20375A6E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48" y="511735"/>
            <a:ext cx="8640000" cy="297000"/>
          </a:xfrm>
        </p:spPr>
        <p:txBody>
          <a:bodyPr>
            <a:noAutofit/>
          </a:bodyPr>
          <a:lstStyle/>
          <a:p>
            <a:pPr defTabSz="685868"/>
            <a:r>
              <a:rPr lang="en-US" sz="1800" b="1" dirty="0">
                <a:latin typeface="Arial" pitchFamily="34" charset="0"/>
                <a:cs typeface="Arial" pitchFamily="34" charset="0"/>
              </a:rPr>
              <a:t>CAPABILITY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FA07222-7B89-9243-796A-CAA0098890A2}"/>
              </a:ext>
            </a:extLst>
          </p:cNvPr>
          <p:cNvSpPr txBox="1">
            <a:spLocks/>
          </p:cNvSpPr>
          <p:nvPr/>
        </p:nvSpPr>
        <p:spPr>
          <a:xfrm>
            <a:off x="249948" y="813910"/>
            <a:ext cx="8640000" cy="378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68">
              <a:spcBef>
                <a:spcPts val="450"/>
              </a:spcBef>
              <a:buNone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Overview</a:t>
            </a:r>
          </a:p>
        </p:txBody>
      </p:sp>
      <p:grpSp>
        <p:nvGrpSpPr>
          <p:cNvPr id="5" name="Group 91">
            <a:extLst>
              <a:ext uri="{FF2B5EF4-FFF2-40B4-BE49-F238E27FC236}">
                <a16:creationId xmlns:a16="http://schemas.microsoft.com/office/drawing/2014/main" id="{592E1013-0E08-B604-D203-5BAA1A2D5A92}"/>
              </a:ext>
            </a:extLst>
          </p:cNvPr>
          <p:cNvGrpSpPr/>
          <p:nvPr/>
        </p:nvGrpSpPr>
        <p:grpSpPr>
          <a:xfrm>
            <a:off x="382148" y="1121221"/>
            <a:ext cx="8560991" cy="3581352"/>
            <a:chOff x="382148" y="1121221"/>
            <a:chExt cx="8560991" cy="3581352"/>
          </a:xfrm>
        </p:grpSpPr>
        <p:grpSp>
          <p:nvGrpSpPr>
            <p:cNvPr id="6" name="Group 88">
              <a:extLst>
                <a:ext uri="{FF2B5EF4-FFF2-40B4-BE49-F238E27FC236}">
                  <a16:creationId xmlns:a16="http://schemas.microsoft.com/office/drawing/2014/main" id="{180D6CF4-DB52-8A75-2E79-A68D7C0918C9}"/>
                </a:ext>
              </a:extLst>
            </p:cNvPr>
            <p:cNvGrpSpPr/>
            <p:nvPr/>
          </p:nvGrpSpPr>
          <p:grpSpPr>
            <a:xfrm>
              <a:off x="382148" y="1121221"/>
              <a:ext cx="8560991" cy="3581352"/>
              <a:chOff x="382148" y="1121221"/>
              <a:chExt cx="8560991" cy="3581352"/>
            </a:xfrm>
          </p:grpSpPr>
          <p:grpSp>
            <p:nvGrpSpPr>
              <p:cNvPr id="8" name="Group 85">
                <a:extLst>
                  <a:ext uri="{FF2B5EF4-FFF2-40B4-BE49-F238E27FC236}">
                    <a16:creationId xmlns:a16="http://schemas.microsoft.com/office/drawing/2014/main" id="{2F7CFEE0-5076-27AB-FB4C-FB3D48F33286}"/>
                  </a:ext>
                </a:extLst>
              </p:cNvPr>
              <p:cNvGrpSpPr/>
              <p:nvPr/>
            </p:nvGrpSpPr>
            <p:grpSpPr>
              <a:xfrm>
                <a:off x="382148" y="1121221"/>
                <a:ext cx="8560991" cy="3581352"/>
                <a:chOff x="80384" y="823780"/>
                <a:chExt cx="9613551" cy="3878793"/>
              </a:xfrm>
            </p:grpSpPr>
            <p:sp>
              <p:nvSpPr>
                <p:cNvPr id="11" name="圆角矩形 58">
                  <a:extLst>
                    <a:ext uri="{FF2B5EF4-FFF2-40B4-BE49-F238E27FC236}">
                      <a16:creationId xmlns:a16="http://schemas.microsoft.com/office/drawing/2014/main" id="{11466ACA-588A-CECE-CC61-DB90709FEA94}"/>
                    </a:ext>
                  </a:extLst>
                </p:cNvPr>
                <p:cNvSpPr/>
                <p:nvPr/>
              </p:nvSpPr>
              <p:spPr>
                <a:xfrm>
                  <a:off x="2237180" y="1105816"/>
                  <a:ext cx="1334064" cy="389899"/>
                </a:xfrm>
                <a:prstGeom prst="roundRect">
                  <a:avLst/>
                </a:prstGeom>
                <a:solidFill>
                  <a:srgbClr val="139193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/>
                <a:lstStyle/>
                <a:p>
                  <a:pPr algn="ctr"/>
                  <a:r>
                    <a:rPr lang="en-US" sz="1400" dirty="0">
                      <a:ln w="0"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+mj-lt"/>
                      <a:cs typeface="Calibri" panose="020F0502020204030204" pitchFamily="34" charset="0"/>
                    </a:rPr>
                    <a:t>Stability</a:t>
                  </a:r>
                </a:p>
              </p:txBody>
            </p:sp>
            <p:sp>
              <p:nvSpPr>
                <p:cNvPr id="12" name="圆角矩形 64">
                  <a:extLst>
                    <a:ext uri="{FF2B5EF4-FFF2-40B4-BE49-F238E27FC236}">
                      <a16:creationId xmlns:a16="http://schemas.microsoft.com/office/drawing/2014/main" id="{BD440395-8CAE-4B45-E244-3207C27A87B9}"/>
                    </a:ext>
                  </a:extLst>
                </p:cNvPr>
                <p:cNvSpPr/>
                <p:nvPr/>
              </p:nvSpPr>
              <p:spPr>
                <a:xfrm>
                  <a:off x="5362962" y="3905087"/>
                  <a:ext cx="1431617" cy="389899"/>
                </a:xfrm>
                <a:prstGeom prst="roundRect">
                  <a:avLst/>
                </a:prstGeom>
                <a:solidFill>
                  <a:srgbClr val="139193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/>
                <a:lstStyle/>
                <a:p>
                  <a:pPr algn="ctr"/>
                  <a:r>
                    <a:rPr lang="en-US" sz="1400" dirty="0">
                      <a:ln w="0"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+mj-lt"/>
                      <a:cs typeface="Calibri" panose="020F0502020204030204" pitchFamily="34" charset="0"/>
                    </a:rPr>
                    <a:t>Manufacture</a:t>
                  </a:r>
                </a:p>
              </p:txBody>
            </p:sp>
            <p:sp>
              <p:nvSpPr>
                <p:cNvPr id="13" name="圆角矩形 70">
                  <a:extLst>
                    <a:ext uri="{FF2B5EF4-FFF2-40B4-BE49-F238E27FC236}">
                      <a16:creationId xmlns:a16="http://schemas.microsoft.com/office/drawing/2014/main" id="{4702BEFC-04AE-970D-682A-34AD6BFD9F5F}"/>
                    </a:ext>
                  </a:extLst>
                </p:cNvPr>
                <p:cNvSpPr/>
                <p:nvPr/>
              </p:nvSpPr>
              <p:spPr>
                <a:xfrm>
                  <a:off x="1973506" y="2652679"/>
                  <a:ext cx="1334064" cy="389899"/>
                </a:xfrm>
                <a:prstGeom prst="roundRect">
                  <a:avLst/>
                </a:prstGeom>
                <a:solidFill>
                  <a:srgbClr val="139193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/>
                <a:lstStyle/>
                <a:p>
                  <a:pPr algn="ctr"/>
                  <a:r>
                    <a:rPr lang="en-US" sz="1400" dirty="0">
                      <a:ln w="0"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+mj-lt"/>
                      <a:cs typeface="Calibri" panose="020F0502020204030204" pitchFamily="34" charset="0"/>
                    </a:rPr>
                    <a:t>R&amp;D</a:t>
                  </a:r>
                </a:p>
              </p:txBody>
            </p:sp>
            <p:sp>
              <p:nvSpPr>
                <p:cNvPr id="14" name="圆角矩形 73">
                  <a:extLst>
                    <a:ext uri="{FF2B5EF4-FFF2-40B4-BE49-F238E27FC236}">
                      <a16:creationId xmlns:a16="http://schemas.microsoft.com/office/drawing/2014/main" id="{63C1F8D3-56E6-BA7F-A7A5-67C6330CFC7F}"/>
                    </a:ext>
                  </a:extLst>
                </p:cNvPr>
                <p:cNvSpPr/>
                <p:nvPr/>
              </p:nvSpPr>
              <p:spPr>
                <a:xfrm>
                  <a:off x="2555775" y="3927320"/>
                  <a:ext cx="1431617" cy="389899"/>
                </a:xfrm>
                <a:prstGeom prst="roundRect">
                  <a:avLst/>
                </a:prstGeom>
                <a:solidFill>
                  <a:srgbClr val="139193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/>
                <a:lstStyle/>
                <a:p>
                  <a:pPr algn="ctr"/>
                  <a:r>
                    <a:rPr lang="en-US" sz="1400" dirty="0">
                      <a:ln w="0"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+mj-lt"/>
                      <a:cs typeface="Calibri" panose="020F0502020204030204" pitchFamily="34" charset="0"/>
                    </a:rPr>
                    <a:t>Supply Chain</a:t>
                  </a:r>
                </a:p>
              </p:txBody>
            </p:sp>
            <p:sp>
              <p:nvSpPr>
                <p:cNvPr id="15" name="矩形 75">
                  <a:extLst>
                    <a:ext uri="{FF2B5EF4-FFF2-40B4-BE49-F238E27FC236}">
                      <a16:creationId xmlns:a16="http://schemas.microsoft.com/office/drawing/2014/main" id="{5EAF14ED-0AF0-B39A-7FD6-D58E52E2EB90}"/>
                    </a:ext>
                  </a:extLst>
                </p:cNvPr>
                <p:cNvSpPr/>
                <p:nvPr/>
              </p:nvSpPr>
              <p:spPr>
                <a:xfrm>
                  <a:off x="515977" y="891627"/>
                  <a:ext cx="1838768" cy="720356"/>
                </a:xfrm>
                <a:prstGeom prst="rect">
                  <a:avLst/>
                </a:prstGeom>
              </p:spPr>
              <p:txBody>
                <a:bodyPr wrap="square" lIns="68573" tIns="34289" rIns="68573" bIns="34289">
                  <a:spAutoFit/>
                </a:bodyPr>
                <a:lstStyle/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altLang="zh-CN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D&amp;B rating 5A-</a:t>
                  </a:r>
                </a:p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Financial strength</a:t>
                  </a:r>
                </a:p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altLang="zh-CN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Sustainable growth</a:t>
                  </a:r>
                  <a:endParaRPr lang="en-US" sz="1100" dirty="0">
                    <a:solidFill>
                      <a:prstClr val="black"/>
                    </a:solidFill>
                    <a:latin typeface="Calibri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" name="矩形 76">
                  <a:extLst>
                    <a:ext uri="{FF2B5EF4-FFF2-40B4-BE49-F238E27FC236}">
                      <a16:creationId xmlns:a16="http://schemas.microsoft.com/office/drawing/2014/main" id="{914DBE2E-5047-1D75-849E-D6D098F4207E}"/>
                    </a:ext>
                  </a:extLst>
                </p:cNvPr>
                <p:cNvSpPr/>
                <p:nvPr/>
              </p:nvSpPr>
              <p:spPr>
                <a:xfrm>
                  <a:off x="80384" y="2355726"/>
                  <a:ext cx="2210586" cy="940833"/>
                </a:xfrm>
                <a:prstGeom prst="rect">
                  <a:avLst/>
                </a:prstGeom>
              </p:spPr>
              <p:txBody>
                <a:bodyPr wrap="square" lIns="68573" tIns="34289" rIns="68573" bIns="34289">
                  <a:spAutoFit/>
                </a:bodyPr>
                <a:lstStyle/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altLang="zh-CN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Experienced R&amp;D engineers</a:t>
                  </a:r>
                </a:p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altLang="zh-CN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Leading technology</a:t>
                  </a:r>
                </a:p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altLang="zh-CN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Intellectual property</a:t>
                  </a:r>
                </a:p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endParaRPr lang="en-US" altLang="zh-CN" sz="1100" dirty="0">
                    <a:solidFill>
                      <a:prstClr val="black"/>
                    </a:solidFill>
                    <a:latin typeface="Calibri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8" name="矩形 76">
                  <a:extLst>
                    <a:ext uri="{FF2B5EF4-FFF2-40B4-BE49-F238E27FC236}">
                      <a16:creationId xmlns:a16="http://schemas.microsoft.com/office/drawing/2014/main" id="{E2AFB2C0-DA08-7C90-6B83-73C0862F84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4197" y="3723878"/>
                  <a:ext cx="2411908" cy="9786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02" tIns="45703" rIns="91402" bIns="45703">
                  <a:spAutoFit/>
                </a:bodyPr>
                <a:lstStyle/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altLang="zh-CN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  <a:cs typeface="+mn-ea"/>
                      <a:sym typeface="+mn-ea"/>
                    </a:rPr>
                    <a:t>Scientific planning</a:t>
                  </a:r>
                </a:p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altLang="zh-CN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  <a:cs typeface="+mn-ea"/>
                      <a:sym typeface="+mn-ea"/>
                    </a:rPr>
                    <a:t>Optimized production lines</a:t>
                  </a:r>
                </a:p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altLang="zh-CN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  <a:cs typeface="+mn-ea"/>
                      <a:sym typeface="+mn-ea"/>
                    </a:rPr>
                    <a:t>Maximized Efficiency</a:t>
                  </a:r>
                </a:p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Quick response to market</a:t>
                  </a:r>
                  <a:endParaRPr lang="en-US" altLang="zh-CN" sz="1100" dirty="0">
                    <a:solidFill>
                      <a:prstClr val="black"/>
                    </a:solidFill>
                    <a:latin typeface="Calibri"/>
                    <a:ea typeface="微软雅黑" panose="020B0503020204020204" pitchFamily="34" charset="-122"/>
                    <a:cs typeface="+mn-ea"/>
                    <a:sym typeface="+mn-ea"/>
                  </a:endParaRPr>
                </a:p>
              </p:txBody>
            </p:sp>
            <p:sp>
              <p:nvSpPr>
                <p:cNvPr id="19" name="圆角矩形 67">
                  <a:extLst>
                    <a:ext uri="{FF2B5EF4-FFF2-40B4-BE49-F238E27FC236}">
                      <a16:creationId xmlns:a16="http://schemas.microsoft.com/office/drawing/2014/main" id="{A29519A8-E695-B311-0535-CCE6E6CEEE90}"/>
                    </a:ext>
                  </a:extLst>
                </p:cNvPr>
                <p:cNvSpPr/>
                <p:nvPr/>
              </p:nvSpPr>
              <p:spPr>
                <a:xfrm>
                  <a:off x="6303921" y="2621384"/>
                  <a:ext cx="1334064" cy="389899"/>
                </a:xfrm>
                <a:prstGeom prst="roundRect">
                  <a:avLst/>
                </a:prstGeom>
                <a:solidFill>
                  <a:srgbClr val="139193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/>
                <a:lstStyle/>
                <a:p>
                  <a:pPr algn="ctr"/>
                  <a:r>
                    <a:rPr lang="en-US" sz="1400" dirty="0">
                      <a:ln w="0"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+mj-lt"/>
                      <a:cs typeface="Calibri" panose="020F0502020204030204" pitchFamily="34" charset="0"/>
                    </a:rPr>
                    <a:t>Quality</a:t>
                  </a:r>
                </a:p>
              </p:txBody>
            </p:sp>
            <p:sp>
              <p:nvSpPr>
                <p:cNvPr id="20" name="矩形 78">
                  <a:extLst>
                    <a:ext uri="{FF2B5EF4-FFF2-40B4-BE49-F238E27FC236}">
                      <a16:creationId xmlns:a16="http://schemas.microsoft.com/office/drawing/2014/main" id="{0DE06BC5-5D84-09CE-CD98-6345AB6CA42C}"/>
                    </a:ext>
                  </a:extLst>
                </p:cNvPr>
                <p:cNvSpPr/>
                <p:nvPr/>
              </p:nvSpPr>
              <p:spPr>
                <a:xfrm>
                  <a:off x="7678853" y="2433309"/>
                  <a:ext cx="1837065" cy="734045"/>
                </a:xfrm>
                <a:prstGeom prst="rect">
                  <a:avLst/>
                </a:prstGeom>
              </p:spPr>
              <p:txBody>
                <a:bodyPr wrap="square" lIns="68573" tIns="34289" rIns="68573" bIns="34289">
                  <a:spAutoFit/>
                </a:bodyPr>
                <a:lstStyle/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altLang="zh-CN" sz="1100" dirty="0">
                      <a:solidFill>
                        <a:prstClr val="black"/>
                      </a:solidFill>
                      <a:latin typeface="Calibri"/>
                      <a:ea typeface="宋体" panose="02010600030101010101" pitchFamily="2" charset="-122"/>
                    </a:rPr>
                    <a:t>Quality Certificates</a:t>
                  </a:r>
                </a:p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altLang="zh-CN" sz="1100" dirty="0">
                      <a:solidFill>
                        <a:prstClr val="black"/>
                      </a:solidFill>
                      <a:latin typeface="Calibri"/>
                      <a:ea typeface="宋体" panose="02010600030101010101" pitchFamily="2" charset="-122"/>
                    </a:rPr>
                    <a:t>Supplier Quality Control</a:t>
                  </a:r>
                </a:p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altLang="zh-CN" sz="1100" dirty="0">
                      <a:solidFill>
                        <a:prstClr val="black"/>
                      </a:solidFill>
                      <a:latin typeface="Calibri"/>
                      <a:ea typeface="宋体" panose="02010600030101010101" pitchFamily="2" charset="-122"/>
                    </a:rPr>
                    <a:t>Whole process QC</a:t>
                  </a:r>
                </a:p>
              </p:txBody>
            </p:sp>
            <p:sp>
              <p:nvSpPr>
                <p:cNvPr id="21" name="矩形 79">
                  <a:extLst>
                    <a:ext uri="{FF2B5EF4-FFF2-40B4-BE49-F238E27FC236}">
                      <a16:creationId xmlns:a16="http://schemas.microsoft.com/office/drawing/2014/main" id="{DCD7AB20-6552-38DE-5232-2E247637079C}"/>
                    </a:ext>
                  </a:extLst>
                </p:cNvPr>
                <p:cNvSpPr/>
                <p:nvPr/>
              </p:nvSpPr>
              <p:spPr>
                <a:xfrm>
                  <a:off x="6900335" y="3689442"/>
                  <a:ext cx="2676891" cy="955643"/>
                </a:xfrm>
                <a:prstGeom prst="rect">
                  <a:avLst/>
                </a:prstGeom>
              </p:spPr>
              <p:txBody>
                <a:bodyPr wrap="square" lIns="68573" tIns="34289" rIns="68573" bIns="34289">
                  <a:spAutoFit/>
                </a:bodyPr>
                <a:lstStyle/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First-class facility</a:t>
                  </a:r>
                </a:p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Sufficient production capacity</a:t>
                  </a:r>
                </a:p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Flexible and agile scheduling</a:t>
                  </a:r>
                </a:p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Fast delivery</a:t>
                  </a:r>
                </a:p>
              </p:txBody>
            </p:sp>
            <p:sp>
              <p:nvSpPr>
                <p:cNvPr id="22" name="圆角矩形 61">
                  <a:extLst>
                    <a:ext uri="{FF2B5EF4-FFF2-40B4-BE49-F238E27FC236}">
                      <a16:creationId xmlns:a16="http://schemas.microsoft.com/office/drawing/2014/main" id="{34D720C3-1DB3-73ED-FA87-F3FE5CA52B8F}"/>
                    </a:ext>
                  </a:extLst>
                </p:cNvPr>
                <p:cNvSpPr/>
                <p:nvPr/>
              </p:nvSpPr>
              <p:spPr>
                <a:xfrm>
                  <a:off x="6042684" y="1111866"/>
                  <a:ext cx="1334064" cy="389899"/>
                </a:xfrm>
                <a:prstGeom prst="roundRect">
                  <a:avLst/>
                </a:prstGeom>
                <a:solidFill>
                  <a:srgbClr val="139193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/>
                <a:lstStyle/>
                <a:p>
                  <a:pPr algn="ctr"/>
                  <a:r>
                    <a:rPr lang="en-US" sz="1400" dirty="0">
                      <a:ln w="0"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+mj-lt"/>
                      <a:cs typeface="Calibri" panose="020F0502020204030204" pitchFamily="34" charset="0"/>
                    </a:rPr>
                    <a:t>Service</a:t>
                  </a:r>
                </a:p>
              </p:txBody>
            </p:sp>
            <p:sp>
              <p:nvSpPr>
                <p:cNvPr id="23" name="矩形 80">
                  <a:extLst>
                    <a:ext uri="{FF2B5EF4-FFF2-40B4-BE49-F238E27FC236}">
                      <a16:creationId xmlns:a16="http://schemas.microsoft.com/office/drawing/2014/main" id="{53F806D9-18A6-F05F-9949-14E0E0C2C36C}"/>
                    </a:ext>
                  </a:extLst>
                </p:cNvPr>
                <p:cNvSpPr/>
                <p:nvPr/>
              </p:nvSpPr>
              <p:spPr>
                <a:xfrm>
                  <a:off x="7457266" y="823780"/>
                  <a:ext cx="2236669" cy="1380366"/>
                </a:xfrm>
                <a:prstGeom prst="rect">
                  <a:avLst/>
                </a:prstGeom>
              </p:spPr>
              <p:txBody>
                <a:bodyPr wrap="square" lIns="68573" tIns="34289" rIns="68573" bIns="34289">
                  <a:spAutoFit/>
                </a:bodyPr>
                <a:lstStyle/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altLang="zh-CN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Professional team</a:t>
                  </a:r>
                </a:p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altLang="zh-CN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Training</a:t>
                  </a:r>
                  <a:r>
                    <a:rPr lang="zh-CN" altLang="en-US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 </a:t>
                  </a:r>
                  <a:r>
                    <a:rPr lang="en-US" altLang="zh-CN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&amp;</a:t>
                  </a:r>
                  <a:r>
                    <a:rPr lang="zh-CN" altLang="en-US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 </a:t>
                  </a:r>
                  <a:r>
                    <a:rPr lang="en-US" altLang="zh-CN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guidance</a:t>
                  </a:r>
                </a:p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altLang="zh-CN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24/7 online support</a:t>
                  </a:r>
                </a:p>
                <a:p>
                  <a:pPr defTabSz="914400">
                    <a:lnSpc>
                      <a:spcPct val="120000"/>
                    </a:lnSpc>
                    <a:buFont typeface="Wingdings" panose="05000000000000000000" pitchFamily="2" charset="2"/>
                    <a:buChar char="u"/>
                    <a:defRPr/>
                  </a:pPr>
                  <a:r>
                    <a:rPr lang="en-US" sz="1100" dirty="0">
                      <a:solidFill>
                        <a:prstClr val="black"/>
                      </a:solidFill>
                      <a:latin typeface="Calibri"/>
                      <a:ea typeface="微软雅黑" panose="020B0503020204020204" pitchFamily="34" charset="-122"/>
                    </a:rPr>
                    <a:t>On-site support</a:t>
                  </a:r>
                </a:p>
                <a:p>
                  <a:pPr defTabSz="914400">
                    <a:lnSpc>
                      <a:spcPct val="120000"/>
                    </a:lnSpc>
                    <a:defRPr/>
                  </a:pPr>
                  <a:endParaRPr lang="en-US" sz="1100" dirty="0">
                    <a:solidFill>
                      <a:prstClr val="black"/>
                    </a:solidFill>
                    <a:latin typeface="Calibri"/>
                    <a:ea typeface="微软雅黑" panose="020B0503020204020204" pitchFamily="34" charset="-122"/>
                  </a:endParaRPr>
                </a:p>
                <a:p>
                  <a:pPr defTabSz="914400">
                    <a:lnSpc>
                      <a:spcPct val="120000"/>
                    </a:lnSpc>
                    <a:defRPr/>
                  </a:pPr>
                  <a:endParaRPr lang="zh-CN" altLang="en-US" sz="1100" dirty="0">
                    <a:solidFill>
                      <a:prstClr val="black"/>
                    </a:solidFill>
                    <a:latin typeface="Calibri"/>
                    <a:ea typeface="微软雅黑" panose="020B0503020204020204" pitchFamily="34" charset="-122"/>
                  </a:endParaRPr>
                </a:p>
              </p:txBody>
            </p:sp>
            <p:grpSp>
              <p:nvGrpSpPr>
                <p:cNvPr id="24" name="组合 118">
                  <a:extLst>
                    <a:ext uri="{FF2B5EF4-FFF2-40B4-BE49-F238E27FC236}">
                      <a16:creationId xmlns:a16="http://schemas.microsoft.com/office/drawing/2014/main" id="{7A32C09B-D692-BC30-0B2A-004A67395B43}"/>
                    </a:ext>
                  </a:extLst>
                </p:cNvPr>
                <p:cNvGrpSpPr/>
                <p:nvPr/>
              </p:nvGrpSpPr>
              <p:grpSpPr>
                <a:xfrm>
                  <a:off x="3355949" y="1287841"/>
                  <a:ext cx="2853641" cy="2512331"/>
                  <a:chOff x="4357736" y="2325434"/>
                  <a:chExt cx="3958312" cy="3429741"/>
                </a:xfrm>
              </p:grpSpPr>
              <p:sp>
                <p:nvSpPr>
                  <p:cNvPr id="25" name="object 5">
                    <a:extLst>
                      <a:ext uri="{FF2B5EF4-FFF2-40B4-BE49-F238E27FC236}">
                        <a16:creationId xmlns:a16="http://schemas.microsoft.com/office/drawing/2014/main" id="{135372A3-96EC-E2C1-1CDC-5C0D0909DD88}"/>
                      </a:ext>
                    </a:extLst>
                  </p:cNvPr>
                  <p:cNvSpPr/>
                  <p:nvPr/>
                </p:nvSpPr>
                <p:spPr>
                  <a:xfrm>
                    <a:off x="4465737" y="2325434"/>
                    <a:ext cx="3755138" cy="3238724"/>
                  </a:xfrm>
                  <a:prstGeom prst="rect">
                    <a:avLst/>
                  </a:prstGeom>
                  <a:blipFill dpi="0" rotWithShape="1">
                    <a:blip r:embed="rId3" cstate="print"/>
                    <a:srcRect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26" name="object 6">
                    <a:extLst>
                      <a:ext uri="{FF2B5EF4-FFF2-40B4-BE49-F238E27FC236}">
                        <a16:creationId xmlns:a16="http://schemas.microsoft.com/office/drawing/2014/main" id="{74EB171D-D3E4-D9F4-0CC2-602248372224}"/>
                      </a:ext>
                    </a:extLst>
                  </p:cNvPr>
                  <p:cNvSpPr/>
                  <p:nvPr/>
                </p:nvSpPr>
                <p:spPr>
                  <a:xfrm>
                    <a:off x="4398100" y="2446799"/>
                    <a:ext cx="3917948" cy="33083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7950" h="3453765">
                        <a:moveTo>
                          <a:pt x="682396" y="20612"/>
                        </a:moveTo>
                        <a:lnTo>
                          <a:pt x="677456" y="14808"/>
                        </a:lnTo>
                        <a:lnTo>
                          <a:pt x="694867" y="0"/>
                        </a:lnTo>
                        <a:lnTo>
                          <a:pt x="699808" y="5803"/>
                        </a:lnTo>
                        <a:lnTo>
                          <a:pt x="682396" y="20612"/>
                        </a:lnTo>
                        <a:close/>
                      </a:path>
                      <a:path w="3917950" h="3453765">
                        <a:moveTo>
                          <a:pt x="659510" y="40589"/>
                        </a:moveTo>
                        <a:lnTo>
                          <a:pt x="654418" y="34924"/>
                        </a:lnTo>
                        <a:lnTo>
                          <a:pt x="655408" y="34035"/>
                        </a:lnTo>
                        <a:lnTo>
                          <a:pt x="671652" y="19824"/>
                        </a:lnTo>
                        <a:lnTo>
                          <a:pt x="676668" y="25565"/>
                        </a:lnTo>
                        <a:lnTo>
                          <a:pt x="660447" y="39750"/>
                        </a:lnTo>
                        <a:lnTo>
                          <a:pt x="659510" y="40589"/>
                        </a:lnTo>
                        <a:close/>
                      </a:path>
                      <a:path w="3917950" h="3453765">
                        <a:moveTo>
                          <a:pt x="660447" y="39750"/>
                        </a:moveTo>
                        <a:close/>
                      </a:path>
                      <a:path w="3917950" h="3453765">
                        <a:moveTo>
                          <a:pt x="636930" y="60985"/>
                        </a:moveTo>
                        <a:lnTo>
                          <a:pt x="631761" y="55384"/>
                        </a:lnTo>
                        <a:lnTo>
                          <a:pt x="636016" y="51460"/>
                        </a:lnTo>
                        <a:lnTo>
                          <a:pt x="648754" y="40017"/>
                        </a:lnTo>
                        <a:lnTo>
                          <a:pt x="653846" y="45681"/>
                        </a:lnTo>
                        <a:lnTo>
                          <a:pt x="641132" y="57099"/>
                        </a:lnTo>
                        <a:lnTo>
                          <a:pt x="636930" y="60985"/>
                        </a:lnTo>
                        <a:close/>
                      </a:path>
                      <a:path w="3917950" h="3453765">
                        <a:moveTo>
                          <a:pt x="641132" y="57099"/>
                        </a:moveTo>
                        <a:close/>
                      </a:path>
                      <a:path w="3917950" h="3453765">
                        <a:moveTo>
                          <a:pt x="614654" y="81724"/>
                        </a:moveTo>
                        <a:lnTo>
                          <a:pt x="609409" y="76187"/>
                        </a:lnTo>
                        <a:lnTo>
                          <a:pt x="616864" y="69126"/>
                        </a:lnTo>
                        <a:lnTo>
                          <a:pt x="626160" y="60553"/>
                        </a:lnTo>
                        <a:lnTo>
                          <a:pt x="631329" y="66154"/>
                        </a:lnTo>
                        <a:lnTo>
                          <a:pt x="622043" y="74714"/>
                        </a:lnTo>
                        <a:lnTo>
                          <a:pt x="614654" y="81724"/>
                        </a:lnTo>
                        <a:close/>
                      </a:path>
                      <a:path w="3917950" h="3453765">
                        <a:moveTo>
                          <a:pt x="622046" y="74714"/>
                        </a:moveTo>
                        <a:close/>
                      </a:path>
                      <a:path w="3917950" h="3453765">
                        <a:moveTo>
                          <a:pt x="592708" y="102793"/>
                        </a:moveTo>
                        <a:lnTo>
                          <a:pt x="587400" y="97332"/>
                        </a:lnTo>
                        <a:lnTo>
                          <a:pt x="598061" y="86956"/>
                        </a:lnTo>
                        <a:lnTo>
                          <a:pt x="603884" y="81432"/>
                        </a:lnTo>
                        <a:lnTo>
                          <a:pt x="609130" y="86956"/>
                        </a:lnTo>
                        <a:lnTo>
                          <a:pt x="603210" y="92570"/>
                        </a:lnTo>
                        <a:lnTo>
                          <a:pt x="592708" y="102793"/>
                        </a:lnTo>
                        <a:close/>
                      </a:path>
                      <a:path w="3917950" h="3453765">
                        <a:moveTo>
                          <a:pt x="603211" y="92570"/>
                        </a:moveTo>
                        <a:close/>
                      </a:path>
                      <a:path w="3917950" h="3453765">
                        <a:moveTo>
                          <a:pt x="571093" y="124205"/>
                        </a:moveTo>
                        <a:lnTo>
                          <a:pt x="565696" y="118821"/>
                        </a:lnTo>
                        <a:lnTo>
                          <a:pt x="579285" y="105232"/>
                        </a:lnTo>
                        <a:lnTo>
                          <a:pt x="581939" y="102654"/>
                        </a:lnTo>
                        <a:lnTo>
                          <a:pt x="587248" y="108115"/>
                        </a:lnTo>
                        <a:lnTo>
                          <a:pt x="584631" y="110667"/>
                        </a:lnTo>
                        <a:lnTo>
                          <a:pt x="571093" y="124205"/>
                        </a:lnTo>
                        <a:close/>
                      </a:path>
                      <a:path w="3917950" h="3453765">
                        <a:moveTo>
                          <a:pt x="584631" y="110667"/>
                        </a:moveTo>
                        <a:close/>
                      </a:path>
                      <a:path w="3917950" h="3453765">
                        <a:moveTo>
                          <a:pt x="549808" y="145948"/>
                        </a:moveTo>
                        <a:lnTo>
                          <a:pt x="544347" y="140639"/>
                        </a:lnTo>
                        <a:lnTo>
                          <a:pt x="560285" y="124256"/>
                        </a:lnTo>
                        <a:lnTo>
                          <a:pt x="565746" y="129565"/>
                        </a:lnTo>
                        <a:lnTo>
                          <a:pt x="549808" y="145948"/>
                        </a:lnTo>
                        <a:close/>
                      </a:path>
                      <a:path w="3917950" h="3453765">
                        <a:moveTo>
                          <a:pt x="528904" y="167995"/>
                        </a:moveTo>
                        <a:lnTo>
                          <a:pt x="523303" y="162826"/>
                        </a:lnTo>
                        <a:lnTo>
                          <a:pt x="524763" y="161239"/>
                        </a:lnTo>
                        <a:lnTo>
                          <a:pt x="539038" y="146176"/>
                        </a:lnTo>
                        <a:lnTo>
                          <a:pt x="544576" y="151422"/>
                        </a:lnTo>
                        <a:lnTo>
                          <a:pt x="530328" y="166458"/>
                        </a:lnTo>
                        <a:lnTo>
                          <a:pt x="528904" y="167995"/>
                        </a:lnTo>
                        <a:close/>
                      </a:path>
                      <a:path w="3917950" h="3453765">
                        <a:moveTo>
                          <a:pt x="530328" y="166458"/>
                        </a:moveTo>
                        <a:close/>
                      </a:path>
                      <a:path w="3917950" h="3453765">
                        <a:moveTo>
                          <a:pt x="508342" y="190423"/>
                        </a:moveTo>
                        <a:lnTo>
                          <a:pt x="502666" y="185331"/>
                        </a:lnTo>
                        <a:lnTo>
                          <a:pt x="507098" y="180390"/>
                        </a:lnTo>
                        <a:lnTo>
                          <a:pt x="518134" y="168427"/>
                        </a:lnTo>
                        <a:lnTo>
                          <a:pt x="523735" y="173596"/>
                        </a:lnTo>
                        <a:lnTo>
                          <a:pt x="512715" y="185546"/>
                        </a:lnTo>
                        <a:lnTo>
                          <a:pt x="508342" y="190423"/>
                        </a:lnTo>
                        <a:close/>
                      </a:path>
                      <a:path w="3917950" h="3453765">
                        <a:moveTo>
                          <a:pt x="512724" y="185546"/>
                        </a:moveTo>
                        <a:close/>
                      </a:path>
                      <a:path w="3917950" h="3453765">
                        <a:moveTo>
                          <a:pt x="488111" y="213156"/>
                        </a:moveTo>
                        <a:lnTo>
                          <a:pt x="482384" y="208140"/>
                        </a:lnTo>
                        <a:lnTo>
                          <a:pt x="489686" y="199783"/>
                        </a:lnTo>
                        <a:lnTo>
                          <a:pt x="497573" y="190995"/>
                        </a:lnTo>
                        <a:lnTo>
                          <a:pt x="503250" y="196087"/>
                        </a:lnTo>
                        <a:lnTo>
                          <a:pt x="495380" y="204863"/>
                        </a:lnTo>
                        <a:lnTo>
                          <a:pt x="488111" y="213156"/>
                        </a:lnTo>
                        <a:close/>
                      </a:path>
                      <a:path w="3917950" h="3453765">
                        <a:moveTo>
                          <a:pt x="495380" y="204863"/>
                        </a:moveTo>
                        <a:close/>
                      </a:path>
                      <a:path w="3917950" h="3453765">
                        <a:moveTo>
                          <a:pt x="468249" y="236207"/>
                        </a:moveTo>
                        <a:lnTo>
                          <a:pt x="462445" y="231266"/>
                        </a:lnTo>
                        <a:lnTo>
                          <a:pt x="472528" y="219405"/>
                        </a:lnTo>
                        <a:lnTo>
                          <a:pt x="477367" y="213880"/>
                        </a:lnTo>
                        <a:lnTo>
                          <a:pt x="483107" y="218897"/>
                        </a:lnTo>
                        <a:lnTo>
                          <a:pt x="478287" y="224408"/>
                        </a:lnTo>
                        <a:lnTo>
                          <a:pt x="468249" y="236207"/>
                        </a:lnTo>
                        <a:close/>
                      </a:path>
                      <a:path w="3917950" h="3453765">
                        <a:moveTo>
                          <a:pt x="478287" y="224408"/>
                        </a:moveTo>
                        <a:close/>
                      </a:path>
                      <a:path w="3917950" h="3453765">
                        <a:moveTo>
                          <a:pt x="448741" y="259549"/>
                        </a:moveTo>
                        <a:lnTo>
                          <a:pt x="442861" y="254698"/>
                        </a:lnTo>
                        <a:lnTo>
                          <a:pt x="455637" y="239267"/>
                        </a:lnTo>
                        <a:lnTo>
                          <a:pt x="457504" y="237070"/>
                        </a:lnTo>
                        <a:lnTo>
                          <a:pt x="463308" y="242011"/>
                        </a:lnTo>
                        <a:lnTo>
                          <a:pt x="461461" y="244182"/>
                        </a:lnTo>
                        <a:lnTo>
                          <a:pt x="448741" y="259549"/>
                        </a:lnTo>
                        <a:close/>
                      </a:path>
                      <a:path w="3917950" h="3453765">
                        <a:moveTo>
                          <a:pt x="461461" y="244182"/>
                        </a:moveTo>
                        <a:close/>
                      </a:path>
                      <a:path w="3917950" h="3453765">
                        <a:moveTo>
                          <a:pt x="429590" y="283197"/>
                        </a:moveTo>
                        <a:lnTo>
                          <a:pt x="423646" y="278422"/>
                        </a:lnTo>
                        <a:lnTo>
                          <a:pt x="437997" y="260616"/>
                        </a:lnTo>
                        <a:lnTo>
                          <a:pt x="443928" y="265391"/>
                        </a:lnTo>
                        <a:lnTo>
                          <a:pt x="429590" y="283197"/>
                        </a:lnTo>
                        <a:close/>
                      </a:path>
                      <a:path w="3917950" h="3453765">
                        <a:moveTo>
                          <a:pt x="410857" y="307124"/>
                        </a:moveTo>
                        <a:lnTo>
                          <a:pt x="404799" y="302501"/>
                        </a:lnTo>
                        <a:lnTo>
                          <a:pt x="406552" y="300202"/>
                        </a:lnTo>
                        <a:lnTo>
                          <a:pt x="418896" y="284441"/>
                        </a:lnTo>
                        <a:lnTo>
                          <a:pt x="424903" y="289140"/>
                        </a:lnTo>
                        <a:lnTo>
                          <a:pt x="412558" y="304888"/>
                        </a:lnTo>
                        <a:lnTo>
                          <a:pt x="410857" y="307124"/>
                        </a:lnTo>
                        <a:close/>
                      </a:path>
                      <a:path w="3917950" h="3453765">
                        <a:moveTo>
                          <a:pt x="412559" y="304888"/>
                        </a:moveTo>
                        <a:close/>
                      </a:path>
                      <a:path w="3917950" h="3453765">
                        <a:moveTo>
                          <a:pt x="392493" y="331381"/>
                        </a:moveTo>
                        <a:lnTo>
                          <a:pt x="386372" y="326834"/>
                        </a:lnTo>
                        <a:lnTo>
                          <a:pt x="390728" y="320954"/>
                        </a:lnTo>
                        <a:lnTo>
                          <a:pt x="400176" y="308559"/>
                        </a:lnTo>
                        <a:lnTo>
                          <a:pt x="406234" y="313181"/>
                        </a:lnTo>
                        <a:lnTo>
                          <a:pt x="396799" y="325564"/>
                        </a:lnTo>
                        <a:lnTo>
                          <a:pt x="392493" y="331381"/>
                        </a:lnTo>
                        <a:close/>
                      </a:path>
                      <a:path w="3917950" h="3453765">
                        <a:moveTo>
                          <a:pt x="396816" y="325541"/>
                        </a:moveTo>
                        <a:close/>
                      </a:path>
                      <a:path w="3917950" h="3453765">
                        <a:moveTo>
                          <a:pt x="396799" y="325564"/>
                        </a:moveTo>
                        <a:close/>
                      </a:path>
                      <a:path w="3917950" h="3453765">
                        <a:moveTo>
                          <a:pt x="374497" y="355917"/>
                        </a:moveTo>
                        <a:lnTo>
                          <a:pt x="368312" y="351459"/>
                        </a:lnTo>
                        <a:lnTo>
                          <a:pt x="375183" y="341934"/>
                        </a:lnTo>
                        <a:lnTo>
                          <a:pt x="381825" y="332955"/>
                        </a:lnTo>
                        <a:lnTo>
                          <a:pt x="387946" y="337502"/>
                        </a:lnTo>
                        <a:lnTo>
                          <a:pt x="381315" y="346455"/>
                        </a:lnTo>
                        <a:lnTo>
                          <a:pt x="374497" y="355917"/>
                        </a:lnTo>
                        <a:close/>
                      </a:path>
                      <a:path w="3917950" h="3453765">
                        <a:moveTo>
                          <a:pt x="381317" y="346455"/>
                        </a:moveTo>
                        <a:close/>
                      </a:path>
                      <a:path w="3917950" h="3453765">
                        <a:moveTo>
                          <a:pt x="356882" y="380720"/>
                        </a:moveTo>
                        <a:lnTo>
                          <a:pt x="350634" y="376351"/>
                        </a:lnTo>
                        <a:lnTo>
                          <a:pt x="359905" y="363131"/>
                        </a:lnTo>
                        <a:lnTo>
                          <a:pt x="363854" y="357644"/>
                        </a:lnTo>
                        <a:lnTo>
                          <a:pt x="370039" y="362102"/>
                        </a:lnTo>
                        <a:lnTo>
                          <a:pt x="366101" y="367563"/>
                        </a:lnTo>
                        <a:lnTo>
                          <a:pt x="356882" y="380720"/>
                        </a:lnTo>
                        <a:close/>
                      </a:path>
                      <a:path w="3917950" h="3453765">
                        <a:moveTo>
                          <a:pt x="366102" y="367563"/>
                        </a:moveTo>
                        <a:close/>
                      </a:path>
                      <a:path w="3917950" h="3453765">
                        <a:moveTo>
                          <a:pt x="339648" y="405803"/>
                        </a:moveTo>
                        <a:lnTo>
                          <a:pt x="333349" y="401510"/>
                        </a:lnTo>
                        <a:lnTo>
                          <a:pt x="344906" y="384530"/>
                        </a:lnTo>
                        <a:lnTo>
                          <a:pt x="346265" y="382600"/>
                        </a:lnTo>
                        <a:lnTo>
                          <a:pt x="352513" y="386968"/>
                        </a:lnTo>
                        <a:lnTo>
                          <a:pt x="351158" y="388886"/>
                        </a:lnTo>
                        <a:lnTo>
                          <a:pt x="339648" y="405803"/>
                        </a:lnTo>
                        <a:close/>
                      </a:path>
                      <a:path w="3917950" h="3453765">
                        <a:moveTo>
                          <a:pt x="351167" y="388886"/>
                        </a:moveTo>
                        <a:close/>
                      </a:path>
                      <a:path w="3917950" h="3453765">
                        <a:moveTo>
                          <a:pt x="322808" y="431139"/>
                        </a:moveTo>
                        <a:lnTo>
                          <a:pt x="316445" y="426935"/>
                        </a:lnTo>
                        <a:lnTo>
                          <a:pt x="329056" y="407873"/>
                        </a:lnTo>
                        <a:lnTo>
                          <a:pt x="335406" y="412076"/>
                        </a:lnTo>
                        <a:lnTo>
                          <a:pt x="322808" y="431139"/>
                        </a:lnTo>
                        <a:close/>
                      </a:path>
                      <a:path w="3917950" h="3453765">
                        <a:moveTo>
                          <a:pt x="306412" y="456717"/>
                        </a:moveTo>
                        <a:lnTo>
                          <a:pt x="299948" y="452691"/>
                        </a:lnTo>
                        <a:lnTo>
                          <a:pt x="301625" y="449999"/>
                        </a:lnTo>
                        <a:lnTo>
                          <a:pt x="312292" y="433387"/>
                        </a:lnTo>
                        <a:lnTo>
                          <a:pt x="318693" y="437502"/>
                        </a:lnTo>
                        <a:lnTo>
                          <a:pt x="308052" y="454088"/>
                        </a:lnTo>
                        <a:lnTo>
                          <a:pt x="306412" y="456717"/>
                        </a:lnTo>
                        <a:close/>
                      </a:path>
                      <a:path w="3917950" h="3453765">
                        <a:moveTo>
                          <a:pt x="308052" y="454088"/>
                        </a:moveTo>
                        <a:close/>
                      </a:path>
                      <a:path w="3917950" h="3453765">
                        <a:moveTo>
                          <a:pt x="290398" y="482599"/>
                        </a:moveTo>
                        <a:lnTo>
                          <a:pt x="283883" y="478650"/>
                        </a:lnTo>
                        <a:lnTo>
                          <a:pt x="287769" y="472224"/>
                        </a:lnTo>
                        <a:lnTo>
                          <a:pt x="295910" y="459155"/>
                        </a:lnTo>
                        <a:lnTo>
                          <a:pt x="302387" y="463181"/>
                        </a:lnTo>
                        <a:lnTo>
                          <a:pt x="294248" y="476237"/>
                        </a:lnTo>
                        <a:lnTo>
                          <a:pt x="290398" y="482599"/>
                        </a:lnTo>
                        <a:close/>
                      </a:path>
                      <a:path w="3917950" h="3453765">
                        <a:moveTo>
                          <a:pt x="294248" y="476237"/>
                        </a:moveTo>
                        <a:close/>
                      </a:path>
                      <a:path w="3917950" h="3453765">
                        <a:moveTo>
                          <a:pt x="274789" y="508711"/>
                        </a:moveTo>
                        <a:lnTo>
                          <a:pt x="268224" y="504863"/>
                        </a:lnTo>
                        <a:lnTo>
                          <a:pt x="274205" y="494652"/>
                        </a:lnTo>
                        <a:lnTo>
                          <a:pt x="279946" y="485178"/>
                        </a:lnTo>
                        <a:lnTo>
                          <a:pt x="286461" y="489115"/>
                        </a:lnTo>
                        <a:lnTo>
                          <a:pt x="280749" y="498576"/>
                        </a:lnTo>
                        <a:lnTo>
                          <a:pt x="274789" y="508711"/>
                        </a:lnTo>
                        <a:close/>
                      </a:path>
                      <a:path w="3917950" h="3453765">
                        <a:moveTo>
                          <a:pt x="280749" y="498576"/>
                        </a:moveTo>
                        <a:close/>
                      </a:path>
                      <a:path w="3917950" h="3453765">
                        <a:moveTo>
                          <a:pt x="259587" y="535076"/>
                        </a:moveTo>
                        <a:lnTo>
                          <a:pt x="252971" y="531304"/>
                        </a:lnTo>
                        <a:lnTo>
                          <a:pt x="260934" y="517283"/>
                        </a:lnTo>
                        <a:lnTo>
                          <a:pt x="264363" y="511441"/>
                        </a:lnTo>
                        <a:lnTo>
                          <a:pt x="270941" y="515289"/>
                        </a:lnTo>
                        <a:lnTo>
                          <a:pt x="267522" y="521119"/>
                        </a:lnTo>
                        <a:lnTo>
                          <a:pt x="259587" y="535076"/>
                        </a:lnTo>
                        <a:close/>
                      </a:path>
                      <a:path w="3917950" h="3453765">
                        <a:moveTo>
                          <a:pt x="267525" y="521119"/>
                        </a:moveTo>
                        <a:close/>
                      </a:path>
                      <a:path w="3917950" h="3453765">
                        <a:moveTo>
                          <a:pt x="244792" y="561657"/>
                        </a:moveTo>
                        <a:lnTo>
                          <a:pt x="238125" y="557987"/>
                        </a:lnTo>
                        <a:lnTo>
                          <a:pt x="247967" y="540105"/>
                        </a:lnTo>
                        <a:lnTo>
                          <a:pt x="249199" y="537933"/>
                        </a:lnTo>
                        <a:lnTo>
                          <a:pt x="255828" y="541693"/>
                        </a:lnTo>
                        <a:lnTo>
                          <a:pt x="254606" y="543852"/>
                        </a:lnTo>
                        <a:lnTo>
                          <a:pt x="244792" y="561657"/>
                        </a:lnTo>
                        <a:close/>
                      </a:path>
                      <a:path w="3917950" h="3453765">
                        <a:moveTo>
                          <a:pt x="254609" y="543852"/>
                        </a:moveTo>
                        <a:close/>
                      </a:path>
                      <a:path w="3917950" h="3453765">
                        <a:moveTo>
                          <a:pt x="230416" y="588479"/>
                        </a:moveTo>
                        <a:lnTo>
                          <a:pt x="223685" y="584885"/>
                        </a:lnTo>
                        <a:lnTo>
                          <a:pt x="234441" y="564718"/>
                        </a:lnTo>
                        <a:lnTo>
                          <a:pt x="241160" y="568299"/>
                        </a:lnTo>
                        <a:lnTo>
                          <a:pt x="230416" y="588479"/>
                        </a:lnTo>
                        <a:close/>
                      </a:path>
                      <a:path w="3917950" h="3453765">
                        <a:moveTo>
                          <a:pt x="216496" y="615480"/>
                        </a:moveTo>
                        <a:lnTo>
                          <a:pt x="209676" y="612076"/>
                        </a:lnTo>
                        <a:lnTo>
                          <a:pt x="210858" y="609701"/>
                        </a:lnTo>
                        <a:lnTo>
                          <a:pt x="220154" y="591692"/>
                        </a:lnTo>
                        <a:lnTo>
                          <a:pt x="226923" y="595185"/>
                        </a:lnTo>
                        <a:lnTo>
                          <a:pt x="217640" y="613181"/>
                        </a:lnTo>
                        <a:lnTo>
                          <a:pt x="216496" y="615480"/>
                        </a:lnTo>
                        <a:close/>
                      </a:path>
                      <a:path w="3917950" h="3453765">
                        <a:moveTo>
                          <a:pt x="217643" y="613174"/>
                        </a:moveTo>
                        <a:close/>
                      </a:path>
                      <a:path w="3917950" h="3453765">
                        <a:moveTo>
                          <a:pt x="217640" y="613181"/>
                        </a:moveTo>
                        <a:close/>
                      </a:path>
                      <a:path w="3917950" h="3453765">
                        <a:moveTo>
                          <a:pt x="202996" y="642746"/>
                        </a:moveTo>
                        <a:lnTo>
                          <a:pt x="196126" y="639432"/>
                        </a:lnTo>
                        <a:lnTo>
                          <a:pt x="199097" y="633272"/>
                        </a:lnTo>
                        <a:lnTo>
                          <a:pt x="206273" y="618896"/>
                        </a:lnTo>
                        <a:lnTo>
                          <a:pt x="213093" y="622299"/>
                        </a:lnTo>
                        <a:lnTo>
                          <a:pt x="205937" y="636650"/>
                        </a:lnTo>
                        <a:lnTo>
                          <a:pt x="202996" y="642746"/>
                        </a:lnTo>
                        <a:close/>
                      </a:path>
                      <a:path w="3917950" h="3453765">
                        <a:moveTo>
                          <a:pt x="205937" y="636650"/>
                        </a:moveTo>
                        <a:close/>
                      </a:path>
                      <a:path w="3917950" h="3453765">
                        <a:moveTo>
                          <a:pt x="189915" y="670217"/>
                        </a:moveTo>
                        <a:lnTo>
                          <a:pt x="183006" y="667003"/>
                        </a:lnTo>
                        <a:lnTo>
                          <a:pt x="187655" y="657034"/>
                        </a:lnTo>
                        <a:lnTo>
                          <a:pt x="192824" y="646302"/>
                        </a:lnTo>
                        <a:lnTo>
                          <a:pt x="199682" y="649604"/>
                        </a:lnTo>
                        <a:lnTo>
                          <a:pt x="194533" y="660311"/>
                        </a:lnTo>
                        <a:lnTo>
                          <a:pt x="189915" y="670217"/>
                        </a:lnTo>
                        <a:close/>
                      </a:path>
                      <a:path w="3917950" h="3453765">
                        <a:moveTo>
                          <a:pt x="194533" y="660311"/>
                        </a:moveTo>
                        <a:close/>
                      </a:path>
                      <a:path w="3917950" h="3453765">
                        <a:moveTo>
                          <a:pt x="177266" y="697890"/>
                        </a:moveTo>
                        <a:lnTo>
                          <a:pt x="170319" y="694766"/>
                        </a:lnTo>
                        <a:lnTo>
                          <a:pt x="176517" y="680961"/>
                        </a:lnTo>
                        <a:lnTo>
                          <a:pt x="179793" y="673912"/>
                        </a:lnTo>
                        <a:lnTo>
                          <a:pt x="186702" y="677125"/>
                        </a:lnTo>
                        <a:lnTo>
                          <a:pt x="183428" y="684148"/>
                        </a:lnTo>
                        <a:lnTo>
                          <a:pt x="177266" y="697890"/>
                        </a:lnTo>
                        <a:close/>
                      </a:path>
                      <a:path w="3917950" h="3453765">
                        <a:moveTo>
                          <a:pt x="183438" y="684148"/>
                        </a:moveTo>
                        <a:close/>
                      </a:path>
                      <a:path w="3917950" h="3453765">
                        <a:moveTo>
                          <a:pt x="165036" y="725754"/>
                        </a:moveTo>
                        <a:lnTo>
                          <a:pt x="158051" y="722731"/>
                        </a:lnTo>
                        <a:lnTo>
                          <a:pt x="165793" y="704849"/>
                        </a:lnTo>
                        <a:lnTo>
                          <a:pt x="167195" y="701725"/>
                        </a:lnTo>
                        <a:lnTo>
                          <a:pt x="174142" y="704849"/>
                        </a:lnTo>
                        <a:lnTo>
                          <a:pt x="172659" y="708164"/>
                        </a:lnTo>
                        <a:lnTo>
                          <a:pt x="165036" y="725754"/>
                        </a:lnTo>
                        <a:close/>
                      </a:path>
                      <a:path w="3917950" h="3453765">
                        <a:moveTo>
                          <a:pt x="172659" y="708164"/>
                        </a:moveTo>
                        <a:close/>
                      </a:path>
                      <a:path w="3917950" h="3453765">
                        <a:moveTo>
                          <a:pt x="153250" y="753808"/>
                        </a:moveTo>
                        <a:lnTo>
                          <a:pt x="146215" y="750874"/>
                        </a:lnTo>
                        <a:lnTo>
                          <a:pt x="155003" y="729780"/>
                        </a:lnTo>
                        <a:lnTo>
                          <a:pt x="162039" y="732701"/>
                        </a:lnTo>
                        <a:lnTo>
                          <a:pt x="153250" y="753808"/>
                        </a:lnTo>
                        <a:close/>
                      </a:path>
                      <a:path w="3917950" h="3453765">
                        <a:moveTo>
                          <a:pt x="141922" y="781989"/>
                        </a:moveTo>
                        <a:lnTo>
                          <a:pt x="134810" y="779259"/>
                        </a:lnTo>
                        <a:lnTo>
                          <a:pt x="143319" y="757986"/>
                        </a:lnTo>
                        <a:lnTo>
                          <a:pt x="150393" y="760818"/>
                        </a:lnTo>
                        <a:lnTo>
                          <a:pt x="141922" y="781989"/>
                        </a:lnTo>
                        <a:close/>
                      </a:path>
                      <a:path w="3917950" h="3453765">
                        <a:moveTo>
                          <a:pt x="142227" y="781215"/>
                        </a:moveTo>
                        <a:close/>
                      </a:path>
                      <a:path w="3917950" h="3453765">
                        <a:moveTo>
                          <a:pt x="131051" y="810412"/>
                        </a:moveTo>
                        <a:lnTo>
                          <a:pt x="123913" y="807770"/>
                        </a:lnTo>
                        <a:lnTo>
                          <a:pt x="125602" y="803186"/>
                        </a:lnTo>
                        <a:lnTo>
                          <a:pt x="132079" y="786371"/>
                        </a:lnTo>
                        <a:lnTo>
                          <a:pt x="139191" y="789101"/>
                        </a:lnTo>
                        <a:lnTo>
                          <a:pt x="132721" y="805903"/>
                        </a:lnTo>
                        <a:lnTo>
                          <a:pt x="131051" y="810412"/>
                        </a:lnTo>
                        <a:close/>
                      </a:path>
                      <a:path w="3917950" h="3453765">
                        <a:moveTo>
                          <a:pt x="132727" y="805903"/>
                        </a:moveTo>
                        <a:close/>
                      </a:path>
                      <a:path w="3917950" h="3453765">
                        <a:moveTo>
                          <a:pt x="120624" y="839000"/>
                        </a:moveTo>
                        <a:lnTo>
                          <a:pt x="113449" y="836460"/>
                        </a:lnTo>
                        <a:lnTo>
                          <a:pt x="116395" y="828128"/>
                        </a:lnTo>
                        <a:lnTo>
                          <a:pt x="121272" y="814920"/>
                        </a:lnTo>
                        <a:lnTo>
                          <a:pt x="128422" y="817562"/>
                        </a:lnTo>
                        <a:lnTo>
                          <a:pt x="123552" y="830745"/>
                        </a:lnTo>
                        <a:lnTo>
                          <a:pt x="120624" y="839000"/>
                        </a:lnTo>
                        <a:close/>
                      </a:path>
                      <a:path w="3917950" h="3453765">
                        <a:moveTo>
                          <a:pt x="123552" y="830745"/>
                        </a:moveTo>
                        <a:close/>
                      </a:path>
                      <a:path w="3917950" h="3453765">
                        <a:moveTo>
                          <a:pt x="110642" y="867740"/>
                        </a:moveTo>
                        <a:lnTo>
                          <a:pt x="103428" y="865301"/>
                        </a:lnTo>
                        <a:lnTo>
                          <a:pt x="107505" y="853236"/>
                        </a:lnTo>
                        <a:lnTo>
                          <a:pt x="110909" y="843635"/>
                        </a:lnTo>
                        <a:lnTo>
                          <a:pt x="118084" y="846175"/>
                        </a:lnTo>
                        <a:lnTo>
                          <a:pt x="114701" y="855751"/>
                        </a:lnTo>
                        <a:lnTo>
                          <a:pt x="110642" y="867740"/>
                        </a:lnTo>
                        <a:close/>
                      </a:path>
                      <a:path w="3917950" h="3453765">
                        <a:moveTo>
                          <a:pt x="114706" y="855751"/>
                        </a:moveTo>
                        <a:close/>
                      </a:path>
                      <a:path w="3917950" h="3453765">
                        <a:moveTo>
                          <a:pt x="101104" y="896632"/>
                        </a:moveTo>
                        <a:lnTo>
                          <a:pt x="93852" y="894283"/>
                        </a:lnTo>
                        <a:lnTo>
                          <a:pt x="98958" y="878484"/>
                        </a:lnTo>
                        <a:lnTo>
                          <a:pt x="100977" y="872515"/>
                        </a:lnTo>
                        <a:lnTo>
                          <a:pt x="108203" y="874953"/>
                        </a:lnTo>
                        <a:lnTo>
                          <a:pt x="106180" y="880910"/>
                        </a:lnTo>
                        <a:lnTo>
                          <a:pt x="101104" y="896632"/>
                        </a:lnTo>
                        <a:close/>
                      </a:path>
                      <a:path w="3917950" h="3453765">
                        <a:moveTo>
                          <a:pt x="106184" y="880910"/>
                        </a:moveTo>
                        <a:close/>
                      </a:path>
                      <a:path w="3917950" h="3453765">
                        <a:moveTo>
                          <a:pt x="92011" y="925664"/>
                        </a:moveTo>
                        <a:lnTo>
                          <a:pt x="84734" y="923429"/>
                        </a:lnTo>
                        <a:lnTo>
                          <a:pt x="90745" y="903884"/>
                        </a:lnTo>
                        <a:lnTo>
                          <a:pt x="91516" y="901534"/>
                        </a:lnTo>
                        <a:lnTo>
                          <a:pt x="98767" y="903884"/>
                        </a:lnTo>
                        <a:lnTo>
                          <a:pt x="98002" y="906221"/>
                        </a:lnTo>
                        <a:lnTo>
                          <a:pt x="92011" y="925664"/>
                        </a:lnTo>
                        <a:close/>
                      </a:path>
                      <a:path w="3917950" h="3453765">
                        <a:moveTo>
                          <a:pt x="98005" y="906221"/>
                        </a:moveTo>
                        <a:close/>
                      </a:path>
                      <a:path w="3917950" h="3453765">
                        <a:moveTo>
                          <a:pt x="83375" y="954849"/>
                        </a:moveTo>
                        <a:lnTo>
                          <a:pt x="76060" y="952703"/>
                        </a:lnTo>
                        <a:lnTo>
                          <a:pt x="82486" y="930757"/>
                        </a:lnTo>
                        <a:lnTo>
                          <a:pt x="89801" y="932903"/>
                        </a:lnTo>
                        <a:lnTo>
                          <a:pt x="83375" y="954849"/>
                        </a:lnTo>
                        <a:close/>
                      </a:path>
                      <a:path w="3917950" h="3453765">
                        <a:moveTo>
                          <a:pt x="75209" y="984097"/>
                        </a:moveTo>
                        <a:lnTo>
                          <a:pt x="67843" y="982154"/>
                        </a:lnTo>
                        <a:lnTo>
                          <a:pt x="73977" y="960081"/>
                        </a:lnTo>
                        <a:lnTo>
                          <a:pt x="81318" y="962126"/>
                        </a:lnTo>
                        <a:lnTo>
                          <a:pt x="75209" y="984097"/>
                        </a:lnTo>
                        <a:close/>
                      </a:path>
                      <a:path w="3917950" h="3453765">
                        <a:moveTo>
                          <a:pt x="75488" y="983056"/>
                        </a:moveTo>
                        <a:close/>
                      </a:path>
                      <a:path w="3917950" h="3453765">
                        <a:moveTo>
                          <a:pt x="67525" y="1013536"/>
                        </a:moveTo>
                        <a:lnTo>
                          <a:pt x="60134" y="1011707"/>
                        </a:lnTo>
                        <a:lnTo>
                          <a:pt x="61290" y="1007033"/>
                        </a:lnTo>
                        <a:lnTo>
                          <a:pt x="65900" y="989533"/>
                        </a:lnTo>
                        <a:lnTo>
                          <a:pt x="73278" y="991476"/>
                        </a:lnTo>
                        <a:lnTo>
                          <a:pt x="68668" y="1008951"/>
                        </a:lnTo>
                        <a:lnTo>
                          <a:pt x="67525" y="1013536"/>
                        </a:lnTo>
                        <a:close/>
                      </a:path>
                      <a:path w="3917950" h="3453765">
                        <a:moveTo>
                          <a:pt x="68669" y="1008949"/>
                        </a:moveTo>
                        <a:close/>
                      </a:path>
                      <a:path w="3917950" h="3453765">
                        <a:moveTo>
                          <a:pt x="68668" y="1008951"/>
                        </a:moveTo>
                        <a:close/>
                      </a:path>
                      <a:path w="3917950" h="3453765">
                        <a:moveTo>
                          <a:pt x="60299" y="1043101"/>
                        </a:moveTo>
                        <a:lnTo>
                          <a:pt x="52882" y="1041361"/>
                        </a:lnTo>
                        <a:lnTo>
                          <a:pt x="54800" y="1033183"/>
                        </a:lnTo>
                        <a:lnTo>
                          <a:pt x="58292" y="1019098"/>
                        </a:lnTo>
                        <a:lnTo>
                          <a:pt x="65697" y="1020940"/>
                        </a:lnTo>
                        <a:lnTo>
                          <a:pt x="62192" y="1034986"/>
                        </a:lnTo>
                        <a:lnTo>
                          <a:pt x="60299" y="1043101"/>
                        </a:lnTo>
                        <a:close/>
                      </a:path>
                      <a:path w="3917950" h="3453765">
                        <a:moveTo>
                          <a:pt x="62192" y="1034986"/>
                        </a:moveTo>
                        <a:close/>
                      </a:path>
                      <a:path w="3917950" h="3453765">
                        <a:moveTo>
                          <a:pt x="53530" y="1072756"/>
                        </a:moveTo>
                        <a:lnTo>
                          <a:pt x="46088" y="1071130"/>
                        </a:lnTo>
                        <a:lnTo>
                          <a:pt x="48640" y="1059459"/>
                        </a:lnTo>
                        <a:lnTo>
                          <a:pt x="51142" y="1048778"/>
                        </a:lnTo>
                        <a:lnTo>
                          <a:pt x="58559" y="1050518"/>
                        </a:lnTo>
                        <a:lnTo>
                          <a:pt x="56072" y="1061173"/>
                        </a:lnTo>
                        <a:lnTo>
                          <a:pt x="53530" y="1072756"/>
                        </a:lnTo>
                        <a:close/>
                      </a:path>
                      <a:path w="3917950" h="3453765">
                        <a:moveTo>
                          <a:pt x="56072" y="1061173"/>
                        </a:moveTo>
                        <a:close/>
                      </a:path>
                      <a:path w="3917950" h="3453765">
                        <a:moveTo>
                          <a:pt x="47218" y="1102525"/>
                        </a:moveTo>
                        <a:lnTo>
                          <a:pt x="39750" y="1100988"/>
                        </a:lnTo>
                        <a:lnTo>
                          <a:pt x="42849" y="1085875"/>
                        </a:lnTo>
                        <a:lnTo>
                          <a:pt x="44450" y="1078572"/>
                        </a:lnTo>
                        <a:lnTo>
                          <a:pt x="51892" y="1080198"/>
                        </a:lnTo>
                        <a:lnTo>
                          <a:pt x="50294" y="1087475"/>
                        </a:lnTo>
                        <a:lnTo>
                          <a:pt x="47218" y="1102525"/>
                        </a:lnTo>
                        <a:close/>
                      </a:path>
                      <a:path w="3917950" h="3453765">
                        <a:moveTo>
                          <a:pt x="50294" y="1087475"/>
                        </a:moveTo>
                        <a:close/>
                      </a:path>
                      <a:path w="3917950" h="3453765">
                        <a:moveTo>
                          <a:pt x="41363" y="1132382"/>
                        </a:moveTo>
                        <a:lnTo>
                          <a:pt x="33870" y="1130960"/>
                        </a:lnTo>
                        <a:lnTo>
                          <a:pt x="37414" y="1112418"/>
                        </a:lnTo>
                        <a:lnTo>
                          <a:pt x="38214" y="1108455"/>
                        </a:lnTo>
                        <a:lnTo>
                          <a:pt x="45681" y="1109992"/>
                        </a:lnTo>
                        <a:lnTo>
                          <a:pt x="44884" y="1113929"/>
                        </a:lnTo>
                        <a:lnTo>
                          <a:pt x="41363" y="1132382"/>
                        </a:lnTo>
                        <a:close/>
                      </a:path>
                      <a:path w="3917950" h="3453765">
                        <a:moveTo>
                          <a:pt x="44884" y="1113929"/>
                        </a:moveTo>
                        <a:close/>
                      </a:path>
                      <a:path w="3917950" h="3453765">
                        <a:moveTo>
                          <a:pt x="35966" y="1162329"/>
                        </a:moveTo>
                        <a:lnTo>
                          <a:pt x="28460" y="1161008"/>
                        </a:lnTo>
                        <a:lnTo>
                          <a:pt x="32448" y="1138440"/>
                        </a:lnTo>
                        <a:lnTo>
                          <a:pt x="39941" y="1139863"/>
                        </a:lnTo>
                        <a:lnTo>
                          <a:pt x="35966" y="1162329"/>
                        </a:lnTo>
                        <a:close/>
                      </a:path>
                      <a:path w="3917950" h="3453765">
                        <a:moveTo>
                          <a:pt x="31038" y="1192352"/>
                        </a:moveTo>
                        <a:lnTo>
                          <a:pt x="23520" y="1191133"/>
                        </a:lnTo>
                        <a:lnTo>
                          <a:pt x="27165" y="1168565"/>
                        </a:lnTo>
                        <a:lnTo>
                          <a:pt x="34696" y="1169784"/>
                        </a:lnTo>
                        <a:lnTo>
                          <a:pt x="31038" y="1192352"/>
                        </a:lnTo>
                        <a:close/>
                      </a:path>
                      <a:path w="3917950" h="3453765">
                        <a:moveTo>
                          <a:pt x="26606" y="1222400"/>
                        </a:moveTo>
                        <a:lnTo>
                          <a:pt x="19050" y="1221397"/>
                        </a:lnTo>
                        <a:lnTo>
                          <a:pt x="19253" y="1219885"/>
                        </a:lnTo>
                        <a:lnTo>
                          <a:pt x="22377" y="1198727"/>
                        </a:lnTo>
                        <a:lnTo>
                          <a:pt x="29908" y="1199832"/>
                        </a:lnTo>
                        <a:lnTo>
                          <a:pt x="26735" y="1221397"/>
                        </a:lnTo>
                        <a:lnTo>
                          <a:pt x="26606" y="1222400"/>
                        </a:lnTo>
                        <a:close/>
                      </a:path>
                      <a:path w="3917950" h="3453765">
                        <a:moveTo>
                          <a:pt x="22644" y="1252562"/>
                        </a:moveTo>
                        <a:lnTo>
                          <a:pt x="15074" y="1251661"/>
                        </a:lnTo>
                        <a:lnTo>
                          <a:pt x="15621" y="1247051"/>
                        </a:lnTo>
                        <a:lnTo>
                          <a:pt x="18046" y="1228940"/>
                        </a:lnTo>
                        <a:lnTo>
                          <a:pt x="25590" y="1229956"/>
                        </a:lnTo>
                        <a:lnTo>
                          <a:pt x="23184" y="1248028"/>
                        </a:lnTo>
                        <a:lnTo>
                          <a:pt x="22644" y="1252562"/>
                        </a:lnTo>
                        <a:close/>
                      </a:path>
                      <a:path w="3917950" h="3453765">
                        <a:moveTo>
                          <a:pt x="23184" y="1248028"/>
                        </a:moveTo>
                        <a:close/>
                      </a:path>
                      <a:path w="3917950" h="3453765">
                        <a:moveTo>
                          <a:pt x="19138" y="1282788"/>
                        </a:moveTo>
                        <a:lnTo>
                          <a:pt x="11569" y="1282001"/>
                        </a:lnTo>
                        <a:lnTo>
                          <a:pt x="12369" y="1274330"/>
                        </a:lnTo>
                        <a:lnTo>
                          <a:pt x="14173" y="1259230"/>
                        </a:lnTo>
                        <a:lnTo>
                          <a:pt x="21742" y="1260132"/>
                        </a:lnTo>
                        <a:lnTo>
                          <a:pt x="19946" y="1275206"/>
                        </a:lnTo>
                        <a:lnTo>
                          <a:pt x="19138" y="1282788"/>
                        </a:lnTo>
                        <a:close/>
                      </a:path>
                      <a:path w="3917950" h="3453765">
                        <a:moveTo>
                          <a:pt x="19946" y="1275206"/>
                        </a:moveTo>
                        <a:close/>
                      </a:path>
                      <a:path w="3917950" h="3453765">
                        <a:moveTo>
                          <a:pt x="16103" y="1313065"/>
                        </a:moveTo>
                        <a:lnTo>
                          <a:pt x="8521" y="1312379"/>
                        </a:lnTo>
                        <a:lnTo>
                          <a:pt x="9486" y="1301737"/>
                        </a:lnTo>
                        <a:lnTo>
                          <a:pt x="10769" y="1289570"/>
                        </a:lnTo>
                        <a:lnTo>
                          <a:pt x="18351" y="1290370"/>
                        </a:lnTo>
                        <a:lnTo>
                          <a:pt x="17064" y="1302499"/>
                        </a:lnTo>
                        <a:lnTo>
                          <a:pt x="16103" y="1313065"/>
                        </a:lnTo>
                        <a:close/>
                      </a:path>
                      <a:path w="3917950" h="3453765">
                        <a:moveTo>
                          <a:pt x="13538" y="1343380"/>
                        </a:moveTo>
                        <a:lnTo>
                          <a:pt x="5943" y="1342796"/>
                        </a:lnTo>
                        <a:lnTo>
                          <a:pt x="6985" y="1329245"/>
                        </a:lnTo>
                        <a:lnTo>
                          <a:pt x="7823" y="1319961"/>
                        </a:lnTo>
                        <a:lnTo>
                          <a:pt x="15417" y="1320660"/>
                        </a:lnTo>
                        <a:lnTo>
                          <a:pt x="14575" y="1329905"/>
                        </a:lnTo>
                        <a:lnTo>
                          <a:pt x="13538" y="1343380"/>
                        </a:lnTo>
                        <a:close/>
                      </a:path>
                      <a:path w="3917950" h="3453765">
                        <a:moveTo>
                          <a:pt x="11429" y="1373733"/>
                        </a:moveTo>
                        <a:lnTo>
                          <a:pt x="3822" y="1373263"/>
                        </a:lnTo>
                        <a:lnTo>
                          <a:pt x="4851" y="1356855"/>
                        </a:lnTo>
                        <a:lnTo>
                          <a:pt x="5359" y="1350390"/>
                        </a:lnTo>
                        <a:lnTo>
                          <a:pt x="12953" y="1350975"/>
                        </a:lnTo>
                        <a:lnTo>
                          <a:pt x="12455" y="1357414"/>
                        </a:lnTo>
                        <a:lnTo>
                          <a:pt x="11429" y="1373733"/>
                        </a:lnTo>
                        <a:close/>
                      </a:path>
                      <a:path w="3917950" h="3453765">
                        <a:moveTo>
                          <a:pt x="9778" y="1404124"/>
                        </a:moveTo>
                        <a:lnTo>
                          <a:pt x="2171" y="1403743"/>
                        </a:lnTo>
                        <a:lnTo>
                          <a:pt x="3111" y="1384579"/>
                        </a:lnTo>
                        <a:lnTo>
                          <a:pt x="3340" y="1380858"/>
                        </a:lnTo>
                        <a:lnTo>
                          <a:pt x="10947" y="1381340"/>
                        </a:lnTo>
                        <a:lnTo>
                          <a:pt x="10716" y="1385036"/>
                        </a:lnTo>
                        <a:lnTo>
                          <a:pt x="9778" y="1404124"/>
                        </a:lnTo>
                        <a:close/>
                      </a:path>
                      <a:path w="3917950" h="3453765">
                        <a:moveTo>
                          <a:pt x="8597" y="1434515"/>
                        </a:moveTo>
                        <a:lnTo>
                          <a:pt x="990" y="1434249"/>
                        </a:lnTo>
                        <a:lnTo>
                          <a:pt x="1741" y="1412709"/>
                        </a:lnTo>
                        <a:lnTo>
                          <a:pt x="1803" y="1411351"/>
                        </a:lnTo>
                        <a:lnTo>
                          <a:pt x="9410" y="1411731"/>
                        </a:lnTo>
                        <a:lnTo>
                          <a:pt x="9359" y="1412709"/>
                        </a:lnTo>
                        <a:lnTo>
                          <a:pt x="8597" y="1434515"/>
                        </a:lnTo>
                        <a:close/>
                      </a:path>
                      <a:path w="3917950" h="3453765">
                        <a:moveTo>
                          <a:pt x="7874" y="1464944"/>
                        </a:moveTo>
                        <a:lnTo>
                          <a:pt x="253" y="1464779"/>
                        </a:lnTo>
                        <a:lnTo>
                          <a:pt x="736" y="1441919"/>
                        </a:lnTo>
                        <a:lnTo>
                          <a:pt x="8356" y="1442084"/>
                        </a:lnTo>
                        <a:lnTo>
                          <a:pt x="7874" y="1464944"/>
                        </a:lnTo>
                        <a:close/>
                      </a:path>
                      <a:path w="3917950" h="3453765">
                        <a:moveTo>
                          <a:pt x="7619" y="1495361"/>
                        </a:moveTo>
                        <a:lnTo>
                          <a:pt x="0" y="1495310"/>
                        </a:lnTo>
                        <a:lnTo>
                          <a:pt x="152" y="1472450"/>
                        </a:lnTo>
                        <a:lnTo>
                          <a:pt x="7772" y="1472501"/>
                        </a:lnTo>
                        <a:lnTo>
                          <a:pt x="7619" y="1495361"/>
                        </a:lnTo>
                        <a:close/>
                      </a:path>
                      <a:path w="3917950" h="3453765">
                        <a:moveTo>
                          <a:pt x="228" y="1525892"/>
                        </a:moveTo>
                        <a:lnTo>
                          <a:pt x="25" y="1502981"/>
                        </a:lnTo>
                        <a:lnTo>
                          <a:pt x="7645" y="1502930"/>
                        </a:lnTo>
                        <a:lnTo>
                          <a:pt x="7848" y="1525739"/>
                        </a:lnTo>
                        <a:lnTo>
                          <a:pt x="228" y="1525892"/>
                        </a:lnTo>
                        <a:close/>
                      </a:path>
                      <a:path w="3917950" h="3453765">
                        <a:moveTo>
                          <a:pt x="927" y="1556410"/>
                        </a:moveTo>
                        <a:lnTo>
                          <a:pt x="618" y="1546809"/>
                        </a:lnTo>
                        <a:lnTo>
                          <a:pt x="368" y="1533512"/>
                        </a:lnTo>
                        <a:lnTo>
                          <a:pt x="7988" y="1533359"/>
                        </a:lnTo>
                        <a:lnTo>
                          <a:pt x="8249" y="1547025"/>
                        </a:lnTo>
                        <a:lnTo>
                          <a:pt x="8547" y="1556169"/>
                        </a:lnTo>
                        <a:lnTo>
                          <a:pt x="927" y="1556410"/>
                        </a:lnTo>
                        <a:close/>
                      </a:path>
                      <a:path w="3917950" h="3453765">
                        <a:moveTo>
                          <a:pt x="8243" y="1546859"/>
                        </a:moveTo>
                        <a:close/>
                      </a:path>
                      <a:path w="3917950" h="3453765">
                        <a:moveTo>
                          <a:pt x="2082" y="1586915"/>
                        </a:moveTo>
                        <a:lnTo>
                          <a:pt x="1412" y="1571866"/>
                        </a:lnTo>
                        <a:lnTo>
                          <a:pt x="1168" y="1564030"/>
                        </a:lnTo>
                        <a:lnTo>
                          <a:pt x="8788" y="1563789"/>
                        </a:lnTo>
                        <a:lnTo>
                          <a:pt x="9056" y="1572183"/>
                        </a:lnTo>
                        <a:lnTo>
                          <a:pt x="9690" y="1586572"/>
                        </a:lnTo>
                        <a:lnTo>
                          <a:pt x="2082" y="1586915"/>
                        </a:lnTo>
                        <a:close/>
                      </a:path>
                      <a:path w="3917950" h="3453765">
                        <a:moveTo>
                          <a:pt x="9044" y="1571917"/>
                        </a:moveTo>
                        <a:close/>
                      </a:path>
                      <a:path w="3917950" h="3453765">
                        <a:moveTo>
                          <a:pt x="3695" y="1617395"/>
                        </a:moveTo>
                        <a:lnTo>
                          <a:pt x="2539" y="1597253"/>
                        </a:lnTo>
                        <a:lnTo>
                          <a:pt x="2412" y="1594523"/>
                        </a:lnTo>
                        <a:lnTo>
                          <a:pt x="10032" y="1594192"/>
                        </a:lnTo>
                        <a:lnTo>
                          <a:pt x="10170" y="1597253"/>
                        </a:lnTo>
                        <a:lnTo>
                          <a:pt x="11302" y="1616964"/>
                        </a:lnTo>
                        <a:lnTo>
                          <a:pt x="3695" y="1617395"/>
                        </a:lnTo>
                        <a:close/>
                      </a:path>
                      <a:path w="3917950" h="3453765">
                        <a:moveTo>
                          <a:pt x="5765" y="1647901"/>
                        </a:moveTo>
                        <a:lnTo>
                          <a:pt x="4165" y="1625053"/>
                        </a:lnTo>
                        <a:lnTo>
                          <a:pt x="11760" y="1624520"/>
                        </a:lnTo>
                        <a:lnTo>
                          <a:pt x="13360" y="1647278"/>
                        </a:lnTo>
                        <a:lnTo>
                          <a:pt x="5765" y="1647901"/>
                        </a:lnTo>
                        <a:close/>
                      </a:path>
                      <a:path w="3917950" h="3453765">
                        <a:moveTo>
                          <a:pt x="8356" y="1678317"/>
                        </a:moveTo>
                        <a:lnTo>
                          <a:pt x="7702" y="1671269"/>
                        </a:lnTo>
                        <a:lnTo>
                          <a:pt x="6400" y="1655495"/>
                        </a:lnTo>
                        <a:lnTo>
                          <a:pt x="13982" y="1654873"/>
                        </a:lnTo>
                        <a:lnTo>
                          <a:pt x="15408" y="1671967"/>
                        </a:lnTo>
                        <a:lnTo>
                          <a:pt x="15951" y="1677593"/>
                        </a:lnTo>
                        <a:lnTo>
                          <a:pt x="8356" y="1678317"/>
                        </a:lnTo>
                        <a:close/>
                      </a:path>
                      <a:path w="3917950" h="3453765">
                        <a:moveTo>
                          <a:pt x="15346" y="1671319"/>
                        </a:moveTo>
                        <a:close/>
                      </a:path>
                      <a:path w="3917950" h="3453765">
                        <a:moveTo>
                          <a:pt x="11404" y="1708696"/>
                        </a:moveTo>
                        <a:lnTo>
                          <a:pt x="10034" y="1695907"/>
                        </a:lnTo>
                        <a:lnTo>
                          <a:pt x="9080" y="1685912"/>
                        </a:lnTo>
                        <a:lnTo>
                          <a:pt x="16662" y="1685188"/>
                        </a:lnTo>
                        <a:lnTo>
                          <a:pt x="17776" y="1696694"/>
                        </a:lnTo>
                        <a:lnTo>
                          <a:pt x="18986" y="1707883"/>
                        </a:lnTo>
                        <a:lnTo>
                          <a:pt x="11404" y="1708696"/>
                        </a:lnTo>
                        <a:close/>
                      </a:path>
                      <a:path w="3917950" h="3453765">
                        <a:moveTo>
                          <a:pt x="17695" y="1695945"/>
                        </a:moveTo>
                        <a:close/>
                      </a:path>
                      <a:path w="3917950" h="3453765">
                        <a:moveTo>
                          <a:pt x="14909" y="1739023"/>
                        </a:moveTo>
                        <a:lnTo>
                          <a:pt x="12680" y="1720443"/>
                        </a:lnTo>
                        <a:lnTo>
                          <a:pt x="12230" y="1716277"/>
                        </a:lnTo>
                        <a:lnTo>
                          <a:pt x="19799" y="1715452"/>
                        </a:lnTo>
                        <a:lnTo>
                          <a:pt x="20452" y="1721332"/>
                        </a:lnTo>
                        <a:lnTo>
                          <a:pt x="22478" y="1738109"/>
                        </a:lnTo>
                        <a:lnTo>
                          <a:pt x="14909" y="1739023"/>
                        </a:lnTo>
                        <a:close/>
                      </a:path>
                      <a:path w="3917950" h="3453765">
                        <a:moveTo>
                          <a:pt x="20351" y="1720494"/>
                        </a:moveTo>
                        <a:close/>
                      </a:path>
                      <a:path w="3917950" h="3453765">
                        <a:moveTo>
                          <a:pt x="18872" y="1769287"/>
                        </a:moveTo>
                        <a:lnTo>
                          <a:pt x="15836" y="1746630"/>
                        </a:lnTo>
                        <a:lnTo>
                          <a:pt x="23393" y="1745627"/>
                        </a:lnTo>
                        <a:lnTo>
                          <a:pt x="26428" y="1768284"/>
                        </a:lnTo>
                        <a:lnTo>
                          <a:pt x="18872" y="1769287"/>
                        </a:lnTo>
                        <a:close/>
                      </a:path>
                      <a:path w="3917950" h="3453765">
                        <a:moveTo>
                          <a:pt x="23355" y="1799539"/>
                        </a:moveTo>
                        <a:lnTo>
                          <a:pt x="22408" y="1793519"/>
                        </a:lnTo>
                        <a:lnTo>
                          <a:pt x="19964" y="1776882"/>
                        </a:lnTo>
                        <a:lnTo>
                          <a:pt x="27508" y="1775777"/>
                        </a:lnTo>
                        <a:lnTo>
                          <a:pt x="30117" y="1793557"/>
                        </a:lnTo>
                        <a:lnTo>
                          <a:pt x="30873" y="1798332"/>
                        </a:lnTo>
                        <a:lnTo>
                          <a:pt x="23355" y="1799539"/>
                        </a:lnTo>
                        <a:close/>
                      </a:path>
                      <a:path w="3917950" h="3453765">
                        <a:moveTo>
                          <a:pt x="30117" y="1793557"/>
                        </a:moveTo>
                        <a:close/>
                      </a:path>
                      <a:path w="3917950" h="3453765">
                        <a:moveTo>
                          <a:pt x="28295" y="1829663"/>
                        </a:moveTo>
                        <a:lnTo>
                          <a:pt x="26441" y="1818944"/>
                        </a:lnTo>
                        <a:lnTo>
                          <a:pt x="24549" y="1807070"/>
                        </a:lnTo>
                        <a:lnTo>
                          <a:pt x="32080" y="1805863"/>
                        </a:lnTo>
                        <a:lnTo>
                          <a:pt x="33964" y="1817674"/>
                        </a:lnTo>
                        <a:lnTo>
                          <a:pt x="35801" y="1828368"/>
                        </a:lnTo>
                        <a:lnTo>
                          <a:pt x="28295" y="1829663"/>
                        </a:lnTo>
                        <a:close/>
                      </a:path>
                      <a:path w="3917950" h="3453765">
                        <a:moveTo>
                          <a:pt x="33693" y="1859711"/>
                        </a:moveTo>
                        <a:lnTo>
                          <a:pt x="30606" y="1843100"/>
                        </a:lnTo>
                        <a:lnTo>
                          <a:pt x="29590" y="1837169"/>
                        </a:lnTo>
                        <a:lnTo>
                          <a:pt x="37096" y="1835873"/>
                        </a:lnTo>
                        <a:lnTo>
                          <a:pt x="38122" y="1841792"/>
                        </a:lnTo>
                        <a:lnTo>
                          <a:pt x="41186" y="1858327"/>
                        </a:lnTo>
                        <a:lnTo>
                          <a:pt x="33693" y="1859711"/>
                        </a:lnTo>
                        <a:close/>
                      </a:path>
                      <a:path w="3917950" h="3453765">
                        <a:moveTo>
                          <a:pt x="38122" y="1841792"/>
                        </a:moveTo>
                        <a:close/>
                      </a:path>
                      <a:path w="3917950" h="3453765">
                        <a:moveTo>
                          <a:pt x="39535" y="1889671"/>
                        </a:moveTo>
                        <a:lnTo>
                          <a:pt x="35090" y="1867255"/>
                        </a:lnTo>
                        <a:lnTo>
                          <a:pt x="42557" y="1865769"/>
                        </a:lnTo>
                        <a:lnTo>
                          <a:pt x="47015" y="1888185"/>
                        </a:lnTo>
                        <a:lnTo>
                          <a:pt x="39535" y="1889671"/>
                        </a:lnTo>
                        <a:close/>
                      </a:path>
                      <a:path w="3917950" h="3453765">
                        <a:moveTo>
                          <a:pt x="45897" y="1919579"/>
                        </a:moveTo>
                        <a:lnTo>
                          <a:pt x="44869" y="1914956"/>
                        </a:lnTo>
                        <a:lnTo>
                          <a:pt x="41109" y="1897176"/>
                        </a:lnTo>
                        <a:lnTo>
                          <a:pt x="48564" y="1895602"/>
                        </a:lnTo>
                        <a:lnTo>
                          <a:pt x="52300" y="1913305"/>
                        </a:lnTo>
                        <a:lnTo>
                          <a:pt x="53339" y="1917903"/>
                        </a:lnTo>
                        <a:lnTo>
                          <a:pt x="45897" y="1919579"/>
                        </a:lnTo>
                        <a:close/>
                      </a:path>
                      <a:path w="3917950" h="3453765">
                        <a:moveTo>
                          <a:pt x="52717" y="1949335"/>
                        </a:moveTo>
                        <a:lnTo>
                          <a:pt x="50190" y="1938693"/>
                        </a:lnTo>
                        <a:lnTo>
                          <a:pt x="47574" y="1927009"/>
                        </a:lnTo>
                        <a:lnTo>
                          <a:pt x="55003" y="1925345"/>
                        </a:lnTo>
                        <a:lnTo>
                          <a:pt x="57608" y="1936953"/>
                        </a:lnTo>
                        <a:lnTo>
                          <a:pt x="60134" y="1947570"/>
                        </a:lnTo>
                        <a:lnTo>
                          <a:pt x="52717" y="1949335"/>
                        </a:lnTo>
                        <a:close/>
                      </a:path>
                      <a:path w="3917950" h="3453765">
                        <a:moveTo>
                          <a:pt x="59994" y="1978977"/>
                        </a:moveTo>
                        <a:lnTo>
                          <a:pt x="55816" y="1962315"/>
                        </a:lnTo>
                        <a:lnTo>
                          <a:pt x="54482" y="1956739"/>
                        </a:lnTo>
                        <a:lnTo>
                          <a:pt x="61899" y="1954987"/>
                        </a:lnTo>
                        <a:lnTo>
                          <a:pt x="63208" y="1960486"/>
                        </a:lnTo>
                        <a:lnTo>
                          <a:pt x="67386" y="1977123"/>
                        </a:lnTo>
                        <a:lnTo>
                          <a:pt x="59994" y="1978977"/>
                        </a:lnTo>
                        <a:close/>
                      </a:path>
                      <a:path w="3917950" h="3453765">
                        <a:moveTo>
                          <a:pt x="67703" y="2008517"/>
                        </a:moveTo>
                        <a:lnTo>
                          <a:pt x="61861" y="1986419"/>
                        </a:lnTo>
                        <a:lnTo>
                          <a:pt x="69240" y="1984463"/>
                        </a:lnTo>
                        <a:lnTo>
                          <a:pt x="75082" y="2006574"/>
                        </a:lnTo>
                        <a:lnTo>
                          <a:pt x="67703" y="2008517"/>
                        </a:lnTo>
                        <a:close/>
                      </a:path>
                      <a:path w="3917950" h="3453765">
                        <a:moveTo>
                          <a:pt x="75946" y="2037956"/>
                        </a:moveTo>
                        <a:lnTo>
                          <a:pt x="74358" y="2032520"/>
                        </a:lnTo>
                        <a:lnTo>
                          <a:pt x="69748" y="2015909"/>
                        </a:lnTo>
                        <a:lnTo>
                          <a:pt x="77088" y="2013864"/>
                        </a:lnTo>
                        <a:lnTo>
                          <a:pt x="81701" y="2030463"/>
                        </a:lnTo>
                        <a:lnTo>
                          <a:pt x="83261" y="2035835"/>
                        </a:lnTo>
                        <a:lnTo>
                          <a:pt x="75946" y="2037956"/>
                        </a:lnTo>
                        <a:close/>
                      </a:path>
                      <a:path w="3917950" h="3453765">
                        <a:moveTo>
                          <a:pt x="84620" y="2067229"/>
                        </a:moveTo>
                        <a:lnTo>
                          <a:pt x="81114" y="2055685"/>
                        </a:lnTo>
                        <a:lnTo>
                          <a:pt x="78079" y="2045271"/>
                        </a:lnTo>
                        <a:lnTo>
                          <a:pt x="85394" y="2043150"/>
                        </a:lnTo>
                        <a:lnTo>
                          <a:pt x="88420" y="2053539"/>
                        </a:lnTo>
                        <a:lnTo>
                          <a:pt x="91909" y="2065007"/>
                        </a:lnTo>
                        <a:lnTo>
                          <a:pt x="84620" y="2067229"/>
                        </a:lnTo>
                        <a:close/>
                      </a:path>
                      <a:path w="3917950" h="3453765">
                        <a:moveTo>
                          <a:pt x="93738" y="2096363"/>
                        </a:moveTo>
                        <a:lnTo>
                          <a:pt x="88137" y="2078735"/>
                        </a:lnTo>
                        <a:lnTo>
                          <a:pt x="86842" y="2074519"/>
                        </a:lnTo>
                        <a:lnTo>
                          <a:pt x="94132" y="2072297"/>
                        </a:lnTo>
                        <a:lnTo>
                          <a:pt x="95403" y="2076450"/>
                        </a:lnTo>
                        <a:lnTo>
                          <a:pt x="101003" y="2094052"/>
                        </a:lnTo>
                        <a:lnTo>
                          <a:pt x="93738" y="2096363"/>
                        </a:lnTo>
                        <a:close/>
                      </a:path>
                      <a:path w="3917950" h="3453765">
                        <a:moveTo>
                          <a:pt x="103327" y="2125395"/>
                        </a:moveTo>
                        <a:lnTo>
                          <a:pt x="102997" y="2124468"/>
                        </a:lnTo>
                        <a:lnTo>
                          <a:pt x="96088" y="2103666"/>
                        </a:lnTo>
                        <a:lnTo>
                          <a:pt x="103327" y="2101253"/>
                        </a:lnTo>
                        <a:lnTo>
                          <a:pt x="110528" y="2122906"/>
                        </a:lnTo>
                        <a:lnTo>
                          <a:pt x="103327" y="2125395"/>
                        </a:lnTo>
                        <a:close/>
                      </a:path>
                      <a:path w="3917950" h="3453765">
                        <a:moveTo>
                          <a:pt x="113385" y="2154212"/>
                        </a:moveTo>
                        <a:lnTo>
                          <a:pt x="110845" y="2147138"/>
                        </a:lnTo>
                        <a:lnTo>
                          <a:pt x="105816" y="2132596"/>
                        </a:lnTo>
                        <a:lnTo>
                          <a:pt x="113017" y="2130107"/>
                        </a:lnTo>
                        <a:lnTo>
                          <a:pt x="118039" y="2144636"/>
                        </a:lnTo>
                        <a:lnTo>
                          <a:pt x="120561" y="2151633"/>
                        </a:lnTo>
                        <a:lnTo>
                          <a:pt x="113385" y="2154212"/>
                        </a:lnTo>
                        <a:close/>
                      </a:path>
                      <a:path w="3917950" h="3453765">
                        <a:moveTo>
                          <a:pt x="123875" y="2182888"/>
                        </a:moveTo>
                        <a:lnTo>
                          <a:pt x="118948" y="2169693"/>
                        </a:lnTo>
                        <a:lnTo>
                          <a:pt x="115963" y="2161387"/>
                        </a:lnTo>
                        <a:lnTo>
                          <a:pt x="123139" y="2158809"/>
                        </a:lnTo>
                        <a:lnTo>
                          <a:pt x="126112" y="2167089"/>
                        </a:lnTo>
                        <a:lnTo>
                          <a:pt x="131013" y="2180208"/>
                        </a:lnTo>
                        <a:lnTo>
                          <a:pt x="123875" y="2182888"/>
                        </a:lnTo>
                        <a:close/>
                      </a:path>
                      <a:path w="3917950" h="3453765">
                        <a:moveTo>
                          <a:pt x="134797" y="2211387"/>
                        </a:moveTo>
                        <a:lnTo>
                          <a:pt x="127330" y="2192121"/>
                        </a:lnTo>
                        <a:lnTo>
                          <a:pt x="126542" y="2190026"/>
                        </a:lnTo>
                        <a:lnTo>
                          <a:pt x="133680" y="2187359"/>
                        </a:lnTo>
                        <a:lnTo>
                          <a:pt x="134461" y="2189429"/>
                        </a:lnTo>
                        <a:lnTo>
                          <a:pt x="141909" y="2208631"/>
                        </a:lnTo>
                        <a:lnTo>
                          <a:pt x="134797" y="2211387"/>
                        </a:lnTo>
                        <a:close/>
                      </a:path>
                      <a:path w="3917950" h="3453765">
                        <a:moveTo>
                          <a:pt x="146215" y="2239759"/>
                        </a:moveTo>
                        <a:lnTo>
                          <a:pt x="144881" y="2236571"/>
                        </a:lnTo>
                        <a:lnTo>
                          <a:pt x="137629" y="2218512"/>
                        </a:lnTo>
                        <a:lnTo>
                          <a:pt x="144691" y="2215667"/>
                        </a:lnTo>
                        <a:lnTo>
                          <a:pt x="151946" y="2233701"/>
                        </a:lnTo>
                        <a:lnTo>
                          <a:pt x="153250" y="2236825"/>
                        </a:lnTo>
                        <a:lnTo>
                          <a:pt x="146215" y="2239759"/>
                        </a:lnTo>
                        <a:close/>
                      </a:path>
                      <a:path w="3917950" h="3453765">
                        <a:moveTo>
                          <a:pt x="158051" y="2267889"/>
                        </a:moveTo>
                        <a:lnTo>
                          <a:pt x="154050" y="2258593"/>
                        </a:lnTo>
                        <a:lnTo>
                          <a:pt x="149136" y="2246782"/>
                        </a:lnTo>
                        <a:lnTo>
                          <a:pt x="156171" y="2243861"/>
                        </a:lnTo>
                        <a:lnTo>
                          <a:pt x="161077" y="2255634"/>
                        </a:lnTo>
                        <a:lnTo>
                          <a:pt x="165061" y="2264867"/>
                        </a:lnTo>
                        <a:lnTo>
                          <a:pt x="158051" y="2267889"/>
                        </a:lnTo>
                        <a:close/>
                      </a:path>
                      <a:path w="3917950" h="3453765">
                        <a:moveTo>
                          <a:pt x="170319" y="2295842"/>
                        </a:moveTo>
                        <a:lnTo>
                          <a:pt x="163487" y="2280475"/>
                        </a:lnTo>
                        <a:lnTo>
                          <a:pt x="161074" y="2274887"/>
                        </a:lnTo>
                        <a:lnTo>
                          <a:pt x="168071" y="2271864"/>
                        </a:lnTo>
                        <a:lnTo>
                          <a:pt x="170455" y="2277402"/>
                        </a:lnTo>
                        <a:lnTo>
                          <a:pt x="177279" y="2292743"/>
                        </a:lnTo>
                        <a:lnTo>
                          <a:pt x="170319" y="2295842"/>
                        </a:lnTo>
                        <a:close/>
                      </a:path>
                      <a:path w="3917950" h="3453765">
                        <a:moveTo>
                          <a:pt x="183006" y="2323604"/>
                        </a:moveTo>
                        <a:lnTo>
                          <a:pt x="173456" y="2302840"/>
                        </a:lnTo>
                        <a:lnTo>
                          <a:pt x="180378" y="2299652"/>
                        </a:lnTo>
                        <a:lnTo>
                          <a:pt x="189928" y="2320416"/>
                        </a:lnTo>
                        <a:lnTo>
                          <a:pt x="183006" y="2323604"/>
                        </a:lnTo>
                        <a:close/>
                      </a:path>
                      <a:path w="3917950" h="3453765">
                        <a:moveTo>
                          <a:pt x="196189" y="2351189"/>
                        </a:moveTo>
                        <a:lnTo>
                          <a:pt x="193306" y="2345296"/>
                        </a:lnTo>
                        <a:lnTo>
                          <a:pt x="186296" y="2330526"/>
                        </a:lnTo>
                        <a:lnTo>
                          <a:pt x="193179" y="2327262"/>
                        </a:lnTo>
                        <a:lnTo>
                          <a:pt x="200183" y="2342006"/>
                        </a:lnTo>
                        <a:lnTo>
                          <a:pt x="203034" y="2347836"/>
                        </a:lnTo>
                        <a:lnTo>
                          <a:pt x="196189" y="2351189"/>
                        </a:lnTo>
                        <a:close/>
                      </a:path>
                      <a:path w="3917950" h="3453765">
                        <a:moveTo>
                          <a:pt x="209778" y="2378532"/>
                        </a:moveTo>
                        <a:lnTo>
                          <a:pt x="203758" y="2366619"/>
                        </a:lnTo>
                        <a:lnTo>
                          <a:pt x="199555" y="2358034"/>
                        </a:lnTo>
                        <a:lnTo>
                          <a:pt x="206387" y="2354681"/>
                        </a:lnTo>
                        <a:lnTo>
                          <a:pt x="210572" y="2363203"/>
                        </a:lnTo>
                        <a:lnTo>
                          <a:pt x="216573" y="2375090"/>
                        </a:lnTo>
                        <a:lnTo>
                          <a:pt x="209778" y="2378532"/>
                        </a:lnTo>
                        <a:close/>
                      </a:path>
                      <a:path w="3917950" h="3453765">
                        <a:moveTo>
                          <a:pt x="223761" y="2405659"/>
                        </a:moveTo>
                        <a:lnTo>
                          <a:pt x="214452" y="2387790"/>
                        </a:lnTo>
                        <a:lnTo>
                          <a:pt x="213207" y="2385326"/>
                        </a:lnTo>
                        <a:lnTo>
                          <a:pt x="220014" y="2381897"/>
                        </a:lnTo>
                        <a:lnTo>
                          <a:pt x="221247" y="2384336"/>
                        </a:lnTo>
                        <a:lnTo>
                          <a:pt x="230517" y="2402141"/>
                        </a:lnTo>
                        <a:lnTo>
                          <a:pt x="223761" y="2405659"/>
                        </a:lnTo>
                        <a:close/>
                      </a:path>
                      <a:path w="3917950" h="3453765">
                        <a:moveTo>
                          <a:pt x="238201" y="2432608"/>
                        </a:moveTo>
                        <a:lnTo>
                          <a:pt x="236588" y="2429687"/>
                        </a:lnTo>
                        <a:lnTo>
                          <a:pt x="227342" y="2412441"/>
                        </a:lnTo>
                        <a:lnTo>
                          <a:pt x="234061" y="2408834"/>
                        </a:lnTo>
                        <a:lnTo>
                          <a:pt x="243302" y="2426068"/>
                        </a:lnTo>
                        <a:lnTo>
                          <a:pt x="244868" y="2428925"/>
                        </a:lnTo>
                        <a:lnTo>
                          <a:pt x="238201" y="2432608"/>
                        </a:lnTo>
                        <a:close/>
                      </a:path>
                      <a:path w="3917950" h="3453765">
                        <a:moveTo>
                          <a:pt x="253060" y="2459266"/>
                        </a:moveTo>
                        <a:lnTo>
                          <a:pt x="248030" y="2450414"/>
                        </a:lnTo>
                        <a:lnTo>
                          <a:pt x="241884" y="2439276"/>
                        </a:lnTo>
                        <a:lnTo>
                          <a:pt x="248551" y="2435593"/>
                        </a:lnTo>
                        <a:lnTo>
                          <a:pt x="254694" y="2446705"/>
                        </a:lnTo>
                        <a:lnTo>
                          <a:pt x="259689" y="2455506"/>
                        </a:lnTo>
                        <a:lnTo>
                          <a:pt x="253060" y="2459266"/>
                        </a:lnTo>
                        <a:close/>
                      </a:path>
                      <a:path w="3917950" h="3453765">
                        <a:moveTo>
                          <a:pt x="268312" y="2485720"/>
                        </a:moveTo>
                        <a:lnTo>
                          <a:pt x="259714" y="2470988"/>
                        </a:lnTo>
                        <a:lnTo>
                          <a:pt x="256819" y="2465895"/>
                        </a:lnTo>
                        <a:lnTo>
                          <a:pt x="263448" y="2462136"/>
                        </a:lnTo>
                        <a:lnTo>
                          <a:pt x="266310" y="2467165"/>
                        </a:lnTo>
                        <a:lnTo>
                          <a:pt x="274891" y="2481872"/>
                        </a:lnTo>
                        <a:lnTo>
                          <a:pt x="268312" y="2485720"/>
                        </a:lnTo>
                        <a:close/>
                      </a:path>
                      <a:path w="3917950" h="3453765">
                        <a:moveTo>
                          <a:pt x="283984" y="2511958"/>
                        </a:moveTo>
                        <a:lnTo>
                          <a:pt x="272186" y="2492324"/>
                        </a:lnTo>
                        <a:lnTo>
                          <a:pt x="278726" y="2488399"/>
                        </a:lnTo>
                        <a:lnTo>
                          <a:pt x="290461" y="2507970"/>
                        </a:lnTo>
                        <a:lnTo>
                          <a:pt x="283984" y="2511958"/>
                        </a:lnTo>
                        <a:close/>
                      </a:path>
                      <a:path w="3917950" h="3453765">
                        <a:moveTo>
                          <a:pt x="300075" y="2537904"/>
                        </a:moveTo>
                        <a:lnTo>
                          <a:pt x="296189" y="2531744"/>
                        </a:lnTo>
                        <a:lnTo>
                          <a:pt x="287985" y="2518448"/>
                        </a:lnTo>
                        <a:lnTo>
                          <a:pt x="294462" y="2514447"/>
                        </a:lnTo>
                        <a:lnTo>
                          <a:pt x="302630" y="2527693"/>
                        </a:lnTo>
                        <a:lnTo>
                          <a:pt x="306514" y="2533827"/>
                        </a:lnTo>
                        <a:lnTo>
                          <a:pt x="300075" y="2537904"/>
                        </a:lnTo>
                        <a:close/>
                      </a:path>
                      <a:path w="3917950" h="3453765">
                        <a:moveTo>
                          <a:pt x="316560" y="2563596"/>
                        </a:moveTo>
                        <a:lnTo>
                          <a:pt x="308813" y="2551683"/>
                        </a:lnTo>
                        <a:lnTo>
                          <a:pt x="304164" y="2544330"/>
                        </a:lnTo>
                        <a:lnTo>
                          <a:pt x="310591" y="2540254"/>
                        </a:lnTo>
                        <a:lnTo>
                          <a:pt x="315215" y="2547543"/>
                        </a:lnTo>
                        <a:lnTo>
                          <a:pt x="322948" y="2559443"/>
                        </a:lnTo>
                        <a:lnTo>
                          <a:pt x="316560" y="2563596"/>
                        </a:lnTo>
                        <a:close/>
                      </a:path>
                      <a:path w="3917950" h="3453765">
                        <a:moveTo>
                          <a:pt x="333425" y="2589047"/>
                        </a:moveTo>
                        <a:lnTo>
                          <a:pt x="321678" y="2571457"/>
                        </a:lnTo>
                        <a:lnTo>
                          <a:pt x="320713" y="2569984"/>
                        </a:lnTo>
                        <a:lnTo>
                          <a:pt x="327101" y="2565819"/>
                        </a:lnTo>
                        <a:lnTo>
                          <a:pt x="328028" y="2567241"/>
                        </a:lnTo>
                        <a:lnTo>
                          <a:pt x="339763" y="2584805"/>
                        </a:lnTo>
                        <a:lnTo>
                          <a:pt x="333425" y="2589047"/>
                        </a:lnTo>
                        <a:close/>
                      </a:path>
                      <a:path w="3917950" h="3453765">
                        <a:moveTo>
                          <a:pt x="350723" y="2614244"/>
                        </a:moveTo>
                        <a:lnTo>
                          <a:pt x="348094" y="2610497"/>
                        </a:lnTo>
                        <a:lnTo>
                          <a:pt x="337731" y="2595384"/>
                        </a:lnTo>
                        <a:lnTo>
                          <a:pt x="344017" y="2591066"/>
                        </a:lnTo>
                        <a:lnTo>
                          <a:pt x="354369" y="2606166"/>
                        </a:lnTo>
                        <a:lnTo>
                          <a:pt x="356958" y="2609862"/>
                        </a:lnTo>
                        <a:lnTo>
                          <a:pt x="350723" y="2614244"/>
                        </a:lnTo>
                        <a:close/>
                      </a:path>
                      <a:path w="3917950" h="3453765">
                        <a:moveTo>
                          <a:pt x="368401" y="2639136"/>
                        </a:moveTo>
                        <a:lnTo>
                          <a:pt x="361645" y="2629763"/>
                        </a:lnTo>
                        <a:lnTo>
                          <a:pt x="355104" y="2620479"/>
                        </a:lnTo>
                        <a:lnTo>
                          <a:pt x="361340" y="2616098"/>
                        </a:lnTo>
                        <a:lnTo>
                          <a:pt x="367857" y="2625356"/>
                        </a:lnTo>
                        <a:lnTo>
                          <a:pt x="374573" y="2634678"/>
                        </a:lnTo>
                        <a:lnTo>
                          <a:pt x="368401" y="2639136"/>
                        </a:lnTo>
                        <a:close/>
                      </a:path>
                      <a:path w="3917950" h="3453765">
                        <a:moveTo>
                          <a:pt x="386435" y="2663761"/>
                        </a:moveTo>
                        <a:lnTo>
                          <a:pt x="375411" y="2648864"/>
                        </a:lnTo>
                        <a:lnTo>
                          <a:pt x="372859" y="2645308"/>
                        </a:lnTo>
                        <a:lnTo>
                          <a:pt x="379031" y="2640850"/>
                        </a:lnTo>
                        <a:lnTo>
                          <a:pt x="381556" y="2644343"/>
                        </a:lnTo>
                        <a:lnTo>
                          <a:pt x="392556" y="2659227"/>
                        </a:lnTo>
                        <a:lnTo>
                          <a:pt x="386435" y="2663761"/>
                        </a:lnTo>
                        <a:close/>
                      </a:path>
                      <a:path w="3917950" h="3453765">
                        <a:moveTo>
                          <a:pt x="404875" y="2688145"/>
                        </a:moveTo>
                        <a:lnTo>
                          <a:pt x="391020" y="2669908"/>
                        </a:lnTo>
                        <a:lnTo>
                          <a:pt x="397090" y="2665298"/>
                        </a:lnTo>
                        <a:lnTo>
                          <a:pt x="409660" y="2681871"/>
                        </a:lnTo>
                        <a:lnTo>
                          <a:pt x="410895" y="2683459"/>
                        </a:lnTo>
                        <a:lnTo>
                          <a:pt x="404875" y="2688145"/>
                        </a:lnTo>
                        <a:close/>
                      </a:path>
                      <a:path w="3917950" h="3453765">
                        <a:moveTo>
                          <a:pt x="423697" y="2712173"/>
                        </a:moveTo>
                        <a:lnTo>
                          <a:pt x="418058" y="2705100"/>
                        </a:lnTo>
                        <a:lnTo>
                          <a:pt x="409549" y="2694152"/>
                        </a:lnTo>
                        <a:lnTo>
                          <a:pt x="415569" y="2689479"/>
                        </a:lnTo>
                        <a:lnTo>
                          <a:pt x="424070" y="2700413"/>
                        </a:lnTo>
                        <a:lnTo>
                          <a:pt x="429653" y="2707424"/>
                        </a:lnTo>
                        <a:lnTo>
                          <a:pt x="423697" y="2712173"/>
                        </a:lnTo>
                        <a:close/>
                      </a:path>
                      <a:path w="3917950" h="3453765">
                        <a:moveTo>
                          <a:pt x="442861" y="2735922"/>
                        </a:moveTo>
                        <a:lnTo>
                          <a:pt x="432714" y="2723502"/>
                        </a:lnTo>
                        <a:lnTo>
                          <a:pt x="428447" y="2718130"/>
                        </a:lnTo>
                        <a:lnTo>
                          <a:pt x="434403" y="2713380"/>
                        </a:lnTo>
                        <a:lnTo>
                          <a:pt x="438637" y="2718701"/>
                        </a:lnTo>
                        <a:lnTo>
                          <a:pt x="448767" y="2731109"/>
                        </a:lnTo>
                        <a:lnTo>
                          <a:pt x="442861" y="2735922"/>
                        </a:lnTo>
                        <a:close/>
                      </a:path>
                      <a:path w="3917950" h="3453765">
                        <a:moveTo>
                          <a:pt x="462381" y="2759405"/>
                        </a:moveTo>
                        <a:lnTo>
                          <a:pt x="447713" y="2741866"/>
                        </a:lnTo>
                        <a:lnTo>
                          <a:pt x="453555" y="2736977"/>
                        </a:lnTo>
                        <a:lnTo>
                          <a:pt x="468223" y="2754515"/>
                        </a:lnTo>
                        <a:lnTo>
                          <a:pt x="462381" y="2759405"/>
                        </a:lnTo>
                        <a:close/>
                      </a:path>
                      <a:path w="3917950" h="3453765">
                        <a:moveTo>
                          <a:pt x="482333" y="2782557"/>
                        </a:moveTo>
                        <a:lnTo>
                          <a:pt x="477931" y="2777540"/>
                        </a:lnTo>
                        <a:lnTo>
                          <a:pt x="467372" y="2765221"/>
                        </a:lnTo>
                        <a:lnTo>
                          <a:pt x="473151" y="2760268"/>
                        </a:lnTo>
                        <a:lnTo>
                          <a:pt x="483738" y="2772613"/>
                        </a:lnTo>
                        <a:lnTo>
                          <a:pt x="488060" y="2777540"/>
                        </a:lnTo>
                        <a:lnTo>
                          <a:pt x="482333" y="2782557"/>
                        </a:lnTo>
                        <a:close/>
                      </a:path>
                      <a:path w="3917950" h="3453765">
                        <a:moveTo>
                          <a:pt x="502589" y="2805391"/>
                        </a:moveTo>
                        <a:lnTo>
                          <a:pt x="493471" y="2795244"/>
                        </a:lnTo>
                        <a:lnTo>
                          <a:pt x="487362" y="2788284"/>
                        </a:lnTo>
                        <a:lnTo>
                          <a:pt x="493090" y="2783255"/>
                        </a:lnTo>
                        <a:lnTo>
                          <a:pt x="499182" y="2790202"/>
                        </a:lnTo>
                        <a:lnTo>
                          <a:pt x="508266" y="2800299"/>
                        </a:lnTo>
                        <a:lnTo>
                          <a:pt x="502589" y="2805391"/>
                        </a:lnTo>
                        <a:close/>
                      </a:path>
                      <a:path w="3917950" h="3453765">
                        <a:moveTo>
                          <a:pt x="523189" y="2827921"/>
                        </a:moveTo>
                        <a:lnTo>
                          <a:pt x="509181" y="2812707"/>
                        </a:lnTo>
                        <a:lnTo>
                          <a:pt x="507695" y="2811056"/>
                        </a:lnTo>
                        <a:lnTo>
                          <a:pt x="513359" y="2805963"/>
                        </a:lnTo>
                        <a:lnTo>
                          <a:pt x="514798" y="2807563"/>
                        </a:lnTo>
                        <a:lnTo>
                          <a:pt x="528789" y="2822765"/>
                        </a:lnTo>
                        <a:lnTo>
                          <a:pt x="523189" y="2827921"/>
                        </a:lnTo>
                        <a:close/>
                      </a:path>
                      <a:path w="3917950" h="3453765">
                        <a:moveTo>
                          <a:pt x="544182" y="2850146"/>
                        </a:moveTo>
                        <a:lnTo>
                          <a:pt x="541210" y="2847073"/>
                        </a:lnTo>
                        <a:lnTo>
                          <a:pt x="528421" y="2833522"/>
                        </a:lnTo>
                        <a:lnTo>
                          <a:pt x="533971" y="2828290"/>
                        </a:lnTo>
                        <a:lnTo>
                          <a:pt x="546723" y="2841802"/>
                        </a:lnTo>
                        <a:lnTo>
                          <a:pt x="549655" y="2844850"/>
                        </a:lnTo>
                        <a:lnTo>
                          <a:pt x="544182" y="2850146"/>
                        </a:lnTo>
                        <a:close/>
                      </a:path>
                      <a:path w="3917950" h="3453765">
                        <a:moveTo>
                          <a:pt x="565492" y="2872003"/>
                        </a:moveTo>
                        <a:lnTo>
                          <a:pt x="557542" y="2863977"/>
                        </a:lnTo>
                        <a:lnTo>
                          <a:pt x="549478" y="2855633"/>
                        </a:lnTo>
                        <a:lnTo>
                          <a:pt x="554951" y="2850337"/>
                        </a:lnTo>
                        <a:lnTo>
                          <a:pt x="562979" y="2858630"/>
                        </a:lnTo>
                        <a:lnTo>
                          <a:pt x="570903" y="2866643"/>
                        </a:lnTo>
                        <a:lnTo>
                          <a:pt x="565492" y="2872003"/>
                        </a:lnTo>
                        <a:close/>
                      </a:path>
                      <a:path w="3917950" h="3453765">
                        <a:moveTo>
                          <a:pt x="587108" y="2893555"/>
                        </a:moveTo>
                        <a:lnTo>
                          <a:pt x="574065" y="2880664"/>
                        </a:lnTo>
                        <a:lnTo>
                          <a:pt x="570852" y="2877426"/>
                        </a:lnTo>
                        <a:lnTo>
                          <a:pt x="576262" y="2872066"/>
                        </a:lnTo>
                        <a:lnTo>
                          <a:pt x="579425" y="2875254"/>
                        </a:lnTo>
                        <a:lnTo>
                          <a:pt x="592467" y="2888119"/>
                        </a:lnTo>
                        <a:lnTo>
                          <a:pt x="587108" y="2893555"/>
                        </a:lnTo>
                        <a:close/>
                      </a:path>
                      <a:path w="3917950" h="3453765">
                        <a:moveTo>
                          <a:pt x="609104" y="2914789"/>
                        </a:moveTo>
                        <a:lnTo>
                          <a:pt x="607695" y="2913468"/>
                        </a:lnTo>
                        <a:lnTo>
                          <a:pt x="592594" y="2898914"/>
                        </a:lnTo>
                        <a:lnTo>
                          <a:pt x="597877" y="2893428"/>
                        </a:lnTo>
                        <a:lnTo>
                          <a:pt x="612939" y="2907931"/>
                        </a:lnTo>
                        <a:lnTo>
                          <a:pt x="614324" y="2909239"/>
                        </a:lnTo>
                        <a:lnTo>
                          <a:pt x="609104" y="2914789"/>
                        </a:lnTo>
                        <a:close/>
                      </a:path>
                      <a:path w="3917950" h="3453765">
                        <a:moveTo>
                          <a:pt x="631405" y="2935630"/>
                        </a:moveTo>
                        <a:lnTo>
                          <a:pt x="624801" y="2929559"/>
                        </a:lnTo>
                        <a:lnTo>
                          <a:pt x="614654" y="2920009"/>
                        </a:lnTo>
                        <a:lnTo>
                          <a:pt x="619874" y="2914459"/>
                        </a:lnTo>
                        <a:lnTo>
                          <a:pt x="629981" y="2923971"/>
                        </a:lnTo>
                        <a:lnTo>
                          <a:pt x="636562" y="2930016"/>
                        </a:lnTo>
                        <a:lnTo>
                          <a:pt x="631405" y="2935630"/>
                        </a:lnTo>
                        <a:close/>
                      </a:path>
                      <a:path w="3917950" h="3453765">
                        <a:moveTo>
                          <a:pt x="654011" y="2956128"/>
                        </a:moveTo>
                        <a:lnTo>
                          <a:pt x="642111" y="2945460"/>
                        </a:lnTo>
                        <a:lnTo>
                          <a:pt x="637019" y="2940786"/>
                        </a:lnTo>
                        <a:lnTo>
                          <a:pt x="642175" y="2935173"/>
                        </a:lnTo>
                        <a:lnTo>
                          <a:pt x="647259" y="2939834"/>
                        </a:lnTo>
                        <a:lnTo>
                          <a:pt x="659104" y="2950464"/>
                        </a:lnTo>
                        <a:lnTo>
                          <a:pt x="654011" y="2956128"/>
                        </a:lnTo>
                        <a:close/>
                      </a:path>
                      <a:path w="3917950" h="3453765">
                        <a:moveTo>
                          <a:pt x="676922" y="2976308"/>
                        </a:moveTo>
                        <a:lnTo>
                          <a:pt x="659726" y="2961246"/>
                        </a:lnTo>
                        <a:lnTo>
                          <a:pt x="664743" y="2955518"/>
                        </a:lnTo>
                        <a:lnTo>
                          <a:pt x="681939" y="2970580"/>
                        </a:lnTo>
                        <a:lnTo>
                          <a:pt x="676922" y="2976308"/>
                        </a:lnTo>
                        <a:close/>
                      </a:path>
                      <a:path w="3917950" h="3453765">
                        <a:moveTo>
                          <a:pt x="700214" y="2996120"/>
                        </a:moveTo>
                        <a:lnTo>
                          <a:pt x="695147" y="2991891"/>
                        </a:lnTo>
                        <a:lnTo>
                          <a:pt x="682751" y="2981299"/>
                        </a:lnTo>
                        <a:lnTo>
                          <a:pt x="687692" y="2975495"/>
                        </a:lnTo>
                        <a:lnTo>
                          <a:pt x="700030" y="2986049"/>
                        </a:lnTo>
                        <a:lnTo>
                          <a:pt x="705091" y="2990265"/>
                        </a:lnTo>
                        <a:lnTo>
                          <a:pt x="700214" y="2996120"/>
                        </a:lnTo>
                        <a:close/>
                      </a:path>
                      <a:path w="3917950" h="3453765">
                        <a:moveTo>
                          <a:pt x="700094" y="2986087"/>
                        </a:moveTo>
                        <a:close/>
                      </a:path>
                      <a:path w="3917950" h="3453765">
                        <a:moveTo>
                          <a:pt x="723760" y="3015538"/>
                        </a:moveTo>
                        <a:lnTo>
                          <a:pt x="713193" y="3006953"/>
                        </a:lnTo>
                        <a:lnTo>
                          <a:pt x="706056" y="3000997"/>
                        </a:lnTo>
                        <a:lnTo>
                          <a:pt x="710946" y="2995142"/>
                        </a:lnTo>
                        <a:lnTo>
                          <a:pt x="718063" y="3001086"/>
                        </a:lnTo>
                        <a:lnTo>
                          <a:pt x="728560" y="3009633"/>
                        </a:lnTo>
                        <a:lnTo>
                          <a:pt x="723760" y="3015538"/>
                        </a:lnTo>
                        <a:close/>
                      </a:path>
                      <a:path w="3917950" h="3453765">
                        <a:moveTo>
                          <a:pt x="747585" y="3034626"/>
                        </a:moveTo>
                        <a:lnTo>
                          <a:pt x="731431" y="3021799"/>
                        </a:lnTo>
                        <a:lnTo>
                          <a:pt x="729665" y="3020352"/>
                        </a:lnTo>
                        <a:lnTo>
                          <a:pt x="734479" y="3014446"/>
                        </a:lnTo>
                        <a:lnTo>
                          <a:pt x="736200" y="3015843"/>
                        </a:lnTo>
                        <a:lnTo>
                          <a:pt x="752322" y="3028657"/>
                        </a:lnTo>
                        <a:lnTo>
                          <a:pt x="747585" y="3034626"/>
                        </a:lnTo>
                        <a:close/>
                      </a:path>
                      <a:path w="3917950" h="3453765">
                        <a:moveTo>
                          <a:pt x="771753" y="3053346"/>
                        </a:moveTo>
                        <a:lnTo>
                          <a:pt x="768438" y="3050844"/>
                        </a:lnTo>
                        <a:lnTo>
                          <a:pt x="753618" y="3039351"/>
                        </a:lnTo>
                        <a:lnTo>
                          <a:pt x="758291" y="3033331"/>
                        </a:lnTo>
                        <a:lnTo>
                          <a:pt x="773054" y="3044774"/>
                        </a:lnTo>
                        <a:lnTo>
                          <a:pt x="776351" y="3047263"/>
                        </a:lnTo>
                        <a:lnTo>
                          <a:pt x="771753" y="3053346"/>
                        </a:lnTo>
                        <a:close/>
                      </a:path>
                      <a:path w="3917950" h="3453765">
                        <a:moveTo>
                          <a:pt x="796175" y="3071647"/>
                        </a:moveTo>
                        <a:lnTo>
                          <a:pt x="787209" y="3065030"/>
                        </a:lnTo>
                        <a:lnTo>
                          <a:pt x="777824" y="3057944"/>
                        </a:lnTo>
                        <a:lnTo>
                          <a:pt x="782421" y="3051860"/>
                        </a:lnTo>
                        <a:lnTo>
                          <a:pt x="791807" y="3058947"/>
                        </a:lnTo>
                        <a:lnTo>
                          <a:pt x="800696" y="3065513"/>
                        </a:lnTo>
                        <a:lnTo>
                          <a:pt x="796175" y="3071647"/>
                        </a:lnTo>
                        <a:close/>
                      </a:path>
                      <a:path w="3917950" h="3453765">
                        <a:moveTo>
                          <a:pt x="820877" y="3089592"/>
                        </a:moveTo>
                        <a:lnTo>
                          <a:pt x="806157" y="3079000"/>
                        </a:lnTo>
                        <a:lnTo>
                          <a:pt x="802309" y="3076168"/>
                        </a:lnTo>
                        <a:lnTo>
                          <a:pt x="806830" y="3070034"/>
                        </a:lnTo>
                        <a:lnTo>
                          <a:pt x="810631" y="3072828"/>
                        </a:lnTo>
                        <a:lnTo>
                          <a:pt x="825322" y="3083407"/>
                        </a:lnTo>
                        <a:lnTo>
                          <a:pt x="820877" y="3089592"/>
                        </a:lnTo>
                        <a:close/>
                      </a:path>
                      <a:path w="3917950" h="3453765">
                        <a:moveTo>
                          <a:pt x="845883" y="3107181"/>
                        </a:moveTo>
                        <a:lnTo>
                          <a:pt x="844562" y="3106280"/>
                        </a:lnTo>
                        <a:lnTo>
                          <a:pt x="827112" y="3094050"/>
                        </a:lnTo>
                        <a:lnTo>
                          <a:pt x="831481" y="3087801"/>
                        </a:lnTo>
                        <a:lnTo>
                          <a:pt x="848882" y="3100006"/>
                        </a:lnTo>
                        <a:lnTo>
                          <a:pt x="850176" y="3100882"/>
                        </a:lnTo>
                        <a:lnTo>
                          <a:pt x="845883" y="3107181"/>
                        </a:lnTo>
                        <a:close/>
                      </a:path>
                      <a:path w="3917950" h="3453765">
                        <a:moveTo>
                          <a:pt x="871131" y="3124314"/>
                        </a:moveTo>
                        <a:lnTo>
                          <a:pt x="864019" y="3119577"/>
                        </a:lnTo>
                        <a:lnTo>
                          <a:pt x="852170" y="3111474"/>
                        </a:lnTo>
                        <a:lnTo>
                          <a:pt x="856462" y="3105188"/>
                        </a:lnTo>
                        <a:lnTo>
                          <a:pt x="868261" y="3113252"/>
                        </a:lnTo>
                        <a:lnTo>
                          <a:pt x="875360" y="3117977"/>
                        </a:lnTo>
                        <a:lnTo>
                          <a:pt x="871131" y="3124314"/>
                        </a:lnTo>
                        <a:close/>
                      </a:path>
                      <a:path w="3917950" h="3453765">
                        <a:moveTo>
                          <a:pt x="896645" y="3141078"/>
                        </a:moveTo>
                        <a:lnTo>
                          <a:pt x="883640" y="3132645"/>
                        </a:lnTo>
                        <a:lnTo>
                          <a:pt x="877481" y="3128543"/>
                        </a:lnTo>
                        <a:lnTo>
                          <a:pt x="881697" y="3122206"/>
                        </a:lnTo>
                        <a:lnTo>
                          <a:pt x="887845" y="3126295"/>
                        </a:lnTo>
                        <a:lnTo>
                          <a:pt x="900798" y="3134690"/>
                        </a:lnTo>
                        <a:lnTo>
                          <a:pt x="896645" y="3141078"/>
                        </a:lnTo>
                        <a:close/>
                      </a:path>
                      <a:path w="3917950" h="3453765">
                        <a:moveTo>
                          <a:pt x="922401" y="3157474"/>
                        </a:moveTo>
                        <a:lnTo>
                          <a:pt x="903033" y="3145231"/>
                        </a:lnTo>
                        <a:lnTo>
                          <a:pt x="907186" y="3138843"/>
                        </a:lnTo>
                        <a:lnTo>
                          <a:pt x="926465" y="3151035"/>
                        </a:lnTo>
                        <a:lnTo>
                          <a:pt x="922401" y="3157474"/>
                        </a:lnTo>
                        <a:close/>
                      </a:path>
                      <a:path w="3917950" h="3453765">
                        <a:moveTo>
                          <a:pt x="948474" y="3173437"/>
                        </a:moveTo>
                        <a:lnTo>
                          <a:pt x="943495" y="3170466"/>
                        </a:lnTo>
                        <a:lnTo>
                          <a:pt x="928928" y="3161499"/>
                        </a:lnTo>
                        <a:lnTo>
                          <a:pt x="932916" y="3155010"/>
                        </a:lnTo>
                        <a:lnTo>
                          <a:pt x="947475" y="3163963"/>
                        </a:lnTo>
                        <a:lnTo>
                          <a:pt x="952385" y="3166897"/>
                        </a:lnTo>
                        <a:lnTo>
                          <a:pt x="948474" y="3173437"/>
                        </a:lnTo>
                        <a:close/>
                      </a:path>
                      <a:path w="3917950" h="3453765">
                        <a:moveTo>
                          <a:pt x="974737" y="3188982"/>
                        </a:moveTo>
                        <a:lnTo>
                          <a:pt x="963777" y="3182594"/>
                        </a:lnTo>
                        <a:lnTo>
                          <a:pt x="955001" y="3177349"/>
                        </a:lnTo>
                        <a:lnTo>
                          <a:pt x="958926" y="3170821"/>
                        </a:lnTo>
                        <a:lnTo>
                          <a:pt x="967669" y="3176054"/>
                        </a:lnTo>
                        <a:lnTo>
                          <a:pt x="978573" y="3182404"/>
                        </a:lnTo>
                        <a:lnTo>
                          <a:pt x="974737" y="3188982"/>
                        </a:lnTo>
                        <a:close/>
                      </a:path>
                      <a:path w="3917950" h="3453765">
                        <a:moveTo>
                          <a:pt x="1001242" y="3204146"/>
                        </a:moveTo>
                        <a:lnTo>
                          <a:pt x="984199" y="3194494"/>
                        </a:lnTo>
                        <a:lnTo>
                          <a:pt x="981328" y="3192818"/>
                        </a:lnTo>
                        <a:lnTo>
                          <a:pt x="985164" y="3186239"/>
                        </a:lnTo>
                        <a:lnTo>
                          <a:pt x="987978" y="3187877"/>
                        </a:lnTo>
                        <a:lnTo>
                          <a:pt x="1004989" y="3197517"/>
                        </a:lnTo>
                        <a:lnTo>
                          <a:pt x="1001242" y="3204146"/>
                        </a:lnTo>
                        <a:close/>
                      </a:path>
                      <a:path w="3917950" h="3453765">
                        <a:moveTo>
                          <a:pt x="1028014" y="3218903"/>
                        </a:moveTo>
                        <a:lnTo>
                          <a:pt x="1025525" y="3217570"/>
                        </a:lnTo>
                        <a:lnTo>
                          <a:pt x="1007922" y="3207880"/>
                        </a:lnTo>
                        <a:lnTo>
                          <a:pt x="1011605" y="3201212"/>
                        </a:lnTo>
                        <a:lnTo>
                          <a:pt x="1029159" y="3210864"/>
                        </a:lnTo>
                        <a:lnTo>
                          <a:pt x="1031608" y="3212172"/>
                        </a:lnTo>
                        <a:lnTo>
                          <a:pt x="1028014" y="3218903"/>
                        </a:lnTo>
                        <a:close/>
                      </a:path>
                      <a:path w="3917950" h="3453765">
                        <a:moveTo>
                          <a:pt x="1054988" y="3233191"/>
                        </a:moveTo>
                        <a:lnTo>
                          <a:pt x="1046416" y="3228746"/>
                        </a:lnTo>
                        <a:lnTo>
                          <a:pt x="1034732" y="3222485"/>
                        </a:lnTo>
                        <a:lnTo>
                          <a:pt x="1038326" y="3215766"/>
                        </a:lnTo>
                        <a:lnTo>
                          <a:pt x="1049950" y="3221990"/>
                        </a:lnTo>
                        <a:lnTo>
                          <a:pt x="1058494" y="3226422"/>
                        </a:lnTo>
                        <a:lnTo>
                          <a:pt x="1054988" y="3233191"/>
                        </a:lnTo>
                        <a:close/>
                      </a:path>
                      <a:path w="3917950" h="3453765">
                        <a:moveTo>
                          <a:pt x="1082167" y="3247072"/>
                        </a:moveTo>
                        <a:lnTo>
                          <a:pt x="1067460" y="3239668"/>
                        </a:lnTo>
                        <a:lnTo>
                          <a:pt x="1061745" y="3236696"/>
                        </a:lnTo>
                        <a:lnTo>
                          <a:pt x="1065263" y="3229940"/>
                        </a:lnTo>
                        <a:lnTo>
                          <a:pt x="1070928" y="3232873"/>
                        </a:lnTo>
                        <a:lnTo>
                          <a:pt x="1085596" y="3240278"/>
                        </a:lnTo>
                        <a:lnTo>
                          <a:pt x="1082167" y="3247072"/>
                        </a:lnTo>
                        <a:close/>
                      </a:path>
                      <a:path w="3917950" h="3453765">
                        <a:moveTo>
                          <a:pt x="1109560" y="3260559"/>
                        </a:moveTo>
                        <a:lnTo>
                          <a:pt x="1089012" y="3250526"/>
                        </a:lnTo>
                        <a:lnTo>
                          <a:pt x="1092365" y="3243681"/>
                        </a:lnTo>
                        <a:lnTo>
                          <a:pt x="1112901" y="3253714"/>
                        </a:lnTo>
                        <a:lnTo>
                          <a:pt x="1109560" y="3260559"/>
                        </a:lnTo>
                        <a:close/>
                      </a:path>
                      <a:path w="3917950" h="3453765">
                        <a:moveTo>
                          <a:pt x="1137208" y="3273590"/>
                        </a:moveTo>
                        <a:lnTo>
                          <a:pt x="1131468" y="3270948"/>
                        </a:lnTo>
                        <a:lnTo>
                          <a:pt x="1116482" y="3263849"/>
                        </a:lnTo>
                        <a:lnTo>
                          <a:pt x="1119746" y="3256965"/>
                        </a:lnTo>
                        <a:lnTo>
                          <a:pt x="1134711" y="3264052"/>
                        </a:lnTo>
                        <a:lnTo>
                          <a:pt x="1140396" y="3266655"/>
                        </a:lnTo>
                        <a:lnTo>
                          <a:pt x="1137208" y="3273590"/>
                        </a:lnTo>
                        <a:close/>
                      </a:path>
                      <a:path w="3917950" h="3453765">
                        <a:moveTo>
                          <a:pt x="1165021" y="3286175"/>
                        </a:moveTo>
                        <a:lnTo>
                          <a:pt x="1153083" y="3280867"/>
                        </a:lnTo>
                        <a:lnTo>
                          <a:pt x="1144143" y="3276765"/>
                        </a:lnTo>
                        <a:lnTo>
                          <a:pt x="1147318" y="3269843"/>
                        </a:lnTo>
                        <a:lnTo>
                          <a:pt x="1156218" y="3273920"/>
                        </a:lnTo>
                        <a:lnTo>
                          <a:pt x="1168120" y="3279216"/>
                        </a:lnTo>
                        <a:lnTo>
                          <a:pt x="1165021" y="3286175"/>
                        </a:lnTo>
                        <a:close/>
                      </a:path>
                      <a:path w="3917950" h="3453765">
                        <a:moveTo>
                          <a:pt x="1193012" y="3298342"/>
                        </a:moveTo>
                        <a:lnTo>
                          <a:pt x="1174838" y="3290531"/>
                        </a:lnTo>
                        <a:lnTo>
                          <a:pt x="1171994" y="3289261"/>
                        </a:lnTo>
                        <a:lnTo>
                          <a:pt x="1175080" y="3282302"/>
                        </a:lnTo>
                        <a:lnTo>
                          <a:pt x="1177883" y="3283546"/>
                        </a:lnTo>
                        <a:lnTo>
                          <a:pt x="1196022" y="3291344"/>
                        </a:lnTo>
                        <a:lnTo>
                          <a:pt x="1193012" y="3298342"/>
                        </a:lnTo>
                        <a:close/>
                      </a:path>
                      <a:path w="3917950" h="3453765">
                        <a:moveTo>
                          <a:pt x="1221244" y="3310089"/>
                        </a:moveTo>
                        <a:lnTo>
                          <a:pt x="1218780" y="3309099"/>
                        </a:lnTo>
                        <a:lnTo>
                          <a:pt x="1200073" y="3301326"/>
                        </a:lnTo>
                        <a:lnTo>
                          <a:pt x="1203007" y="3294291"/>
                        </a:lnTo>
                        <a:lnTo>
                          <a:pt x="1221700" y="3302050"/>
                        </a:lnTo>
                        <a:lnTo>
                          <a:pt x="1224076" y="3303016"/>
                        </a:lnTo>
                        <a:lnTo>
                          <a:pt x="1221244" y="3310089"/>
                        </a:lnTo>
                        <a:close/>
                      </a:path>
                      <a:path w="3917950" h="3453765">
                        <a:moveTo>
                          <a:pt x="1249629" y="3321342"/>
                        </a:moveTo>
                        <a:lnTo>
                          <a:pt x="1240942" y="3317989"/>
                        </a:lnTo>
                        <a:lnTo>
                          <a:pt x="1228318" y="3312921"/>
                        </a:lnTo>
                        <a:lnTo>
                          <a:pt x="1231150" y="3305848"/>
                        </a:lnTo>
                        <a:lnTo>
                          <a:pt x="1243730" y="3310890"/>
                        </a:lnTo>
                        <a:lnTo>
                          <a:pt x="1252372" y="3314230"/>
                        </a:lnTo>
                        <a:lnTo>
                          <a:pt x="1249629" y="3321342"/>
                        </a:lnTo>
                        <a:close/>
                      </a:path>
                      <a:path w="3917950" h="3453765">
                        <a:moveTo>
                          <a:pt x="1278166" y="3332175"/>
                        </a:moveTo>
                        <a:lnTo>
                          <a:pt x="1263243" y="3326612"/>
                        </a:lnTo>
                        <a:lnTo>
                          <a:pt x="1256728" y="3324085"/>
                        </a:lnTo>
                        <a:lnTo>
                          <a:pt x="1259484" y="3316985"/>
                        </a:lnTo>
                        <a:lnTo>
                          <a:pt x="1265941" y="3319475"/>
                        </a:lnTo>
                        <a:lnTo>
                          <a:pt x="1280820" y="3325025"/>
                        </a:lnTo>
                        <a:lnTo>
                          <a:pt x="1278166" y="3332175"/>
                        </a:lnTo>
                        <a:close/>
                      </a:path>
                      <a:path w="3917950" h="3453765">
                        <a:moveTo>
                          <a:pt x="1306868" y="3342576"/>
                        </a:moveTo>
                        <a:lnTo>
                          <a:pt x="1285303" y="3334829"/>
                        </a:lnTo>
                        <a:lnTo>
                          <a:pt x="1287970" y="3327692"/>
                        </a:lnTo>
                        <a:lnTo>
                          <a:pt x="1309433" y="3335401"/>
                        </a:lnTo>
                        <a:lnTo>
                          <a:pt x="1306868" y="3342576"/>
                        </a:lnTo>
                        <a:close/>
                      </a:path>
                      <a:path w="3917950" h="3453765">
                        <a:moveTo>
                          <a:pt x="1335785" y="3352495"/>
                        </a:moveTo>
                        <a:lnTo>
                          <a:pt x="1330921" y="3350882"/>
                        </a:lnTo>
                        <a:lnTo>
                          <a:pt x="1314107" y="3345091"/>
                        </a:lnTo>
                        <a:lnTo>
                          <a:pt x="1316583" y="3337877"/>
                        </a:lnTo>
                        <a:lnTo>
                          <a:pt x="1333423" y="3343681"/>
                        </a:lnTo>
                        <a:lnTo>
                          <a:pt x="1338173" y="3345268"/>
                        </a:lnTo>
                        <a:lnTo>
                          <a:pt x="1335785" y="3352495"/>
                        </a:lnTo>
                        <a:close/>
                      </a:path>
                      <a:path w="3917950" h="3453765">
                        <a:moveTo>
                          <a:pt x="1364805" y="3361956"/>
                        </a:moveTo>
                        <a:lnTo>
                          <a:pt x="1353731" y="3358438"/>
                        </a:lnTo>
                        <a:lnTo>
                          <a:pt x="1343012" y="3354895"/>
                        </a:lnTo>
                        <a:lnTo>
                          <a:pt x="1345412" y="3347656"/>
                        </a:lnTo>
                        <a:lnTo>
                          <a:pt x="1356107" y="3351199"/>
                        </a:lnTo>
                        <a:lnTo>
                          <a:pt x="1367116" y="3354692"/>
                        </a:lnTo>
                        <a:lnTo>
                          <a:pt x="1364805" y="3361956"/>
                        </a:lnTo>
                        <a:close/>
                      </a:path>
                      <a:path w="3917950" h="3453765">
                        <a:moveTo>
                          <a:pt x="1393964" y="3370973"/>
                        </a:moveTo>
                        <a:lnTo>
                          <a:pt x="1376667" y="3365728"/>
                        </a:lnTo>
                        <a:lnTo>
                          <a:pt x="1372069" y="3364268"/>
                        </a:lnTo>
                        <a:lnTo>
                          <a:pt x="1374368" y="3357003"/>
                        </a:lnTo>
                        <a:lnTo>
                          <a:pt x="1378913" y="3358438"/>
                        </a:lnTo>
                        <a:lnTo>
                          <a:pt x="1396187" y="3363683"/>
                        </a:lnTo>
                        <a:lnTo>
                          <a:pt x="1393964" y="3370973"/>
                        </a:lnTo>
                        <a:close/>
                      </a:path>
                      <a:path w="3917950" h="3453765">
                        <a:moveTo>
                          <a:pt x="1423314" y="3379571"/>
                        </a:moveTo>
                        <a:lnTo>
                          <a:pt x="1401305" y="3373183"/>
                        </a:lnTo>
                        <a:lnTo>
                          <a:pt x="1403438" y="3365868"/>
                        </a:lnTo>
                        <a:lnTo>
                          <a:pt x="1425346" y="3372230"/>
                        </a:lnTo>
                        <a:lnTo>
                          <a:pt x="1423314" y="3379571"/>
                        </a:lnTo>
                        <a:close/>
                      </a:path>
                      <a:path w="3917950" h="3453765">
                        <a:moveTo>
                          <a:pt x="1452752" y="3387636"/>
                        </a:moveTo>
                        <a:lnTo>
                          <a:pt x="1446187" y="3385908"/>
                        </a:lnTo>
                        <a:lnTo>
                          <a:pt x="1430654" y="3381603"/>
                        </a:lnTo>
                        <a:lnTo>
                          <a:pt x="1432686" y="3374263"/>
                        </a:lnTo>
                        <a:lnTo>
                          <a:pt x="1448203" y="3378555"/>
                        </a:lnTo>
                        <a:lnTo>
                          <a:pt x="1454696" y="3380270"/>
                        </a:lnTo>
                        <a:lnTo>
                          <a:pt x="1452752" y="3387636"/>
                        </a:lnTo>
                        <a:close/>
                      </a:path>
                      <a:path w="3917950" h="3453765">
                        <a:moveTo>
                          <a:pt x="1482305" y="3395268"/>
                        </a:moveTo>
                        <a:lnTo>
                          <a:pt x="1469593" y="3392081"/>
                        </a:lnTo>
                        <a:lnTo>
                          <a:pt x="1460119" y="3389579"/>
                        </a:lnTo>
                        <a:lnTo>
                          <a:pt x="1462062" y="3382213"/>
                        </a:lnTo>
                        <a:lnTo>
                          <a:pt x="1471462" y="3384689"/>
                        </a:lnTo>
                        <a:lnTo>
                          <a:pt x="1484160" y="3387877"/>
                        </a:lnTo>
                        <a:lnTo>
                          <a:pt x="1482305" y="3395268"/>
                        </a:lnTo>
                        <a:close/>
                      </a:path>
                      <a:path w="3917950" h="3453765">
                        <a:moveTo>
                          <a:pt x="1511985" y="3402444"/>
                        </a:moveTo>
                        <a:lnTo>
                          <a:pt x="1493113" y="3397973"/>
                        </a:lnTo>
                        <a:lnTo>
                          <a:pt x="1489697" y="3397110"/>
                        </a:lnTo>
                        <a:lnTo>
                          <a:pt x="1491551" y="3389718"/>
                        </a:lnTo>
                        <a:lnTo>
                          <a:pt x="1494891" y="3390557"/>
                        </a:lnTo>
                        <a:lnTo>
                          <a:pt x="1513738" y="3395027"/>
                        </a:lnTo>
                        <a:lnTo>
                          <a:pt x="1511985" y="3402444"/>
                        </a:lnTo>
                        <a:close/>
                      </a:path>
                      <a:path w="3917950" h="3453765">
                        <a:moveTo>
                          <a:pt x="1541805" y="3409175"/>
                        </a:moveTo>
                        <a:lnTo>
                          <a:pt x="1540471" y="3408895"/>
                        </a:lnTo>
                        <a:lnTo>
                          <a:pt x="1519453" y="3404184"/>
                        </a:lnTo>
                        <a:lnTo>
                          <a:pt x="1521117" y="3396741"/>
                        </a:lnTo>
                        <a:lnTo>
                          <a:pt x="1543380" y="3401720"/>
                        </a:lnTo>
                        <a:lnTo>
                          <a:pt x="1541805" y="3409175"/>
                        </a:lnTo>
                        <a:close/>
                      </a:path>
                      <a:path w="3917950" h="3453765">
                        <a:moveTo>
                          <a:pt x="1571701" y="3415385"/>
                        </a:moveTo>
                        <a:lnTo>
                          <a:pt x="1564322" y="3413925"/>
                        </a:lnTo>
                        <a:lnTo>
                          <a:pt x="1549260" y="3410750"/>
                        </a:lnTo>
                        <a:lnTo>
                          <a:pt x="1550835" y="3403282"/>
                        </a:lnTo>
                        <a:lnTo>
                          <a:pt x="1565885" y="3406457"/>
                        </a:lnTo>
                        <a:lnTo>
                          <a:pt x="1573174" y="3407905"/>
                        </a:lnTo>
                        <a:lnTo>
                          <a:pt x="1571701" y="3415385"/>
                        </a:lnTo>
                        <a:close/>
                      </a:path>
                      <a:path w="3917950" h="3453765">
                        <a:moveTo>
                          <a:pt x="1601673" y="3421138"/>
                        </a:moveTo>
                        <a:lnTo>
                          <a:pt x="1588274" y="3418662"/>
                        </a:lnTo>
                        <a:lnTo>
                          <a:pt x="1579168" y="3416858"/>
                        </a:lnTo>
                        <a:lnTo>
                          <a:pt x="1580654" y="3409378"/>
                        </a:lnTo>
                        <a:lnTo>
                          <a:pt x="1589752" y="3411181"/>
                        </a:lnTo>
                        <a:lnTo>
                          <a:pt x="1603057" y="3413645"/>
                        </a:lnTo>
                        <a:lnTo>
                          <a:pt x="1601673" y="3421138"/>
                        </a:lnTo>
                        <a:close/>
                      </a:path>
                      <a:path w="3917950" h="3453765">
                        <a:moveTo>
                          <a:pt x="1631734" y="3426447"/>
                        </a:moveTo>
                        <a:lnTo>
                          <a:pt x="1612328" y="3423107"/>
                        </a:lnTo>
                        <a:lnTo>
                          <a:pt x="1609166" y="3422522"/>
                        </a:lnTo>
                        <a:lnTo>
                          <a:pt x="1610550" y="3415029"/>
                        </a:lnTo>
                        <a:lnTo>
                          <a:pt x="1613710" y="3415614"/>
                        </a:lnTo>
                        <a:lnTo>
                          <a:pt x="1633029" y="3418941"/>
                        </a:lnTo>
                        <a:lnTo>
                          <a:pt x="1631734" y="3426447"/>
                        </a:lnTo>
                        <a:close/>
                      </a:path>
                      <a:path w="3917950" h="3453765">
                        <a:moveTo>
                          <a:pt x="1661922" y="3431298"/>
                        </a:moveTo>
                        <a:lnTo>
                          <a:pt x="1639303" y="3427717"/>
                        </a:lnTo>
                        <a:lnTo>
                          <a:pt x="1640497" y="3420186"/>
                        </a:lnTo>
                        <a:lnTo>
                          <a:pt x="1661909" y="3423589"/>
                        </a:lnTo>
                        <a:lnTo>
                          <a:pt x="1663026" y="3423754"/>
                        </a:lnTo>
                        <a:lnTo>
                          <a:pt x="1661922" y="3431298"/>
                        </a:lnTo>
                        <a:close/>
                      </a:path>
                      <a:path w="3917950" h="3453765">
                        <a:moveTo>
                          <a:pt x="1692148" y="3435629"/>
                        </a:moveTo>
                        <a:lnTo>
                          <a:pt x="1685086" y="3434676"/>
                        </a:lnTo>
                        <a:lnTo>
                          <a:pt x="1669465" y="3432403"/>
                        </a:lnTo>
                        <a:lnTo>
                          <a:pt x="1670570" y="3424859"/>
                        </a:lnTo>
                        <a:lnTo>
                          <a:pt x="1686166" y="3427133"/>
                        </a:lnTo>
                        <a:lnTo>
                          <a:pt x="1693151" y="3428072"/>
                        </a:lnTo>
                        <a:lnTo>
                          <a:pt x="1692148" y="3435629"/>
                        </a:lnTo>
                        <a:close/>
                      </a:path>
                      <a:path w="3917950" h="3453765">
                        <a:moveTo>
                          <a:pt x="1722424" y="3439502"/>
                        </a:moveTo>
                        <a:lnTo>
                          <a:pt x="1709534" y="3437940"/>
                        </a:lnTo>
                        <a:lnTo>
                          <a:pt x="1699691" y="3436632"/>
                        </a:lnTo>
                        <a:lnTo>
                          <a:pt x="1700707" y="3429076"/>
                        </a:lnTo>
                        <a:lnTo>
                          <a:pt x="1710512" y="3430384"/>
                        </a:lnTo>
                        <a:lnTo>
                          <a:pt x="1723339" y="3431933"/>
                        </a:lnTo>
                        <a:lnTo>
                          <a:pt x="1722424" y="3439502"/>
                        </a:lnTo>
                        <a:close/>
                      </a:path>
                      <a:path w="3917950" h="3453765">
                        <a:moveTo>
                          <a:pt x="1752765" y="3442919"/>
                        </a:moveTo>
                        <a:lnTo>
                          <a:pt x="1734070" y="3440899"/>
                        </a:lnTo>
                        <a:lnTo>
                          <a:pt x="1729994" y="3440404"/>
                        </a:lnTo>
                        <a:lnTo>
                          <a:pt x="1730908" y="3432848"/>
                        </a:lnTo>
                        <a:lnTo>
                          <a:pt x="1734959" y="3433330"/>
                        </a:lnTo>
                        <a:lnTo>
                          <a:pt x="1753577" y="3435337"/>
                        </a:lnTo>
                        <a:lnTo>
                          <a:pt x="1752765" y="3442919"/>
                        </a:lnTo>
                        <a:close/>
                      </a:path>
                      <a:path w="3917950" h="3453765">
                        <a:moveTo>
                          <a:pt x="1783143" y="3445878"/>
                        </a:moveTo>
                        <a:lnTo>
                          <a:pt x="1760385" y="3443719"/>
                        </a:lnTo>
                        <a:lnTo>
                          <a:pt x="1761108" y="3436137"/>
                        </a:lnTo>
                        <a:lnTo>
                          <a:pt x="1783867" y="3438296"/>
                        </a:lnTo>
                        <a:lnTo>
                          <a:pt x="1783143" y="3445878"/>
                        </a:lnTo>
                        <a:close/>
                      </a:path>
                      <a:path w="3917950" h="3453765">
                        <a:moveTo>
                          <a:pt x="1813623" y="3448329"/>
                        </a:moveTo>
                        <a:lnTo>
                          <a:pt x="1808238" y="3447948"/>
                        </a:lnTo>
                        <a:lnTo>
                          <a:pt x="1790788" y="3446513"/>
                        </a:lnTo>
                        <a:lnTo>
                          <a:pt x="1791411" y="3438918"/>
                        </a:lnTo>
                        <a:lnTo>
                          <a:pt x="1808835" y="3440353"/>
                        </a:lnTo>
                        <a:lnTo>
                          <a:pt x="1814156" y="3440722"/>
                        </a:lnTo>
                        <a:lnTo>
                          <a:pt x="1813623" y="3448329"/>
                        </a:lnTo>
                        <a:close/>
                      </a:path>
                      <a:path w="3917950" h="3453765">
                        <a:moveTo>
                          <a:pt x="1844090" y="3450310"/>
                        </a:moveTo>
                        <a:lnTo>
                          <a:pt x="1833130" y="3449688"/>
                        </a:lnTo>
                        <a:lnTo>
                          <a:pt x="1821218" y="3448862"/>
                        </a:lnTo>
                        <a:lnTo>
                          <a:pt x="1821751" y="3441255"/>
                        </a:lnTo>
                        <a:lnTo>
                          <a:pt x="1833638" y="3442080"/>
                        </a:lnTo>
                        <a:lnTo>
                          <a:pt x="1844522" y="3442703"/>
                        </a:lnTo>
                        <a:lnTo>
                          <a:pt x="1844090" y="3450310"/>
                        </a:lnTo>
                        <a:close/>
                      </a:path>
                      <a:path w="3917950" h="3453765">
                        <a:moveTo>
                          <a:pt x="1874570" y="3451834"/>
                        </a:moveTo>
                        <a:lnTo>
                          <a:pt x="1858111" y="3451110"/>
                        </a:lnTo>
                        <a:lnTo>
                          <a:pt x="1851698" y="3450742"/>
                        </a:lnTo>
                        <a:lnTo>
                          <a:pt x="1852129" y="3443135"/>
                        </a:lnTo>
                        <a:lnTo>
                          <a:pt x="1858518" y="3443503"/>
                        </a:lnTo>
                        <a:lnTo>
                          <a:pt x="1874913" y="3444227"/>
                        </a:lnTo>
                        <a:lnTo>
                          <a:pt x="1874570" y="3451834"/>
                        </a:lnTo>
                        <a:close/>
                      </a:path>
                      <a:path w="3917950" h="3453765">
                        <a:moveTo>
                          <a:pt x="1905088" y="3452914"/>
                        </a:moveTo>
                        <a:lnTo>
                          <a:pt x="1882190" y="3452177"/>
                        </a:lnTo>
                        <a:lnTo>
                          <a:pt x="1882521" y="3444570"/>
                        </a:lnTo>
                        <a:lnTo>
                          <a:pt x="1905317" y="3445294"/>
                        </a:lnTo>
                        <a:lnTo>
                          <a:pt x="1905088" y="3452914"/>
                        </a:lnTo>
                        <a:close/>
                      </a:path>
                      <a:path w="3917950" h="3453765">
                        <a:moveTo>
                          <a:pt x="1935657" y="3453510"/>
                        </a:moveTo>
                        <a:lnTo>
                          <a:pt x="1933536" y="3453498"/>
                        </a:lnTo>
                        <a:lnTo>
                          <a:pt x="1912747" y="3453104"/>
                        </a:lnTo>
                        <a:lnTo>
                          <a:pt x="1912886" y="3445484"/>
                        </a:lnTo>
                        <a:lnTo>
                          <a:pt x="1933663" y="3445878"/>
                        </a:lnTo>
                        <a:lnTo>
                          <a:pt x="1935695" y="3445891"/>
                        </a:lnTo>
                        <a:lnTo>
                          <a:pt x="1935657" y="3453510"/>
                        </a:lnTo>
                        <a:close/>
                      </a:path>
                      <a:path w="3917950" h="3453765">
                        <a:moveTo>
                          <a:pt x="1966175" y="3453612"/>
                        </a:moveTo>
                        <a:lnTo>
                          <a:pt x="1943277" y="3453561"/>
                        </a:lnTo>
                        <a:lnTo>
                          <a:pt x="1943315" y="3445941"/>
                        </a:lnTo>
                        <a:lnTo>
                          <a:pt x="1966137" y="3445992"/>
                        </a:lnTo>
                        <a:lnTo>
                          <a:pt x="1966175" y="3453612"/>
                        </a:lnTo>
                        <a:close/>
                      </a:path>
                      <a:path w="3917950" h="3453765">
                        <a:moveTo>
                          <a:pt x="1973795" y="3453561"/>
                        </a:moveTo>
                        <a:lnTo>
                          <a:pt x="1973757" y="3445941"/>
                        </a:lnTo>
                        <a:lnTo>
                          <a:pt x="1984006" y="3445878"/>
                        </a:lnTo>
                        <a:lnTo>
                          <a:pt x="1996567" y="3445637"/>
                        </a:lnTo>
                        <a:lnTo>
                          <a:pt x="1996706" y="3453256"/>
                        </a:lnTo>
                        <a:lnTo>
                          <a:pt x="1984133" y="3453498"/>
                        </a:lnTo>
                        <a:lnTo>
                          <a:pt x="1973795" y="3453561"/>
                        </a:lnTo>
                        <a:close/>
                      </a:path>
                      <a:path w="3917950" h="3453765">
                        <a:moveTo>
                          <a:pt x="2004326" y="3453117"/>
                        </a:moveTo>
                        <a:lnTo>
                          <a:pt x="2004174" y="3445497"/>
                        </a:lnTo>
                        <a:lnTo>
                          <a:pt x="2009127" y="3445395"/>
                        </a:lnTo>
                        <a:lnTo>
                          <a:pt x="2026983" y="3444836"/>
                        </a:lnTo>
                        <a:lnTo>
                          <a:pt x="2027224" y="3452456"/>
                        </a:lnTo>
                        <a:lnTo>
                          <a:pt x="2009343" y="3453015"/>
                        </a:lnTo>
                        <a:lnTo>
                          <a:pt x="2004326" y="3453117"/>
                        </a:lnTo>
                        <a:close/>
                      </a:path>
                      <a:path w="3917950" h="3453765">
                        <a:moveTo>
                          <a:pt x="2034882" y="3452202"/>
                        </a:moveTo>
                        <a:lnTo>
                          <a:pt x="2034552" y="3444595"/>
                        </a:lnTo>
                        <a:lnTo>
                          <a:pt x="2057387" y="3443579"/>
                        </a:lnTo>
                        <a:lnTo>
                          <a:pt x="2057730" y="3451186"/>
                        </a:lnTo>
                        <a:lnTo>
                          <a:pt x="2034882" y="3452202"/>
                        </a:lnTo>
                        <a:close/>
                      </a:path>
                      <a:path w="3917950" h="3453765">
                        <a:moveTo>
                          <a:pt x="2065375" y="3450780"/>
                        </a:moveTo>
                        <a:lnTo>
                          <a:pt x="2064943" y="3443173"/>
                        </a:lnTo>
                        <a:lnTo>
                          <a:pt x="2084070" y="3442080"/>
                        </a:lnTo>
                        <a:lnTo>
                          <a:pt x="2087714" y="3441827"/>
                        </a:lnTo>
                        <a:lnTo>
                          <a:pt x="2088248" y="3449434"/>
                        </a:lnTo>
                        <a:lnTo>
                          <a:pt x="2084527" y="3449688"/>
                        </a:lnTo>
                        <a:lnTo>
                          <a:pt x="2065375" y="3450780"/>
                        </a:lnTo>
                        <a:close/>
                      </a:path>
                      <a:path w="3917950" h="3453765">
                        <a:moveTo>
                          <a:pt x="2095855" y="3448900"/>
                        </a:moveTo>
                        <a:lnTo>
                          <a:pt x="2095322" y="3441293"/>
                        </a:lnTo>
                        <a:lnTo>
                          <a:pt x="2108873" y="3440353"/>
                        </a:lnTo>
                        <a:lnTo>
                          <a:pt x="2118067" y="3439591"/>
                        </a:lnTo>
                        <a:lnTo>
                          <a:pt x="2118690" y="3447186"/>
                        </a:lnTo>
                        <a:lnTo>
                          <a:pt x="2109431" y="3447948"/>
                        </a:lnTo>
                        <a:lnTo>
                          <a:pt x="2095855" y="3448900"/>
                        </a:lnTo>
                        <a:close/>
                      </a:path>
                      <a:path w="3917950" h="3453765">
                        <a:moveTo>
                          <a:pt x="2126284" y="3446564"/>
                        </a:moveTo>
                        <a:lnTo>
                          <a:pt x="2125662" y="3438969"/>
                        </a:lnTo>
                        <a:lnTo>
                          <a:pt x="2133587" y="3438321"/>
                        </a:lnTo>
                        <a:lnTo>
                          <a:pt x="2148382" y="3436912"/>
                        </a:lnTo>
                        <a:lnTo>
                          <a:pt x="2149106" y="3444493"/>
                        </a:lnTo>
                        <a:lnTo>
                          <a:pt x="2134234" y="3445903"/>
                        </a:lnTo>
                        <a:lnTo>
                          <a:pt x="2126284" y="3446564"/>
                        </a:lnTo>
                        <a:close/>
                      </a:path>
                      <a:path w="3917950" h="3453765">
                        <a:moveTo>
                          <a:pt x="2178887" y="3435984"/>
                        </a:moveTo>
                        <a:lnTo>
                          <a:pt x="2158161" y="3435984"/>
                        </a:lnTo>
                        <a:lnTo>
                          <a:pt x="2178646" y="3433775"/>
                        </a:lnTo>
                        <a:lnTo>
                          <a:pt x="2178887" y="3435984"/>
                        </a:lnTo>
                        <a:close/>
                      </a:path>
                      <a:path w="3917950" h="3453765">
                        <a:moveTo>
                          <a:pt x="2156688" y="3443770"/>
                        </a:moveTo>
                        <a:lnTo>
                          <a:pt x="2155964" y="3436188"/>
                        </a:lnTo>
                        <a:lnTo>
                          <a:pt x="2158212" y="3435972"/>
                        </a:lnTo>
                        <a:lnTo>
                          <a:pt x="2178887" y="3435984"/>
                        </a:lnTo>
                        <a:lnTo>
                          <a:pt x="2179472" y="3441344"/>
                        </a:lnTo>
                        <a:lnTo>
                          <a:pt x="2158961" y="3443554"/>
                        </a:lnTo>
                        <a:lnTo>
                          <a:pt x="2156688" y="3443770"/>
                        </a:lnTo>
                        <a:close/>
                      </a:path>
                      <a:path w="3917950" h="3453765">
                        <a:moveTo>
                          <a:pt x="2187092" y="3440480"/>
                        </a:moveTo>
                        <a:lnTo>
                          <a:pt x="2186178" y="3432911"/>
                        </a:lnTo>
                        <a:lnTo>
                          <a:pt x="2207196" y="3430384"/>
                        </a:lnTo>
                        <a:lnTo>
                          <a:pt x="2208822" y="3430168"/>
                        </a:lnTo>
                        <a:lnTo>
                          <a:pt x="2209825" y="3437712"/>
                        </a:lnTo>
                        <a:lnTo>
                          <a:pt x="2208136" y="3437940"/>
                        </a:lnTo>
                        <a:lnTo>
                          <a:pt x="2187092" y="3440480"/>
                        </a:lnTo>
                        <a:close/>
                      </a:path>
                      <a:path w="3917950" h="3453765">
                        <a:moveTo>
                          <a:pt x="2217381" y="3436708"/>
                        </a:moveTo>
                        <a:lnTo>
                          <a:pt x="2216378" y="3429152"/>
                        </a:lnTo>
                        <a:lnTo>
                          <a:pt x="2231555" y="3427133"/>
                        </a:lnTo>
                        <a:lnTo>
                          <a:pt x="2238971" y="3426040"/>
                        </a:lnTo>
                        <a:lnTo>
                          <a:pt x="2240076" y="3433584"/>
                        </a:lnTo>
                        <a:lnTo>
                          <a:pt x="2232583" y="3434676"/>
                        </a:lnTo>
                        <a:lnTo>
                          <a:pt x="2217381" y="3436708"/>
                        </a:lnTo>
                        <a:close/>
                      </a:path>
                      <a:path w="3917950" h="3453765">
                        <a:moveTo>
                          <a:pt x="2247607" y="3432479"/>
                        </a:moveTo>
                        <a:lnTo>
                          <a:pt x="2246515" y="3424948"/>
                        </a:lnTo>
                        <a:lnTo>
                          <a:pt x="2255812" y="3423589"/>
                        </a:lnTo>
                        <a:lnTo>
                          <a:pt x="2269058" y="3421481"/>
                        </a:lnTo>
                        <a:lnTo>
                          <a:pt x="2270252" y="3429000"/>
                        </a:lnTo>
                        <a:lnTo>
                          <a:pt x="2256929" y="3431120"/>
                        </a:lnTo>
                        <a:lnTo>
                          <a:pt x="2247607" y="3432479"/>
                        </a:lnTo>
                        <a:close/>
                      </a:path>
                      <a:path w="3917950" h="3453765">
                        <a:moveTo>
                          <a:pt x="2299637" y="3419754"/>
                        </a:moveTo>
                        <a:lnTo>
                          <a:pt x="2279916" y="3419754"/>
                        </a:lnTo>
                        <a:lnTo>
                          <a:pt x="2299068" y="3416452"/>
                        </a:lnTo>
                        <a:lnTo>
                          <a:pt x="2299637" y="3419754"/>
                        </a:lnTo>
                        <a:close/>
                      </a:path>
                      <a:path w="3917950" h="3453765">
                        <a:moveTo>
                          <a:pt x="2277783" y="3427806"/>
                        </a:moveTo>
                        <a:lnTo>
                          <a:pt x="2276589" y="3420275"/>
                        </a:lnTo>
                        <a:lnTo>
                          <a:pt x="2279967" y="3419741"/>
                        </a:lnTo>
                        <a:lnTo>
                          <a:pt x="2299637" y="3419754"/>
                        </a:lnTo>
                        <a:lnTo>
                          <a:pt x="2300363" y="3423970"/>
                        </a:lnTo>
                        <a:lnTo>
                          <a:pt x="2281186" y="3427260"/>
                        </a:lnTo>
                        <a:lnTo>
                          <a:pt x="2277783" y="3427806"/>
                        </a:lnTo>
                        <a:close/>
                      </a:path>
                      <a:path w="3917950" h="3453765">
                        <a:moveTo>
                          <a:pt x="2329004" y="3411181"/>
                        </a:moveTo>
                        <a:lnTo>
                          <a:pt x="2327935" y="3411181"/>
                        </a:lnTo>
                        <a:lnTo>
                          <a:pt x="2328964" y="3410978"/>
                        </a:lnTo>
                        <a:lnTo>
                          <a:pt x="2329004" y="3411181"/>
                        </a:lnTo>
                        <a:close/>
                      </a:path>
                      <a:path w="3917950" h="3453765">
                        <a:moveTo>
                          <a:pt x="2307920" y="3422637"/>
                        </a:moveTo>
                        <a:lnTo>
                          <a:pt x="2306523" y="3415144"/>
                        </a:lnTo>
                        <a:lnTo>
                          <a:pt x="2327986" y="3411169"/>
                        </a:lnTo>
                        <a:lnTo>
                          <a:pt x="2329004" y="3411181"/>
                        </a:lnTo>
                        <a:lnTo>
                          <a:pt x="2330437" y="3418458"/>
                        </a:lnTo>
                        <a:lnTo>
                          <a:pt x="2307920" y="3422637"/>
                        </a:lnTo>
                        <a:close/>
                      </a:path>
                      <a:path w="3917950" h="3453765">
                        <a:moveTo>
                          <a:pt x="2359107" y="3406457"/>
                        </a:moveTo>
                        <a:lnTo>
                          <a:pt x="2351798" y="3406457"/>
                        </a:lnTo>
                        <a:lnTo>
                          <a:pt x="2358796" y="3404984"/>
                        </a:lnTo>
                        <a:lnTo>
                          <a:pt x="2359107" y="3406457"/>
                        </a:lnTo>
                        <a:close/>
                      </a:path>
                      <a:path w="3917950" h="3453765">
                        <a:moveTo>
                          <a:pt x="2337917" y="3416973"/>
                        </a:moveTo>
                        <a:lnTo>
                          <a:pt x="2336431" y="3409505"/>
                        </a:lnTo>
                        <a:lnTo>
                          <a:pt x="2351836" y="3406444"/>
                        </a:lnTo>
                        <a:lnTo>
                          <a:pt x="2359107" y="3406457"/>
                        </a:lnTo>
                        <a:lnTo>
                          <a:pt x="2360371" y="3412439"/>
                        </a:lnTo>
                        <a:lnTo>
                          <a:pt x="2353348" y="3413925"/>
                        </a:lnTo>
                        <a:lnTo>
                          <a:pt x="2337917" y="3416973"/>
                        </a:lnTo>
                        <a:close/>
                      </a:path>
                      <a:path w="3917950" h="3453765">
                        <a:moveTo>
                          <a:pt x="2389191" y="3401453"/>
                        </a:moveTo>
                        <a:lnTo>
                          <a:pt x="2375547" y="3401453"/>
                        </a:lnTo>
                        <a:lnTo>
                          <a:pt x="2388539" y="3398545"/>
                        </a:lnTo>
                        <a:lnTo>
                          <a:pt x="2389191" y="3401453"/>
                        </a:lnTo>
                        <a:close/>
                      </a:path>
                      <a:path w="3917950" h="3453765">
                        <a:moveTo>
                          <a:pt x="2367826" y="3410864"/>
                        </a:moveTo>
                        <a:lnTo>
                          <a:pt x="2366251" y="3403409"/>
                        </a:lnTo>
                        <a:lnTo>
                          <a:pt x="2375598" y="3401441"/>
                        </a:lnTo>
                        <a:lnTo>
                          <a:pt x="2389191" y="3401453"/>
                        </a:lnTo>
                        <a:lnTo>
                          <a:pt x="2390203" y="3405974"/>
                        </a:lnTo>
                        <a:lnTo>
                          <a:pt x="2377185" y="3408895"/>
                        </a:lnTo>
                        <a:lnTo>
                          <a:pt x="2367826" y="3410864"/>
                        </a:lnTo>
                        <a:close/>
                      </a:path>
                      <a:path w="3917950" h="3453765">
                        <a:moveTo>
                          <a:pt x="2419246" y="3396157"/>
                        </a:moveTo>
                        <a:lnTo>
                          <a:pt x="2399195" y="3396157"/>
                        </a:lnTo>
                        <a:lnTo>
                          <a:pt x="2418181" y="3391649"/>
                        </a:lnTo>
                        <a:lnTo>
                          <a:pt x="2419246" y="3396157"/>
                        </a:lnTo>
                        <a:close/>
                      </a:path>
                      <a:path w="3917950" h="3453765">
                        <a:moveTo>
                          <a:pt x="2397632" y="3404311"/>
                        </a:moveTo>
                        <a:lnTo>
                          <a:pt x="2395969" y="3396868"/>
                        </a:lnTo>
                        <a:lnTo>
                          <a:pt x="2399233" y="3396145"/>
                        </a:lnTo>
                        <a:lnTo>
                          <a:pt x="2419246" y="3396157"/>
                        </a:lnTo>
                        <a:lnTo>
                          <a:pt x="2419934" y="3399066"/>
                        </a:lnTo>
                        <a:lnTo>
                          <a:pt x="2400922" y="3403574"/>
                        </a:lnTo>
                        <a:lnTo>
                          <a:pt x="2397632" y="3404311"/>
                        </a:lnTo>
                        <a:close/>
                      </a:path>
                      <a:path w="3917950" h="3453765">
                        <a:moveTo>
                          <a:pt x="2447762" y="3384702"/>
                        </a:moveTo>
                        <a:lnTo>
                          <a:pt x="2446159" y="3384702"/>
                        </a:lnTo>
                        <a:lnTo>
                          <a:pt x="2447658" y="3384308"/>
                        </a:lnTo>
                        <a:lnTo>
                          <a:pt x="2447762" y="3384702"/>
                        </a:lnTo>
                        <a:close/>
                      </a:path>
                      <a:path w="3917950" h="3453765">
                        <a:moveTo>
                          <a:pt x="2427389" y="3397262"/>
                        </a:moveTo>
                        <a:lnTo>
                          <a:pt x="2425534" y="3389871"/>
                        </a:lnTo>
                        <a:lnTo>
                          <a:pt x="2446197" y="3384689"/>
                        </a:lnTo>
                        <a:lnTo>
                          <a:pt x="2447762" y="3384702"/>
                        </a:lnTo>
                        <a:lnTo>
                          <a:pt x="2449601" y="3391674"/>
                        </a:lnTo>
                        <a:lnTo>
                          <a:pt x="2448077" y="3392081"/>
                        </a:lnTo>
                        <a:lnTo>
                          <a:pt x="2427389" y="3397262"/>
                        </a:lnTo>
                        <a:close/>
                      </a:path>
                      <a:path w="3917950" h="3453765">
                        <a:moveTo>
                          <a:pt x="2456967" y="3389731"/>
                        </a:moveTo>
                        <a:lnTo>
                          <a:pt x="2455024" y="3382365"/>
                        </a:lnTo>
                        <a:lnTo>
                          <a:pt x="2469515" y="3378542"/>
                        </a:lnTo>
                        <a:lnTo>
                          <a:pt x="2477058" y="3376460"/>
                        </a:lnTo>
                        <a:lnTo>
                          <a:pt x="2479103" y="3383800"/>
                        </a:lnTo>
                        <a:lnTo>
                          <a:pt x="2471483" y="3385908"/>
                        </a:lnTo>
                        <a:lnTo>
                          <a:pt x="2456967" y="3389731"/>
                        </a:lnTo>
                        <a:close/>
                      </a:path>
                      <a:path w="3917950" h="3453765">
                        <a:moveTo>
                          <a:pt x="2469464" y="3378555"/>
                        </a:moveTo>
                        <a:close/>
                      </a:path>
                      <a:path w="3917950" h="3453765">
                        <a:moveTo>
                          <a:pt x="2486444" y="3381768"/>
                        </a:moveTo>
                        <a:lnTo>
                          <a:pt x="2484412" y="3374428"/>
                        </a:lnTo>
                        <a:lnTo>
                          <a:pt x="2492717" y="3372116"/>
                        </a:lnTo>
                        <a:lnTo>
                          <a:pt x="2506345" y="3368166"/>
                        </a:lnTo>
                        <a:lnTo>
                          <a:pt x="2508465" y="3375482"/>
                        </a:lnTo>
                        <a:lnTo>
                          <a:pt x="2494775" y="3379457"/>
                        </a:lnTo>
                        <a:lnTo>
                          <a:pt x="2486444" y="3381768"/>
                        </a:lnTo>
                        <a:close/>
                      </a:path>
                      <a:path w="3917950" h="3453765">
                        <a:moveTo>
                          <a:pt x="2492667" y="3372129"/>
                        </a:moveTo>
                        <a:close/>
                      </a:path>
                      <a:path w="3917950" h="3453765">
                        <a:moveTo>
                          <a:pt x="2515781" y="3373361"/>
                        </a:moveTo>
                        <a:lnTo>
                          <a:pt x="2513660" y="3366033"/>
                        </a:lnTo>
                        <a:lnTo>
                          <a:pt x="2515793" y="3365423"/>
                        </a:lnTo>
                        <a:lnTo>
                          <a:pt x="2535491" y="3359429"/>
                        </a:lnTo>
                        <a:lnTo>
                          <a:pt x="2537713" y="3366719"/>
                        </a:lnTo>
                        <a:lnTo>
                          <a:pt x="2515781" y="3373361"/>
                        </a:lnTo>
                        <a:close/>
                      </a:path>
                      <a:path w="3917950" h="3453765">
                        <a:moveTo>
                          <a:pt x="2515743" y="3365436"/>
                        </a:moveTo>
                        <a:close/>
                      </a:path>
                      <a:path w="3917950" h="3453765">
                        <a:moveTo>
                          <a:pt x="2545029" y="3364445"/>
                        </a:moveTo>
                        <a:lnTo>
                          <a:pt x="2542730" y="3357181"/>
                        </a:lnTo>
                        <a:lnTo>
                          <a:pt x="2561602" y="3351187"/>
                        </a:lnTo>
                        <a:lnTo>
                          <a:pt x="2564460" y="3350234"/>
                        </a:lnTo>
                        <a:lnTo>
                          <a:pt x="2566847" y="3357473"/>
                        </a:lnTo>
                        <a:lnTo>
                          <a:pt x="2563926" y="3358438"/>
                        </a:lnTo>
                        <a:lnTo>
                          <a:pt x="2545029" y="3364445"/>
                        </a:lnTo>
                        <a:close/>
                      </a:path>
                      <a:path w="3917950" h="3453765">
                        <a:moveTo>
                          <a:pt x="2561551" y="3351199"/>
                        </a:moveTo>
                        <a:close/>
                      </a:path>
                      <a:path w="3917950" h="3453765">
                        <a:moveTo>
                          <a:pt x="2594387" y="3343681"/>
                        </a:moveTo>
                        <a:lnTo>
                          <a:pt x="2584284" y="3343681"/>
                        </a:lnTo>
                        <a:lnTo>
                          <a:pt x="2593314" y="3340557"/>
                        </a:lnTo>
                        <a:lnTo>
                          <a:pt x="2594387" y="3343681"/>
                        </a:lnTo>
                        <a:close/>
                      </a:path>
                      <a:path w="3917950" h="3453765">
                        <a:moveTo>
                          <a:pt x="2574086" y="3355073"/>
                        </a:moveTo>
                        <a:lnTo>
                          <a:pt x="2571686" y="3347846"/>
                        </a:lnTo>
                        <a:lnTo>
                          <a:pt x="2584323" y="3343655"/>
                        </a:lnTo>
                        <a:lnTo>
                          <a:pt x="2594387" y="3343681"/>
                        </a:lnTo>
                        <a:lnTo>
                          <a:pt x="2595791" y="3347770"/>
                        </a:lnTo>
                        <a:lnTo>
                          <a:pt x="2586735" y="3350882"/>
                        </a:lnTo>
                        <a:lnTo>
                          <a:pt x="2574086" y="3355073"/>
                        </a:lnTo>
                        <a:close/>
                      </a:path>
                      <a:path w="3917950" h="3453765">
                        <a:moveTo>
                          <a:pt x="2603004" y="3345281"/>
                        </a:moveTo>
                        <a:lnTo>
                          <a:pt x="2600515" y="3338080"/>
                        </a:lnTo>
                        <a:lnTo>
                          <a:pt x="2606916" y="3335870"/>
                        </a:lnTo>
                        <a:lnTo>
                          <a:pt x="2622016" y="3330447"/>
                        </a:lnTo>
                        <a:lnTo>
                          <a:pt x="2624581" y="3337623"/>
                        </a:lnTo>
                        <a:lnTo>
                          <a:pt x="2609430" y="3343059"/>
                        </a:lnTo>
                        <a:lnTo>
                          <a:pt x="2603004" y="3345281"/>
                        </a:lnTo>
                        <a:close/>
                      </a:path>
                      <a:path w="3917950" h="3453765">
                        <a:moveTo>
                          <a:pt x="2606878" y="3335883"/>
                        </a:moveTo>
                        <a:close/>
                      </a:path>
                      <a:path w="3917950" h="3453765">
                        <a:moveTo>
                          <a:pt x="2631757" y="3335045"/>
                        </a:moveTo>
                        <a:lnTo>
                          <a:pt x="2629192" y="3327882"/>
                        </a:lnTo>
                        <a:lnTo>
                          <a:pt x="2650566" y="3319919"/>
                        </a:lnTo>
                        <a:lnTo>
                          <a:pt x="2653220" y="3327057"/>
                        </a:lnTo>
                        <a:lnTo>
                          <a:pt x="2631757" y="3335045"/>
                        </a:lnTo>
                        <a:close/>
                      </a:path>
                      <a:path w="3917950" h="3453765">
                        <a:moveTo>
                          <a:pt x="2660383" y="3324301"/>
                        </a:moveTo>
                        <a:lnTo>
                          <a:pt x="2657627" y="3317201"/>
                        </a:lnTo>
                        <a:lnTo>
                          <a:pt x="2673946" y="3310890"/>
                        </a:lnTo>
                        <a:lnTo>
                          <a:pt x="2678887" y="3308908"/>
                        </a:lnTo>
                        <a:lnTo>
                          <a:pt x="2681719" y="3315982"/>
                        </a:lnTo>
                        <a:lnTo>
                          <a:pt x="2676715" y="3317989"/>
                        </a:lnTo>
                        <a:lnTo>
                          <a:pt x="2660383" y="3324301"/>
                        </a:lnTo>
                        <a:close/>
                      </a:path>
                      <a:path w="3917950" h="3453765">
                        <a:moveTo>
                          <a:pt x="2673908" y="3310902"/>
                        </a:moveTo>
                        <a:close/>
                      </a:path>
                      <a:path w="3917950" h="3453765">
                        <a:moveTo>
                          <a:pt x="2708995" y="3302050"/>
                        </a:moveTo>
                        <a:lnTo>
                          <a:pt x="2695994" y="3302050"/>
                        </a:lnTo>
                        <a:lnTo>
                          <a:pt x="2707081" y="3297440"/>
                        </a:lnTo>
                        <a:lnTo>
                          <a:pt x="2708995" y="3302050"/>
                        </a:lnTo>
                        <a:close/>
                      </a:path>
                      <a:path w="3917950" h="3453765">
                        <a:moveTo>
                          <a:pt x="2688793" y="3313137"/>
                        </a:moveTo>
                        <a:lnTo>
                          <a:pt x="2685961" y="3306064"/>
                        </a:lnTo>
                        <a:lnTo>
                          <a:pt x="2696032" y="3302025"/>
                        </a:lnTo>
                        <a:lnTo>
                          <a:pt x="2708995" y="3302050"/>
                        </a:lnTo>
                        <a:lnTo>
                          <a:pt x="2710002" y="3304476"/>
                        </a:lnTo>
                        <a:lnTo>
                          <a:pt x="2698889" y="3309099"/>
                        </a:lnTo>
                        <a:lnTo>
                          <a:pt x="2688793" y="3313137"/>
                        </a:lnTo>
                        <a:close/>
                      </a:path>
                      <a:path w="3917950" h="3453765">
                        <a:moveTo>
                          <a:pt x="2717037" y="3301555"/>
                        </a:moveTo>
                        <a:lnTo>
                          <a:pt x="2714117" y="3294519"/>
                        </a:lnTo>
                        <a:lnTo>
                          <a:pt x="2717977" y="3292919"/>
                        </a:lnTo>
                        <a:lnTo>
                          <a:pt x="2735097" y="3285566"/>
                        </a:lnTo>
                        <a:lnTo>
                          <a:pt x="2738107" y="3292563"/>
                        </a:lnTo>
                        <a:lnTo>
                          <a:pt x="2720924" y="3299942"/>
                        </a:lnTo>
                        <a:lnTo>
                          <a:pt x="2717037" y="3301555"/>
                        </a:lnTo>
                        <a:close/>
                      </a:path>
                      <a:path w="3917950" h="3453765">
                        <a:moveTo>
                          <a:pt x="2717939" y="3292932"/>
                        </a:moveTo>
                        <a:close/>
                      </a:path>
                      <a:path w="3917950" h="3453765">
                        <a:moveTo>
                          <a:pt x="2745130" y="3289503"/>
                        </a:moveTo>
                        <a:lnTo>
                          <a:pt x="2742044" y="3282543"/>
                        </a:lnTo>
                        <a:lnTo>
                          <a:pt x="2761462" y="3273920"/>
                        </a:lnTo>
                        <a:lnTo>
                          <a:pt x="2762884" y="3273259"/>
                        </a:lnTo>
                        <a:lnTo>
                          <a:pt x="2766059" y="3280194"/>
                        </a:lnTo>
                        <a:lnTo>
                          <a:pt x="2764586" y="3280867"/>
                        </a:lnTo>
                        <a:lnTo>
                          <a:pt x="2745130" y="3289503"/>
                        </a:lnTo>
                        <a:close/>
                      </a:path>
                      <a:path w="3917950" h="3453765">
                        <a:moveTo>
                          <a:pt x="2761424" y="3273932"/>
                        </a:moveTo>
                        <a:close/>
                      </a:path>
                      <a:path w="3917950" h="3453765">
                        <a:moveTo>
                          <a:pt x="2792186" y="3264052"/>
                        </a:moveTo>
                        <a:lnTo>
                          <a:pt x="2782963" y="3264052"/>
                        </a:lnTo>
                        <a:lnTo>
                          <a:pt x="2790494" y="3260483"/>
                        </a:lnTo>
                        <a:lnTo>
                          <a:pt x="2792186" y="3264052"/>
                        </a:lnTo>
                        <a:close/>
                      </a:path>
                      <a:path w="3917950" h="3453765">
                        <a:moveTo>
                          <a:pt x="2772981" y="3277006"/>
                        </a:moveTo>
                        <a:lnTo>
                          <a:pt x="2769806" y="3270084"/>
                        </a:lnTo>
                        <a:lnTo>
                          <a:pt x="2783001" y="3264027"/>
                        </a:lnTo>
                        <a:lnTo>
                          <a:pt x="2792186" y="3264052"/>
                        </a:lnTo>
                        <a:lnTo>
                          <a:pt x="2793758" y="3267367"/>
                        </a:lnTo>
                        <a:lnTo>
                          <a:pt x="2786202" y="3270948"/>
                        </a:lnTo>
                        <a:lnTo>
                          <a:pt x="2772981" y="3277006"/>
                        </a:lnTo>
                        <a:close/>
                      </a:path>
                      <a:path w="3917950" h="3453765">
                        <a:moveTo>
                          <a:pt x="2821161" y="3253917"/>
                        </a:moveTo>
                        <a:lnTo>
                          <a:pt x="2804350" y="3253917"/>
                        </a:lnTo>
                        <a:lnTo>
                          <a:pt x="2817926" y="3247288"/>
                        </a:lnTo>
                        <a:lnTo>
                          <a:pt x="2821161" y="3253917"/>
                        </a:lnTo>
                        <a:close/>
                      </a:path>
                      <a:path w="3917950" h="3453765">
                        <a:moveTo>
                          <a:pt x="2800654" y="3264103"/>
                        </a:moveTo>
                        <a:lnTo>
                          <a:pt x="2797390" y="3257219"/>
                        </a:lnTo>
                        <a:lnTo>
                          <a:pt x="2804401" y="3253892"/>
                        </a:lnTo>
                        <a:lnTo>
                          <a:pt x="2821161" y="3253917"/>
                        </a:lnTo>
                        <a:lnTo>
                          <a:pt x="2821266" y="3254133"/>
                        </a:lnTo>
                        <a:lnTo>
                          <a:pt x="2807677" y="3260775"/>
                        </a:lnTo>
                        <a:lnTo>
                          <a:pt x="2800654" y="3264103"/>
                        </a:lnTo>
                        <a:close/>
                      </a:path>
                      <a:path w="3917950" h="3453765">
                        <a:moveTo>
                          <a:pt x="2842530" y="3243529"/>
                        </a:moveTo>
                        <a:lnTo>
                          <a:pt x="2825610" y="3243529"/>
                        </a:lnTo>
                        <a:lnTo>
                          <a:pt x="2845142" y="3233686"/>
                        </a:lnTo>
                        <a:lnTo>
                          <a:pt x="2848571" y="3240481"/>
                        </a:lnTo>
                        <a:lnTo>
                          <a:pt x="2842530" y="3243529"/>
                        </a:lnTo>
                        <a:close/>
                      </a:path>
                      <a:path w="3917950" h="3453765">
                        <a:moveTo>
                          <a:pt x="2828112" y="3250780"/>
                        </a:moveTo>
                        <a:lnTo>
                          <a:pt x="2824772" y="3243935"/>
                        </a:lnTo>
                        <a:lnTo>
                          <a:pt x="2825648" y="3243503"/>
                        </a:lnTo>
                        <a:lnTo>
                          <a:pt x="2842530" y="3243529"/>
                        </a:lnTo>
                        <a:lnTo>
                          <a:pt x="2829013" y="3250349"/>
                        </a:lnTo>
                        <a:lnTo>
                          <a:pt x="2828112" y="3250780"/>
                        </a:lnTo>
                        <a:close/>
                      </a:path>
                      <a:path w="3917950" h="3453765">
                        <a:moveTo>
                          <a:pt x="2873371" y="3222015"/>
                        </a:moveTo>
                        <a:lnTo>
                          <a:pt x="2867672" y="3222015"/>
                        </a:lnTo>
                        <a:lnTo>
                          <a:pt x="2872104" y="3219640"/>
                        </a:lnTo>
                        <a:lnTo>
                          <a:pt x="2873371" y="3222015"/>
                        </a:lnTo>
                        <a:close/>
                      </a:path>
                      <a:path w="3917950" h="3453765">
                        <a:moveTo>
                          <a:pt x="2855391" y="3236976"/>
                        </a:moveTo>
                        <a:lnTo>
                          <a:pt x="2851873" y="3230206"/>
                        </a:lnTo>
                        <a:lnTo>
                          <a:pt x="2867710" y="3221990"/>
                        </a:lnTo>
                        <a:lnTo>
                          <a:pt x="2873371" y="3222015"/>
                        </a:lnTo>
                        <a:lnTo>
                          <a:pt x="2875686" y="3226358"/>
                        </a:lnTo>
                        <a:lnTo>
                          <a:pt x="2871241" y="3228746"/>
                        </a:lnTo>
                        <a:lnTo>
                          <a:pt x="2855391" y="3236976"/>
                        </a:lnTo>
                        <a:close/>
                      </a:path>
                      <a:path w="3917950" h="3453765">
                        <a:moveTo>
                          <a:pt x="2882417" y="3222764"/>
                        </a:moveTo>
                        <a:lnTo>
                          <a:pt x="2878823" y="3216046"/>
                        </a:lnTo>
                        <a:lnTo>
                          <a:pt x="2888526" y="3210864"/>
                        </a:lnTo>
                        <a:lnTo>
                          <a:pt x="2898863" y="3205162"/>
                        </a:lnTo>
                        <a:lnTo>
                          <a:pt x="2902546" y="3211842"/>
                        </a:lnTo>
                        <a:lnTo>
                          <a:pt x="2892132" y="3217570"/>
                        </a:lnTo>
                        <a:lnTo>
                          <a:pt x="2882417" y="3222764"/>
                        </a:lnTo>
                        <a:close/>
                      </a:path>
                      <a:path w="3917950" h="3453765">
                        <a:moveTo>
                          <a:pt x="2888487" y="3210877"/>
                        </a:moveTo>
                        <a:close/>
                      </a:path>
                      <a:path w="3917950" h="3453765">
                        <a:moveTo>
                          <a:pt x="2924603" y="3199510"/>
                        </a:moveTo>
                        <a:lnTo>
                          <a:pt x="2909138" y="3199510"/>
                        </a:lnTo>
                        <a:lnTo>
                          <a:pt x="2925419" y="3190290"/>
                        </a:lnTo>
                        <a:lnTo>
                          <a:pt x="2929178" y="3196920"/>
                        </a:lnTo>
                        <a:lnTo>
                          <a:pt x="2924603" y="3199510"/>
                        </a:lnTo>
                        <a:close/>
                      </a:path>
                      <a:path w="3917950" h="3453765">
                        <a:moveTo>
                          <a:pt x="2909214" y="3208172"/>
                        </a:moveTo>
                        <a:lnTo>
                          <a:pt x="2905544" y="3201492"/>
                        </a:lnTo>
                        <a:lnTo>
                          <a:pt x="2909176" y="3199485"/>
                        </a:lnTo>
                        <a:lnTo>
                          <a:pt x="2924603" y="3199510"/>
                        </a:lnTo>
                        <a:lnTo>
                          <a:pt x="2912872" y="3206153"/>
                        </a:lnTo>
                        <a:lnTo>
                          <a:pt x="2909214" y="3208172"/>
                        </a:lnTo>
                        <a:close/>
                      </a:path>
                      <a:path w="3917950" h="3453765">
                        <a:moveTo>
                          <a:pt x="2935833" y="3193122"/>
                        </a:moveTo>
                        <a:lnTo>
                          <a:pt x="2931998" y="3186531"/>
                        </a:lnTo>
                        <a:lnTo>
                          <a:pt x="2950044" y="3176028"/>
                        </a:lnTo>
                        <a:lnTo>
                          <a:pt x="2951695" y="3175038"/>
                        </a:lnTo>
                        <a:lnTo>
                          <a:pt x="2955607" y="3181578"/>
                        </a:lnTo>
                        <a:lnTo>
                          <a:pt x="2935833" y="3193122"/>
                        </a:lnTo>
                        <a:close/>
                      </a:path>
                      <a:path w="3917950" h="3453765">
                        <a:moveTo>
                          <a:pt x="2949994" y="3176054"/>
                        </a:moveTo>
                        <a:close/>
                      </a:path>
                      <a:path w="3917950" h="3453765">
                        <a:moveTo>
                          <a:pt x="2980612" y="3163963"/>
                        </a:moveTo>
                        <a:lnTo>
                          <a:pt x="2970199" y="3163963"/>
                        </a:lnTo>
                        <a:lnTo>
                          <a:pt x="2977756" y="3159315"/>
                        </a:lnTo>
                        <a:lnTo>
                          <a:pt x="2980612" y="3163963"/>
                        </a:lnTo>
                        <a:close/>
                      </a:path>
                      <a:path w="3917950" h="3453765">
                        <a:moveTo>
                          <a:pt x="2962148" y="3177654"/>
                        </a:moveTo>
                        <a:lnTo>
                          <a:pt x="2958236" y="3171126"/>
                        </a:lnTo>
                        <a:lnTo>
                          <a:pt x="2970237" y="3163938"/>
                        </a:lnTo>
                        <a:lnTo>
                          <a:pt x="2980612" y="3163963"/>
                        </a:lnTo>
                        <a:lnTo>
                          <a:pt x="2981744" y="3165805"/>
                        </a:lnTo>
                        <a:lnTo>
                          <a:pt x="2974162" y="3170466"/>
                        </a:lnTo>
                        <a:lnTo>
                          <a:pt x="2962148" y="3177654"/>
                        </a:lnTo>
                        <a:close/>
                      </a:path>
                      <a:path w="3917950" h="3453765">
                        <a:moveTo>
                          <a:pt x="3004494" y="3151644"/>
                        </a:moveTo>
                        <a:lnTo>
                          <a:pt x="2990227" y="3151644"/>
                        </a:lnTo>
                        <a:lnTo>
                          <a:pt x="3003575" y="3143211"/>
                        </a:lnTo>
                        <a:lnTo>
                          <a:pt x="3007652" y="3149650"/>
                        </a:lnTo>
                        <a:lnTo>
                          <a:pt x="3004494" y="3151644"/>
                        </a:lnTo>
                        <a:close/>
                      </a:path>
                      <a:path w="3917950" h="3453765">
                        <a:moveTo>
                          <a:pt x="2988233" y="3161804"/>
                        </a:moveTo>
                        <a:lnTo>
                          <a:pt x="2984246" y="3155315"/>
                        </a:lnTo>
                        <a:lnTo>
                          <a:pt x="2990265" y="3151619"/>
                        </a:lnTo>
                        <a:lnTo>
                          <a:pt x="3004494" y="3151644"/>
                        </a:lnTo>
                        <a:lnTo>
                          <a:pt x="2994279" y="3158096"/>
                        </a:lnTo>
                        <a:lnTo>
                          <a:pt x="2988233" y="3161804"/>
                        </a:lnTo>
                        <a:close/>
                      </a:path>
                      <a:path w="3917950" h="3453765">
                        <a:moveTo>
                          <a:pt x="3014091" y="3145574"/>
                        </a:moveTo>
                        <a:lnTo>
                          <a:pt x="3010014" y="3139135"/>
                        </a:lnTo>
                        <a:lnTo>
                          <a:pt x="3029165" y="3126714"/>
                        </a:lnTo>
                        <a:lnTo>
                          <a:pt x="3033306" y="3133115"/>
                        </a:lnTo>
                        <a:lnTo>
                          <a:pt x="3014091" y="3145574"/>
                        </a:lnTo>
                        <a:close/>
                      </a:path>
                      <a:path w="3917950" h="3453765">
                        <a:moveTo>
                          <a:pt x="3056779" y="3113278"/>
                        </a:moveTo>
                        <a:lnTo>
                          <a:pt x="3049371" y="3113278"/>
                        </a:lnTo>
                        <a:lnTo>
                          <a:pt x="3054413" y="3109823"/>
                        </a:lnTo>
                        <a:lnTo>
                          <a:pt x="3056779" y="3113278"/>
                        </a:lnTo>
                        <a:close/>
                      </a:path>
                      <a:path w="3917950" h="3453765">
                        <a:moveTo>
                          <a:pt x="3049375" y="3113275"/>
                        </a:moveTo>
                        <a:close/>
                      </a:path>
                      <a:path w="3917950" h="3453765">
                        <a:moveTo>
                          <a:pt x="3039694" y="3128873"/>
                        </a:moveTo>
                        <a:lnTo>
                          <a:pt x="3035465" y="3122523"/>
                        </a:lnTo>
                        <a:lnTo>
                          <a:pt x="3049375" y="3113275"/>
                        </a:lnTo>
                        <a:lnTo>
                          <a:pt x="3056779" y="3113278"/>
                        </a:lnTo>
                        <a:lnTo>
                          <a:pt x="3058718" y="3116110"/>
                        </a:lnTo>
                        <a:lnTo>
                          <a:pt x="3053651" y="3119577"/>
                        </a:lnTo>
                        <a:lnTo>
                          <a:pt x="3039694" y="3128873"/>
                        </a:lnTo>
                        <a:close/>
                      </a:path>
                      <a:path w="3917950" h="3453765">
                        <a:moveTo>
                          <a:pt x="3065005" y="3111817"/>
                        </a:moveTo>
                        <a:lnTo>
                          <a:pt x="3060712" y="3105518"/>
                        </a:lnTo>
                        <a:lnTo>
                          <a:pt x="3068789" y="3100006"/>
                        </a:lnTo>
                        <a:lnTo>
                          <a:pt x="3079457" y="3092526"/>
                        </a:lnTo>
                        <a:lnTo>
                          <a:pt x="3083826" y="3098761"/>
                        </a:lnTo>
                        <a:lnTo>
                          <a:pt x="3073107" y="3106280"/>
                        </a:lnTo>
                        <a:lnTo>
                          <a:pt x="3065005" y="3111817"/>
                        </a:lnTo>
                        <a:close/>
                      </a:path>
                      <a:path w="3917950" h="3453765">
                        <a:moveTo>
                          <a:pt x="3068751" y="3100031"/>
                        </a:moveTo>
                        <a:close/>
                      </a:path>
                      <a:path w="3917950" h="3453765">
                        <a:moveTo>
                          <a:pt x="3090062" y="3094380"/>
                        </a:moveTo>
                        <a:lnTo>
                          <a:pt x="3085693" y="3088144"/>
                        </a:lnTo>
                        <a:lnTo>
                          <a:pt x="3088004" y="3086531"/>
                        </a:lnTo>
                        <a:lnTo>
                          <a:pt x="3104235" y="3074847"/>
                        </a:lnTo>
                        <a:lnTo>
                          <a:pt x="3108680" y="3081032"/>
                        </a:lnTo>
                        <a:lnTo>
                          <a:pt x="3092399" y="3092754"/>
                        </a:lnTo>
                        <a:lnTo>
                          <a:pt x="3090062" y="3094380"/>
                        </a:lnTo>
                        <a:close/>
                      </a:path>
                      <a:path w="3917950" h="3453765">
                        <a:moveTo>
                          <a:pt x="3087966" y="3086557"/>
                        </a:moveTo>
                        <a:close/>
                      </a:path>
                      <a:path w="3917950" h="3453765">
                        <a:moveTo>
                          <a:pt x="3130295" y="3058947"/>
                        </a:moveTo>
                        <a:lnTo>
                          <a:pt x="3125876" y="3058947"/>
                        </a:lnTo>
                        <a:lnTo>
                          <a:pt x="3128683" y="3056813"/>
                        </a:lnTo>
                        <a:lnTo>
                          <a:pt x="3130295" y="3058947"/>
                        </a:lnTo>
                        <a:close/>
                      </a:path>
                      <a:path w="3917950" h="3453765">
                        <a:moveTo>
                          <a:pt x="3114878" y="3076524"/>
                        </a:moveTo>
                        <a:lnTo>
                          <a:pt x="3110356" y="3070390"/>
                        </a:lnTo>
                        <a:lnTo>
                          <a:pt x="3125914" y="3058909"/>
                        </a:lnTo>
                        <a:lnTo>
                          <a:pt x="3130295" y="3058947"/>
                        </a:lnTo>
                        <a:lnTo>
                          <a:pt x="3133280" y="3062897"/>
                        </a:lnTo>
                        <a:lnTo>
                          <a:pt x="3130461" y="3065030"/>
                        </a:lnTo>
                        <a:lnTo>
                          <a:pt x="3114878" y="3076524"/>
                        </a:lnTo>
                        <a:close/>
                      </a:path>
                      <a:path w="3917950" h="3453765">
                        <a:moveTo>
                          <a:pt x="3139363" y="3058299"/>
                        </a:moveTo>
                        <a:lnTo>
                          <a:pt x="3134766" y="3052216"/>
                        </a:lnTo>
                        <a:lnTo>
                          <a:pt x="3144608" y="3044774"/>
                        </a:lnTo>
                        <a:lnTo>
                          <a:pt x="3152889" y="3038360"/>
                        </a:lnTo>
                        <a:lnTo>
                          <a:pt x="3157562" y="3044380"/>
                        </a:lnTo>
                        <a:lnTo>
                          <a:pt x="3149219" y="3050844"/>
                        </a:lnTo>
                        <a:lnTo>
                          <a:pt x="3139363" y="3058299"/>
                        </a:lnTo>
                        <a:close/>
                      </a:path>
                      <a:path w="3917950" h="3453765">
                        <a:moveTo>
                          <a:pt x="3144570" y="3044799"/>
                        </a:moveTo>
                        <a:close/>
                      </a:path>
                      <a:path w="3917950" h="3453765">
                        <a:moveTo>
                          <a:pt x="3175337" y="3030448"/>
                        </a:moveTo>
                        <a:lnTo>
                          <a:pt x="3163100" y="3030448"/>
                        </a:lnTo>
                        <a:lnTo>
                          <a:pt x="3176816" y="3019552"/>
                        </a:lnTo>
                        <a:lnTo>
                          <a:pt x="3181553" y="3025508"/>
                        </a:lnTo>
                        <a:lnTo>
                          <a:pt x="3175337" y="3030448"/>
                        </a:lnTo>
                        <a:close/>
                      </a:path>
                      <a:path w="3917950" h="3453765">
                        <a:moveTo>
                          <a:pt x="3163582" y="3039706"/>
                        </a:moveTo>
                        <a:lnTo>
                          <a:pt x="3158909" y="3033687"/>
                        </a:lnTo>
                        <a:lnTo>
                          <a:pt x="3163125" y="3030423"/>
                        </a:lnTo>
                        <a:lnTo>
                          <a:pt x="3175337" y="3030448"/>
                        </a:lnTo>
                        <a:lnTo>
                          <a:pt x="3167811" y="3036430"/>
                        </a:lnTo>
                        <a:lnTo>
                          <a:pt x="3163582" y="3039706"/>
                        </a:lnTo>
                        <a:close/>
                      </a:path>
                      <a:path w="3917950" h="3453765">
                        <a:moveTo>
                          <a:pt x="3187547" y="3020733"/>
                        </a:moveTo>
                        <a:lnTo>
                          <a:pt x="3182734" y="3014814"/>
                        </a:lnTo>
                        <a:lnTo>
                          <a:pt x="3199637" y="3001060"/>
                        </a:lnTo>
                        <a:lnTo>
                          <a:pt x="3200412" y="3000400"/>
                        </a:lnTo>
                        <a:lnTo>
                          <a:pt x="3205302" y="3006255"/>
                        </a:lnTo>
                        <a:lnTo>
                          <a:pt x="3187547" y="3020733"/>
                        </a:lnTo>
                        <a:close/>
                      </a:path>
                      <a:path w="3917950" h="3453765">
                        <a:moveTo>
                          <a:pt x="3199599" y="3001086"/>
                        </a:moveTo>
                        <a:close/>
                      </a:path>
                      <a:path w="3917950" h="3453765">
                        <a:moveTo>
                          <a:pt x="3228204" y="2986087"/>
                        </a:moveTo>
                        <a:lnTo>
                          <a:pt x="3217583" y="2986087"/>
                        </a:lnTo>
                        <a:lnTo>
                          <a:pt x="3223729" y="2980842"/>
                        </a:lnTo>
                        <a:lnTo>
                          <a:pt x="3228204" y="2986087"/>
                        </a:lnTo>
                        <a:close/>
                      </a:path>
                      <a:path w="3917950" h="3453765">
                        <a:moveTo>
                          <a:pt x="3211144" y="3001378"/>
                        </a:moveTo>
                        <a:lnTo>
                          <a:pt x="3206267" y="2995523"/>
                        </a:lnTo>
                        <a:lnTo>
                          <a:pt x="3217621" y="2986049"/>
                        </a:lnTo>
                        <a:lnTo>
                          <a:pt x="3228204" y="2986087"/>
                        </a:lnTo>
                        <a:lnTo>
                          <a:pt x="3228670" y="2986633"/>
                        </a:lnTo>
                        <a:lnTo>
                          <a:pt x="3222523" y="2991891"/>
                        </a:lnTo>
                        <a:lnTo>
                          <a:pt x="3211144" y="3001378"/>
                        </a:lnTo>
                        <a:close/>
                      </a:path>
                      <a:path w="3917950" h="3453765">
                        <a:moveTo>
                          <a:pt x="3246946" y="2970872"/>
                        </a:moveTo>
                        <a:lnTo>
                          <a:pt x="3235388" y="2970872"/>
                        </a:lnTo>
                        <a:lnTo>
                          <a:pt x="3246742" y="2960928"/>
                        </a:lnTo>
                        <a:lnTo>
                          <a:pt x="3251758" y="2966656"/>
                        </a:lnTo>
                        <a:lnTo>
                          <a:pt x="3246946" y="2970872"/>
                        </a:lnTo>
                        <a:close/>
                      </a:path>
                      <a:path w="3917950" h="3453765">
                        <a:moveTo>
                          <a:pt x="3234461" y="2981680"/>
                        </a:moveTo>
                        <a:lnTo>
                          <a:pt x="3229521" y="2975889"/>
                        </a:lnTo>
                        <a:lnTo>
                          <a:pt x="3235413" y="2970847"/>
                        </a:lnTo>
                        <a:lnTo>
                          <a:pt x="3246946" y="2970872"/>
                        </a:lnTo>
                        <a:lnTo>
                          <a:pt x="3240379" y="2976626"/>
                        </a:lnTo>
                        <a:lnTo>
                          <a:pt x="3234461" y="2981680"/>
                        </a:lnTo>
                        <a:close/>
                      </a:path>
                      <a:path w="3917950" h="3453765">
                        <a:moveTo>
                          <a:pt x="3257499" y="2961640"/>
                        </a:moveTo>
                        <a:lnTo>
                          <a:pt x="3252470" y="2955912"/>
                        </a:lnTo>
                        <a:lnTo>
                          <a:pt x="3253028" y="2955429"/>
                        </a:lnTo>
                        <a:lnTo>
                          <a:pt x="3269462" y="2940684"/>
                        </a:lnTo>
                        <a:lnTo>
                          <a:pt x="3274555" y="2946361"/>
                        </a:lnTo>
                        <a:lnTo>
                          <a:pt x="3257499" y="2961640"/>
                        </a:lnTo>
                        <a:close/>
                      </a:path>
                      <a:path w="3917950" h="3453765">
                        <a:moveTo>
                          <a:pt x="3252990" y="2955455"/>
                        </a:moveTo>
                        <a:close/>
                      </a:path>
                      <a:path w="3917950" h="3453765">
                        <a:moveTo>
                          <a:pt x="3295493" y="2923997"/>
                        </a:moveTo>
                        <a:lnTo>
                          <a:pt x="3287661" y="2923997"/>
                        </a:lnTo>
                        <a:lnTo>
                          <a:pt x="3291814" y="2920085"/>
                        </a:lnTo>
                        <a:lnTo>
                          <a:pt x="3295493" y="2923997"/>
                        </a:lnTo>
                        <a:close/>
                      </a:path>
                      <a:path w="3917950" h="3453765">
                        <a:moveTo>
                          <a:pt x="3280206" y="2941180"/>
                        </a:moveTo>
                        <a:lnTo>
                          <a:pt x="3275050" y="2935566"/>
                        </a:lnTo>
                        <a:lnTo>
                          <a:pt x="3287687" y="2923971"/>
                        </a:lnTo>
                        <a:lnTo>
                          <a:pt x="3295493" y="2923997"/>
                        </a:lnTo>
                        <a:lnTo>
                          <a:pt x="3297034" y="2925635"/>
                        </a:lnTo>
                        <a:lnTo>
                          <a:pt x="3292855" y="2929559"/>
                        </a:lnTo>
                        <a:lnTo>
                          <a:pt x="3280206" y="2941180"/>
                        </a:lnTo>
                        <a:close/>
                      </a:path>
                      <a:path w="3917950" h="3453765">
                        <a:moveTo>
                          <a:pt x="3315684" y="2907957"/>
                        </a:moveTo>
                        <a:lnTo>
                          <a:pt x="3304705" y="2907957"/>
                        </a:lnTo>
                        <a:lnTo>
                          <a:pt x="3313874" y="2899117"/>
                        </a:lnTo>
                        <a:lnTo>
                          <a:pt x="3319157" y="2904604"/>
                        </a:lnTo>
                        <a:lnTo>
                          <a:pt x="3315684" y="2907957"/>
                        </a:lnTo>
                        <a:close/>
                      </a:path>
                      <a:path w="3917950" h="3453765">
                        <a:moveTo>
                          <a:pt x="3302584" y="2920415"/>
                        </a:moveTo>
                        <a:lnTo>
                          <a:pt x="3297364" y="2914865"/>
                        </a:lnTo>
                        <a:lnTo>
                          <a:pt x="3304730" y="2907931"/>
                        </a:lnTo>
                        <a:lnTo>
                          <a:pt x="3315684" y="2907957"/>
                        </a:lnTo>
                        <a:lnTo>
                          <a:pt x="3309975" y="2913468"/>
                        </a:lnTo>
                        <a:lnTo>
                          <a:pt x="3302584" y="2920415"/>
                        </a:lnTo>
                        <a:close/>
                      </a:path>
                      <a:path w="3917950" h="3453765">
                        <a:moveTo>
                          <a:pt x="3324644" y="2899321"/>
                        </a:moveTo>
                        <a:lnTo>
                          <a:pt x="3319360" y="2893834"/>
                        </a:lnTo>
                        <a:lnTo>
                          <a:pt x="3321583" y="2891701"/>
                        </a:lnTo>
                        <a:lnTo>
                          <a:pt x="3335629" y="2877832"/>
                        </a:lnTo>
                        <a:lnTo>
                          <a:pt x="3340976" y="2883255"/>
                        </a:lnTo>
                        <a:lnTo>
                          <a:pt x="3326892" y="2897162"/>
                        </a:lnTo>
                        <a:lnTo>
                          <a:pt x="3324644" y="2899321"/>
                        </a:lnTo>
                        <a:close/>
                      </a:path>
                      <a:path w="3917950" h="3453765">
                        <a:moveTo>
                          <a:pt x="3321545" y="2891726"/>
                        </a:moveTo>
                        <a:close/>
                      </a:path>
                      <a:path w="3917950" h="3453765">
                        <a:moveTo>
                          <a:pt x="3346399" y="2877845"/>
                        </a:moveTo>
                        <a:lnTo>
                          <a:pt x="3340988" y="2872485"/>
                        </a:lnTo>
                        <a:lnTo>
                          <a:pt x="3354692" y="2858630"/>
                        </a:lnTo>
                        <a:lnTo>
                          <a:pt x="3357003" y="2856242"/>
                        </a:lnTo>
                        <a:lnTo>
                          <a:pt x="3362477" y="2861538"/>
                        </a:lnTo>
                        <a:lnTo>
                          <a:pt x="3360127" y="2863977"/>
                        </a:lnTo>
                        <a:lnTo>
                          <a:pt x="3346399" y="2877845"/>
                        </a:lnTo>
                        <a:close/>
                      </a:path>
                      <a:path w="3917950" h="3453765">
                        <a:moveTo>
                          <a:pt x="3354666" y="2858655"/>
                        </a:moveTo>
                        <a:close/>
                      </a:path>
                      <a:path w="3917950" h="3453765">
                        <a:moveTo>
                          <a:pt x="3367773" y="2856052"/>
                        </a:moveTo>
                        <a:lnTo>
                          <a:pt x="3362299" y="2850756"/>
                        </a:lnTo>
                        <a:lnTo>
                          <a:pt x="3370960" y="2841802"/>
                        </a:lnTo>
                        <a:lnTo>
                          <a:pt x="3378060" y="2834271"/>
                        </a:lnTo>
                        <a:lnTo>
                          <a:pt x="3383610" y="2839491"/>
                        </a:lnTo>
                        <a:lnTo>
                          <a:pt x="3376447" y="2847073"/>
                        </a:lnTo>
                        <a:lnTo>
                          <a:pt x="3367773" y="2856052"/>
                        </a:lnTo>
                        <a:close/>
                      </a:path>
                      <a:path w="3917950" h="3453765">
                        <a:moveTo>
                          <a:pt x="3370922" y="2841828"/>
                        </a:moveTo>
                        <a:close/>
                      </a:path>
                      <a:path w="3917950" h="3453765">
                        <a:moveTo>
                          <a:pt x="3388829" y="2833954"/>
                        </a:moveTo>
                        <a:lnTo>
                          <a:pt x="3383292" y="2828721"/>
                        </a:lnTo>
                        <a:lnTo>
                          <a:pt x="3387013" y="2824784"/>
                        </a:lnTo>
                        <a:lnTo>
                          <a:pt x="3398799" y="2811983"/>
                        </a:lnTo>
                        <a:lnTo>
                          <a:pt x="3404400" y="2817152"/>
                        </a:lnTo>
                        <a:lnTo>
                          <a:pt x="3392576" y="2829991"/>
                        </a:lnTo>
                        <a:lnTo>
                          <a:pt x="3388829" y="2833954"/>
                        </a:lnTo>
                        <a:close/>
                      </a:path>
                      <a:path w="3917950" h="3453765">
                        <a:moveTo>
                          <a:pt x="3386988" y="2824810"/>
                        </a:moveTo>
                        <a:close/>
                      </a:path>
                      <a:path w="3917950" h="3453765">
                        <a:moveTo>
                          <a:pt x="3409581" y="2811500"/>
                        </a:moveTo>
                        <a:lnTo>
                          <a:pt x="3403917" y="2806407"/>
                        </a:lnTo>
                        <a:lnTo>
                          <a:pt x="3418522" y="2790164"/>
                        </a:lnTo>
                        <a:lnTo>
                          <a:pt x="3419157" y="2789428"/>
                        </a:lnTo>
                        <a:lnTo>
                          <a:pt x="3424885" y="2794457"/>
                        </a:lnTo>
                        <a:lnTo>
                          <a:pt x="3424199" y="2795244"/>
                        </a:lnTo>
                        <a:lnTo>
                          <a:pt x="3409581" y="2811500"/>
                        </a:lnTo>
                        <a:close/>
                      </a:path>
                      <a:path w="3917950" h="3453765">
                        <a:moveTo>
                          <a:pt x="3418484" y="2790202"/>
                        </a:moveTo>
                        <a:close/>
                      </a:path>
                      <a:path w="3917950" h="3453765">
                        <a:moveTo>
                          <a:pt x="3429914" y="2788729"/>
                        </a:moveTo>
                        <a:lnTo>
                          <a:pt x="3424186" y="2783713"/>
                        </a:lnTo>
                        <a:lnTo>
                          <a:pt x="3433965" y="2772575"/>
                        </a:lnTo>
                        <a:lnTo>
                          <a:pt x="3439172" y="2766504"/>
                        </a:lnTo>
                        <a:lnTo>
                          <a:pt x="3444951" y="2771457"/>
                        </a:lnTo>
                        <a:lnTo>
                          <a:pt x="3439706" y="2777578"/>
                        </a:lnTo>
                        <a:lnTo>
                          <a:pt x="3429914" y="2788729"/>
                        </a:lnTo>
                        <a:close/>
                      </a:path>
                      <a:path w="3917950" h="3453765">
                        <a:moveTo>
                          <a:pt x="3433927" y="2772613"/>
                        </a:moveTo>
                        <a:close/>
                      </a:path>
                      <a:path w="3917950" h="3453765">
                        <a:moveTo>
                          <a:pt x="3459097" y="2754833"/>
                        </a:moveTo>
                        <a:lnTo>
                          <a:pt x="3449167" y="2754833"/>
                        </a:lnTo>
                        <a:lnTo>
                          <a:pt x="3458832" y="2743276"/>
                        </a:lnTo>
                        <a:lnTo>
                          <a:pt x="3464674" y="2748165"/>
                        </a:lnTo>
                        <a:lnTo>
                          <a:pt x="3459097" y="2754833"/>
                        </a:lnTo>
                        <a:close/>
                      </a:path>
                      <a:path w="3917950" h="3453765">
                        <a:moveTo>
                          <a:pt x="3449916" y="2765679"/>
                        </a:moveTo>
                        <a:lnTo>
                          <a:pt x="3444125" y="2760713"/>
                        </a:lnTo>
                        <a:lnTo>
                          <a:pt x="3449193" y="2754795"/>
                        </a:lnTo>
                        <a:lnTo>
                          <a:pt x="3459097" y="2754833"/>
                        </a:lnTo>
                        <a:lnTo>
                          <a:pt x="3454996" y="2759735"/>
                        </a:lnTo>
                        <a:lnTo>
                          <a:pt x="3449916" y="2765679"/>
                        </a:lnTo>
                        <a:close/>
                      </a:path>
                      <a:path w="3917950" h="3453765">
                        <a:moveTo>
                          <a:pt x="3474033" y="2736875"/>
                        </a:moveTo>
                        <a:lnTo>
                          <a:pt x="3464191" y="2736875"/>
                        </a:lnTo>
                        <a:lnTo>
                          <a:pt x="3478161" y="2719768"/>
                        </a:lnTo>
                        <a:lnTo>
                          <a:pt x="3484067" y="2724581"/>
                        </a:lnTo>
                        <a:lnTo>
                          <a:pt x="3474033" y="2736875"/>
                        </a:lnTo>
                        <a:close/>
                      </a:path>
                      <a:path w="3917950" h="3453765">
                        <a:moveTo>
                          <a:pt x="3469563" y="2742323"/>
                        </a:moveTo>
                        <a:lnTo>
                          <a:pt x="3463721" y="2737434"/>
                        </a:lnTo>
                        <a:lnTo>
                          <a:pt x="3464217" y="2736837"/>
                        </a:lnTo>
                        <a:lnTo>
                          <a:pt x="3474033" y="2736875"/>
                        </a:lnTo>
                        <a:lnTo>
                          <a:pt x="3470084" y="2741714"/>
                        </a:lnTo>
                        <a:lnTo>
                          <a:pt x="3469563" y="2742323"/>
                        </a:lnTo>
                        <a:close/>
                      </a:path>
                      <a:path w="3917950" h="3453765">
                        <a:moveTo>
                          <a:pt x="3502772" y="2700413"/>
                        </a:moveTo>
                        <a:lnTo>
                          <a:pt x="3493604" y="2700413"/>
                        </a:lnTo>
                        <a:lnTo>
                          <a:pt x="3497059" y="2695968"/>
                        </a:lnTo>
                        <a:lnTo>
                          <a:pt x="3502772" y="2700413"/>
                        </a:lnTo>
                        <a:close/>
                      </a:path>
                      <a:path w="3917950" h="3453765">
                        <a:moveTo>
                          <a:pt x="3488855" y="2718600"/>
                        </a:moveTo>
                        <a:lnTo>
                          <a:pt x="3482898" y="2713850"/>
                        </a:lnTo>
                        <a:lnTo>
                          <a:pt x="3493630" y="2700375"/>
                        </a:lnTo>
                        <a:lnTo>
                          <a:pt x="3502772" y="2700413"/>
                        </a:lnTo>
                        <a:lnTo>
                          <a:pt x="3503066" y="2700642"/>
                        </a:lnTo>
                        <a:lnTo>
                          <a:pt x="3499599" y="2705100"/>
                        </a:lnTo>
                        <a:lnTo>
                          <a:pt x="3488855" y="2718600"/>
                        </a:lnTo>
                        <a:close/>
                      </a:path>
                      <a:path w="3917950" h="3453765">
                        <a:moveTo>
                          <a:pt x="3517544" y="2681909"/>
                        </a:moveTo>
                        <a:lnTo>
                          <a:pt x="3507981" y="2681909"/>
                        </a:lnTo>
                        <a:lnTo>
                          <a:pt x="3515613" y="2671838"/>
                        </a:lnTo>
                        <a:lnTo>
                          <a:pt x="3521684" y="2676448"/>
                        </a:lnTo>
                        <a:lnTo>
                          <a:pt x="3517544" y="2681909"/>
                        </a:lnTo>
                        <a:close/>
                      </a:path>
                      <a:path w="3917950" h="3453765">
                        <a:moveTo>
                          <a:pt x="3507752" y="2694622"/>
                        </a:moveTo>
                        <a:lnTo>
                          <a:pt x="3501732" y="2689948"/>
                        </a:lnTo>
                        <a:lnTo>
                          <a:pt x="3508006" y="2681871"/>
                        </a:lnTo>
                        <a:lnTo>
                          <a:pt x="3517544" y="2681909"/>
                        </a:lnTo>
                        <a:lnTo>
                          <a:pt x="3514039" y="2686532"/>
                        </a:lnTo>
                        <a:lnTo>
                          <a:pt x="3507752" y="2694622"/>
                        </a:lnTo>
                        <a:close/>
                      </a:path>
                      <a:path w="3917950" h="3453765">
                        <a:moveTo>
                          <a:pt x="3531616" y="2663240"/>
                        </a:moveTo>
                        <a:lnTo>
                          <a:pt x="3522141" y="2663240"/>
                        </a:lnTo>
                        <a:lnTo>
                          <a:pt x="3533813" y="2647454"/>
                        </a:lnTo>
                        <a:lnTo>
                          <a:pt x="3539947" y="2651988"/>
                        </a:lnTo>
                        <a:lnTo>
                          <a:pt x="3531616" y="2663240"/>
                        </a:lnTo>
                        <a:close/>
                      </a:path>
                      <a:path w="3917950" h="3453765">
                        <a:moveTo>
                          <a:pt x="3526294" y="2670378"/>
                        </a:moveTo>
                        <a:lnTo>
                          <a:pt x="3520224" y="2665768"/>
                        </a:lnTo>
                        <a:lnTo>
                          <a:pt x="3522167" y="2663202"/>
                        </a:lnTo>
                        <a:lnTo>
                          <a:pt x="3531616" y="2663240"/>
                        </a:lnTo>
                        <a:lnTo>
                          <a:pt x="3528250" y="2667787"/>
                        </a:lnTo>
                        <a:lnTo>
                          <a:pt x="3526294" y="2670378"/>
                        </a:lnTo>
                        <a:close/>
                      </a:path>
                      <a:path w="3917950" h="3453765">
                        <a:moveTo>
                          <a:pt x="3555213" y="2625356"/>
                        </a:moveTo>
                        <a:lnTo>
                          <a:pt x="3549802" y="2625356"/>
                        </a:lnTo>
                        <a:lnTo>
                          <a:pt x="3551605" y="2622816"/>
                        </a:lnTo>
                        <a:lnTo>
                          <a:pt x="3555213" y="2625356"/>
                        </a:lnTo>
                        <a:close/>
                      </a:path>
                      <a:path w="3917950" h="3453765">
                        <a:moveTo>
                          <a:pt x="3544468" y="2645791"/>
                        </a:moveTo>
                        <a:lnTo>
                          <a:pt x="3538283" y="2641333"/>
                        </a:lnTo>
                        <a:lnTo>
                          <a:pt x="3549827" y="2625318"/>
                        </a:lnTo>
                        <a:lnTo>
                          <a:pt x="3555213" y="2625356"/>
                        </a:lnTo>
                        <a:lnTo>
                          <a:pt x="3557828" y="2627198"/>
                        </a:lnTo>
                        <a:lnTo>
                          <a:pt x="3556025" y="2629763"/>
                        </a:lnTo>
                        <a:lnTo>
                          <a:pt x="3544468" y="2645791"/>
                        </a:lnTo>
                        <a:close/>
                      </a:path>
                      <a:path w="3917950" h="3453765">
                        <a:moveTo>
                          <a:pt x="3572542" y="2606166"/>
                        </a:moveTo>
                        <a:lnTo>
                          <a:pt x="3563302" y="2606166"/>
                        </a:lnTo>
                        <a:lnTo>
                          <a:pt x="3569004" y="2597848"/>
                        </a:lnTo>
                        <a:lnTo>
                          <a:pt x="3575291" y="2602153"/>
                        </a:lnTo>
                        <a:lnTo>
                          <a:pt x="3572542" y="2606166"/>
                        </a:lnTo>
                        <a:close/>
                      </a:path>
                      <a:path w="3917950" h="3453765">
                        <a:moveTo>
                          <a:pt x="3562210" y="2620962"/>
                        </a:moveTo>
                        <a:lnTo>
                          <a:pt x="3555987" y="2616580"/>
                        </a:lnTo>
                        <a:lnTo>
                          <a:pt x="3563327" y="2606128"/>
                        </a:lnTo>
                        <a:lnTo>
                          <a:pt x="3572542" y="2606166"/>
                        </a:lnTo>
                        <a:lnTo>
                          <a:pt x="3569576" y="2610497"/>
                        </a:lnTo>
                        <a:lnTo>
                          <a:pt x="3562210" y="2620962"/>
                        </a:lnTo>
                        <a:close/>
                      </a:path>
                      <a:path w="3917950" h="3453765">
                        <a:moveTo>
                          <a:pt x="3585728" y="2586812"/>
                        </a:moveTo>
                        <a:lnTo>
                          <a:pt x="3576574" y="2586812"/>
                        </a:lnTo>
                        <a:lnTo>
                          <a:pt x="3586048" y="2572626"/>
                        </a:lnTo>
                        <a:lnTo>
                          <a:pt x="3592372" y="2576855"/>
                        </a:lnTo>
                        <a:lnTo>
                          <a:pt x="3585728" y="2586812"/>
                        </a:lnTo>
                        <a:close/>
                      </a:path>
                      <a:path w="3917950" h="3453765">
                        <a:moveTo>
                          <a:pt x="3579596" y="2595867"/>
                        </a:moveTo>
                        <a:lnTo>
                          <a:pt x="3573310" y="2591562"/>
                        </a:lnTo>
                        <a:lnTo>
                          <a:pt x="3576599" y="2586774"/>
                        </a:lnTo>
                        <a:lnTo>
                          <a:pt x="3585728" y="2586812"/>
                        </a:lnTo>
                        <a:lnTo>
                          <a:pt x="3582898" y="2591054"/>
                        </a:lnTo>
                        <a:lnTo>
                          <a:pt x="3579596" y="2595867"/>
                        </a:lnTo>
                        <a:close/>
                      </a:path>
                      <a:path w="3917950" h="3453765">
                        <a:moveTo>
                          <a:pt x="3596627" y="2570479"/>
                        </a:moveTo>
                        <a:lnTo>
                          <a:pt x="3590239" y="2566327"/>
                        </a:lnTo>
                        <a:lnTo>
                          <a:pt x="3602456" y="2547543"/>
                        </a:lnTo>
                        <a:lnTo>
                          <a:pt x="3602672" y="2547200"/>
                        </a:lnTo>
                        <a:lnTo>
                          <a:pt x="3609111" y="2551277"/>
                        </a:lnTo>
                        <a:lnTo>
                          <a:pt x="3596627" y="2570479"/>
                        </a:lnTo>
                        <a:close/>
                      </a:path>
                      <a:path w="3917950" h="3453765">
                        <a:moveTo>
                          <a:pt x="3602431" y="2547581"/>
                        </a:moveTo>
                        <a:close/>
                      </a:path>
                      <a:path w="3917950" h="3453765">
                        <a:moveTo>
                          <a:pt x="3613188" y="2544838"/>
                        </a:moveTo>
                        <a:lnTo>
                          <a:pt x="3606749" y="2540762"/>
                        </a:lnTo>
                        <a:lnTo>
                          <a:pt x="3615029" y="2527693"/>
                        </a:lnTo>
                        <a:lnTo>
                          <a:pt x="3618890" y="2521445"/>
                        </a:lnTo>
                        <a:lnTo>
                          <a:pt x="3625367" y="2525445"/>
                        </a:lnTo>
                        <a:lnTo>
                          <a:pt x="3621481" y="2531744"/>
                        </a:lnTo>
                        <a:lnTo>
                          <a:pt x="3613188" y="2544838"/>
                        </a:lnTo>
                        <a:close/>
                      </a:path>
                      <a:path w="3917950" h="3453765">
                        <a:moveTo>
                          <a:pt x="3615004" y="2527731"/>
                        </a:moveTo>
                        <a:close/>
                      </a:path>
                      <a:path w="3917950" h="3453765">
                        <a:moveTo>
                          <a:pt x="3636241" y="2507716"/>
                        </a:moveTo>
                        <a:lnTo>
                          <a:pt x="3627361" y="2507716"/>
                        </a:lnTo>
                        <a:lnTo>
                          <a:pt x="3634714" y="2495448"/>
                        </a:lnTo>
                        <a:lnTo>
                          <a:pt x="3641255" y="2499372"/>
                        </a:lnTo>
                        <a:lnTo>
                          <a:pt x="3636241" y="2507716"/>
                        </a:lnTo>
                        <a:close/>
                      </a:path>
                      <a:path w="3917950" h="3453765">
                        <a:moveTo>
                          <a:pt x="3629367" y="2518956"/>
                        </a:moveTo>
                        <a:lnTo>
                          <a:pt x="3622890" y="2514955"/>
                        </a:lnTo>
                        <a:lnTo>
                          <a:pt x="3627374" y="2507665"/>
                        </a:lnTo>
                        <a:lnTo>
                          <a:pt x="3636241" y="2507716"/>
                        </a:lnTo>
                        <a:lnTo>
                          <a:pt x="3633876" y="2511653"/>
                        </a:lnTo>
                        <a:lnTo>
                          <a:pt x="3629367" y="2518956"/>
                        </a:lnTo>
                        <a:close/>
                      </a:path>
                      <a:path w="3917950" h="3453765">
                        <a:moveTo>
                          <a:pt x="3645166" y="2492832"/>
                        </a:moveTo>
                        <a:lnTo>
                          <a:pt x="3638638" y="2488907"/>
                        </a:lnTo>
                        <a:lnTo>
                          <a:pt x="3639489" y="2487498"/>
                        </a:lnTo>
                        <a:lnTo>
                          <a:pt x="3650157" y="2469222"/>
                        </a:lnTo>
                        <a:lnTo>
                          <a:pt x="3656736" y="2473070"/>
                        </a:lnTo>
                        <a:lnTo>
                          <a:pt x="3646030" y="2491397"/>
                        </a:lnTo>
                        <a:lnTo>
                          <a:pt x="3645166" y="2492832"/>
                        </a:lnTo>
                        <a:close/>
                      </a:path>
                      <a:path w="3917950" h="3453765">
                        <a:moveTo>
                          <a:pt x="3639464" y="2487536"/>
                        </a:moveTo>
                        <a:close/>
                      </a:path>
                      <a:path w="3917950" h="3453765">
                        <a:moveTo>
                          <a:pt x="3660546" y="2466416"/>
                        </a:moveTo>
                        <a:lnTo>
                          <a:pt x="3653917" y="2462656"/>
                        </a:lnTo>
                        <a:lnTo>
                          <a:pt x="3663105" y="2446464"/>
                        </a:lnTo>
                        <a:lnTo>
                          <a:pt x="3665143" y="2442781"/>
                        </a:lnTo>
                        <a:lnTo>
                          <a:pt x="3671811" y="2446464"/>
                        </a:lnTo>
                        <a:lnTo>
                          <a:pt x="3669639" y="2450414"/>
                        </a:lnTo>
                        <a:lnTo>
                          <a:pt x="3660546" y="2466416"/>
                        </a:lnTo>
                        <a:close/>
                      </a:path>
                      <a:path w="3917950" h="3453765">
                        <a:moveTo>
                          <a:pt x="3662972" y="2446705"/>
                        </a:moveTo>
                        <a:close/>
                      </a:path>
                      <a:path w="3917950" h="3453765">
                        <a:moveTo>
                          <a:pt x="3675494" y="2439796"/>
                        </a:moveTo>
                        <a:lnTo>
                          <a:pt x="3668826" y="2436114"/>
                        </a:lnTo>
                        <a:lnTo>
                          <a:pt x="3674389" y="2426030"/>
                        </a:lnTo>
                        <a:lnTo>
                          <a:pt x="3679723" y="2416073"/>
                        </a:lnTo>
                        <a:lnTo>
                          <a:pt x="3686441" y="2419680"/>
                        </a:lnTo>
                        <a:lnTo>
                          <a:pt x="3681069" y="2429687"/>
                        </a:lnTo>
                        <a:lnTo>
                          <a:pt x="3675494" y="2439796"/>
                        </a:lnTo>
                        <a:close/>
                      </a:path>
                      <a:path w="3917950" h="3453765">
                        <a:moveTo>
                          <a:pt x="3674363" y="2426068"/>
                        </a:moveTo>
                        <a:close/>
                      </a:path>
                      <a:path w="3917950" h="3453765">
                        <a:moveTo>
                          <a:pt x="3690035" y="2412961"/>
                        </a:moveTo>
                        <a:lnTo>
                          <a:pt x="3683330" y="2409355"/>
                        </a:lnTo>
                        <a:lnTo>
                          <a:pt x="3685540" y="2405240"/>
                        </a:lnTo>
                        <a:lnTo>
                          <a:pt x="3693909" y="2389149"/>
                        </a:lnTo>
                        <a:lnTo>
                          <a:pt x="3700665" y="2392667"/>
                        </a:lnTo>
                        <a:lnTo>
                          <a:pt x="3692258" y="2408821"/>
                        </a:lnTo>
                        <a:lnTo>
                          <a:pt x="3690035" y="2412961"/>
                        </a:lnTo>
                        <a:close/>
                      </a:path>
                      <a:path w="3917950" h="3453765">
                        <a:moveTo>
                          <a:pt x="3685514" y="2405278"/>
                        </a:moveTo>
                        <a:close/>
                      </a:path>
                      <a:path w="3917950" h="3453765">
                        <a:moveTo>
                          <a:pt x="3710100" y="2363241"/>
                        </a:moveTo>
                        <a:lnTo>
                          <a:pt x="3707079" y="2363241"/>
                        </a:lnTo>
                        <a:lnTo>
                          <a:pt x="3707663" y="2362047"/>
                        </a:lnTo>
                        <a:lnTo>
                          <a:pt x="3710100" y="2363241"/>
                        </a:lnTo>
                        <a:close/>
                      </a:path>
                      <a:path w="3917950" h="3453765">
                        <a:moveTo>
                          <a:pt x="3704183" y="2385860"/>
                        </a:moveTo>
                        <a:lnTo>
                          <a:pt x="3697389" y="2382418"/>
                        </a:lnTo>
                        <a:lnTo>
                          <a:pt x="3707091" y="2363203"/>
                        </a:lnTo>
                        <a:lnTo>
                          <a:pt x="3710100" y="2363241"/>
                        </a:lnTo>
                        <a:lnTo>
                          <a:pt x="3714508" y="2365400"/>
                        </a:lnTo>
                        <a:lnTo>
                          <a:pt x="3713911" y="2366619"/>
                        </a:lnTo>
                        <a:lnTo>
                          <a:pt x="3704183" y="2385860"/>
                        </a:lnTo>
                        <a:close/>
                      </a:path>
                      <a:path w="3917950" h="3453765">
                        <a:moveTo>
                          <a:pt x="3717861" y="2358567"/>
                        </a:moveTo>
                        <a:lnTo>
                          <a:pt x="3711016" y="2355215"/>
                        </a:lnTo>
                        <a:lnTo>
                          <a:pt x="3717505" y="2341968"/>
                        </a:lnTo>
                        <a:lnTo>
                          <a:pt x="3720960" y="2334679"/>
                        </a:lnTo>
                        <a:lnTo>
                          <a:pt x="3727843" y="2337955"/>
                        </a:lnTo>
                        <a:lnTo>
                          <a:pt x="3724363" y="2345296"/>
                        </a:lnTo>
                        <a:lnTo>
                          <a:pt x="3717861" y="2358567"/>
                        </a:lnTo>
                        <a:close/>
                      </a:path>
                      <a:path w="3917950" h="3453765">
                        <a:moveTo>
                          <a:pt x="3717480" y="2342006"/>
                        </a:moveTo>
                        <a:close/>
                      </a:path>
                      <a:path w="3917950" h="3453765">
                        <a:moveTo>
                          <a:pt x="3731120" y="2331072"/>
                        </a:moveTo>
                        <a:lnTo>
                          <a:pt x="3724236" y="2327795"/>
                        </a:lnTo>
                        <a:lnTo>
                          <a:pt x="3727665" y="2320582"/>
                        </a:lnTo>
                        <a:lnTo>
                          <a:pt x="3733863" y="2307120"/>
                        </a:lnTo>
                        <a:lnTo>
                          <a:pt x="3740784" y="2310295"/>
                        </a:lnTo>
                        <a:lnTo>
                          <a:pt x="3734549" y="2323833"/>
                        </a:lnTo>
                        <a:lnTo>
                          <a:pt x="3731120" y="2331072"/>
                        </a:lnTo>
                        <a:close/>
                      </a:path>
                      <a:path w="3917950" h="3453765">
                        <a:moveTo>
                          <a:pt x="3727640" y="2320620"/>
                        </a:moveTo>
                        <a:close/>
                      </a:path>
                      <a:path w="3917950" h="3453765">
                        <a:moveTo>
                          <a:pt x="3745874" y="2299106"/>
                        </a:moveTo>
                        <a:lnTo>
                          <a:pt x="3737546" y="2299106"/>
                        </a:lnTo>
                        <a:lnTo>
                          <a:pt x="3746334" y="2279357"/>
                        </a:lnTo>
                        <a:lnTo>
                          <a:pt x="3753294" y="2282456"/>
                        </a:lnTo>
                        <a:lnTo>
                          <a:pt x="3745874" y="2299106"/>
                        </a:lnTo>
                        <a:close/>
                      </a:path>
                      <a:path w="3917950" h="3453765">
                        <a:moveTo>
                          <a:pt x="3743972" y="2303373"/>
                        </a:moveTo>
                        <a:lnTo>
                          <a:pt x="3737038" y="2300198"/>
                        </a:lnTo>
                        <a:lnTo>
                          <a:pt x="3737559" y="2299055"/>
                        </a:lnTo>
                        <a:lnTo>
                          <a:pt x="3745874" y="2299106"/>
                        </a:lnTo>
                        <a:lnTo>
                          <a:pt x="3743972" y="2303373"/>
                        </a:lnTo>
                        <a:close/>
                      </a:path>
                      <a:path w="3917950" h="3453765">
                        <a:moveTo>
                          <a:pt x="3756355" y="2275433"/>
                        </a:moveTo>
                        <a:lnTo>
                          <a:pt x="3749357" y="2272410"/>
                        </a:lnTo>
                        <a:lnTo>
                          <a:pt x="3756609" y="2255596"/>
                        </a:lnTo>
                        <a:lnTo>
                          <a:pt x="3758336" y="2251443"/>
                        </a:lnTo>
                        <a:lnTo>
                          <a:pt x="3765372" y="2254364"/>
                        </a:lnTo>
                        <a:lnTo>
                          <a:pt x="3763619" y="2258593"/>
                        </a:lnTo>
                        <a:lnTo>
                          <a:pt x="3756355" y="2275433"/>
                        </a:lnTo>
                        <a:close/>
                      </a:path>
                      <a:path w="3917950" h="3453765">
                        <a:moveTo>
                          <a:pt x="3756583" y="2255634"/>
                        </a:moveTo>
                        <a:close/>
                      </a:path>
                      <a:path w="3917950" h="3453765">
                        <a:moveTo>
                          <a:pt x="3768293" y="2247341"/>
                        </a:moveTo>
                        <a:lnTo>
                          <a:pt x="3761270" y="2244407"/>
                        </a:lnTo>
                        <a:lnTo>
                          <a:pt x="3765740" y="2233663"/>
                        </a:lnTo>
                        <a:lnTo>
                          <a:pt x="3769906" y="2223287"/>
                        </a:lnTo>
                        <a:lnTo>
                          <a:pt x="3776979" y="2226132"/>
                        </a:lnTo>
                        <a:lnTo>
                          <a:pt x="3772776" y="2236571"/>
                        </a:lnTo>
                        <a:lnTo>
                          <a:pt x="3768293" y="2247341"/>
                        </a:lnTo>
                        <a:close/>
                      </a:path>
                      <a:path w="3917950" h="3453765">
                        <a:moveTo>
                          <a:pt x="3765715" y="2233701"/>
                        </a:moveTo>
                        <a:close/>
                      </a:path>
                      <a:path w="3917950" h="3453765">
                        <a:moveTo>
                          <a:pt x="3779812" y="2219070"/>
                        </a:moveTo>
                        <a:lnTo>
                          <a:pt x="3772750" y="2216226"/>
                        </a:lnTo>
                        <a:lnTo>
                          <a:pt x="3774617" y="2211590"/>
                        </a:lnTo>
                        <a:lnTo>
                          <a:pt x="3781056" y="2194979"/>
                        </a:lnTo>
                        <a:lnTo>
                          <a:pt x="3788155" y="2197734"/>
                        </a:lnTo>
                        <a:lnTo>
                          <a:pt x="3781691" y="2214410"/>
                        </a:lnTo>
                        <a:lnTo>
                          <a:pt x="3779812" y="2219070"/>
                        </a:lnTo>
                        <a:close/>
                      </a:path>
                      <a:path w="3917950" h="3453765">
                        <a:moveTo>
                          <a:pt x="3774592" y="2211628"/>
                        </a:moveTo>
                        <a:close/>
                      </a:path>
                      <a:path w="3917950" h="3453765">
                        <a:moveTo>
                          <a:pt x="3790911" y="2190572"/>
                        </a:moveTo>
                        <a:lnTo>
                          <a:pt x="3783774" y="2187905"/>
                        </a:lnTo>
                        <a:lnTo>
                          <a:pt x="3791572" y="2167051"/>
                        </a:lnTo>
                        <a:lnTo>
                          <a:pt x="3791750" y="2166531"/>
                        </a:lnTo>
                        <a:lnTo>
                          <a:pt x="3798925" y="2169109"/>
                        </a:lnTo>
                        <a:lnTo>
                          <a:pt x="3790911" y="2190572"/>
                        </a:lnTo>
                        <a:close/>
                      </a:path>
                      <a:path w="3917950" h="3453765">
                        <a:moveTo>
                          <a:pt x="3791546" y="2167089"/>
                        </a:moveTo>
                        <a:close/>
                      </a:path>
                      <a:path w="3917950" h="3453765">
                        <a:moveTo>
                          <a:pt x="3807691" y="2144636"/>
                        </a:moveTo>
                        <a:lnTo>
                          <a:pt x="3799636" y="2144636"/>
                        </a:lnTo>
                        <a:lnTo>
                          <a:pt x="3801973" y="2137867"/>
                        </a:lnTo>
                        <a:lnTo>
                          <a:pt x="3809174" y="2140356"/>
                        </a:lnTo>
                        <a:lnTo>
                          <a:pt x="3807691" y="2144636"/>
                        </a:lnTo>
                        <a:close/>
                      </a:path>
                      <a:path w="3917950" h="3453765">
                        <a:moveTo>
                          <a:pt x="3801503" y="2161946"/>
                        </a:moveTo>
                        <a:lnTo>
                          <a:pt x="3794328" y="2159368"/>
                        </a:lnTo>
                        <a:lnTo>
                          <a:pt x="3799649" y="2144585"/>
                        </a:lnTo>
                        <a:lnTo>
                          <a:pt x="3807691" y="2144636"/>
                        </a:lnTo>
                        <a:lnTo>
                          <a:pt x="3806825" y="2147138"/>
                        </a:lnTo>
                        <a:lnTo>
                          <a:pt x="3801503" y="2161946"/>
                        </a:lnTo>
                        <a:close/>
                      </a:path>
                      <a:path w="3917950" h="3453765">
                        <a:moveTo>
                          <a:pt x="3815467" y="2122042"/>
                        </a:moveTo>
                        <a:lnTo>
                          <a:pt x="3807447" y="2122042"/>
                        </a:lnTo>
                        <a:lnTo>
                          <a:pt x="3811752" y="2109050"/>
                        </a:lnTo>
                        <a:lnTo>
                          <a:pt x="3818991" y="2111451"/>
                        </a:lnTo>
                        <a:lnTo>
                          <a:pt x="3815467" y="2122042"/>
                        </a:lnTo>
                        <a:close/>
                      </a:path>
                      <a:path w="3917950" h="3453765">
                        <a:moveTo>
                          <a:pt x="3811663" y="2133155"/>
                        </a:moveTo>
                        <a:lnTo>
                          <a:pt x="3804462" y="2130666"/>
                        </a:lnTo>
                        <a:lnTo>
                          <a:pt x="3807459" y="2121992"/>
                        </a:lnTo>
                        <a:lnTo>
                          <a:pt x="3815467" y="2122042"/>
                        </a:lnTo>
                        <a:lnTo>
                          <a:pt x="3814660" y="2124468"/>
                        </a:lnTo>
                        <a:lnTo>
                          <a:pt x="3811663" y="2133155"/>
                        </a:lnTo>
                        <a:close/>
                      </a:path>
                      <a:path w="3917950" h="3453765">
                        <a:moveTo>
                          <a:pt x="3822981" y="2099335"/>
                        </a:moveTo>
                        <a:lnTo>
                          <a:pt x="3814978" y="2099335"/>
                        </a:lnTo>
                        <a:lnTo>
                          <a:pt x="3821099" y="2080094"/>
                        </a:lnTo>
                        <a:lnTo>
                          <a:pt x="3828364" y="2082406"/>
                        </a:lnTo>
                        <a:lnTo>
                          <a:pt x="3822981" y="2099335"/>
                        </a:lnTo>
                        <a:close/>
                      </a:path>
                      <a:path w="3917950" h="3453765">
                        <a:moveTo>
                          <a:pt x="3821391" y="2104224"/>
                        </a:moveTo>
                        <a:lnTo>
                          <a:pt x="3814152" y="2101824"/>
                        </a:lnTo>
                        <a:lnTo>
                          <a:pt x="3814991" y="2099284"/>
                        </a:lnTo>
                        <a:lnTo>
                          <a:pt x="3822981" y="2099335"/>
                        </a:lnTo>
                        <a:lnTo>
                          <a:pt x="3822188" y="2101824"/>
                        </a:lnTo>
                        <a:lnTo>
                          <a:pt x="3821391" y="2104224"/>
                        </a:lnTo>
                        <a:close/>
                      </a:path>
                      <a:path w="3917950" h="3453765">
                        <a:moveTo>
                          <a:pt x="3830650" y="2075091"/>
                        </a:moveTo>
                        <a:lnTo>
                          <a:pt x="3823360" y="2072868"/>
                        </a:lnTo>
                        <a:lnTo>
                          <a:pt x="3829265" y="2053488"/>
                        </a:lnTo>
                        <a:lnTo>
                          <a:pt x="3829977" y="2051037"/>
                        </a:lnTo>
                        <a:lnTo>
                          <a:pt x="3837292" y="2053158"/>
                        </a:lnTo>
                        <a:lnTo>
                          <a:pt x="3836555" y="2055685"/>
                        </a:lnTo>
                        <a:lnTo>
                          <a:pt x="3830650" y="2075091"/>
                        </a:lnTo>
                        <a:close/>
                      </a:path>
                      <a:path w="3917950" h="3453765">
                        <a:moveTo>
                          <a:pt x="3829240" y="2053539"/>
                        </a:moveTo>
                        <a:close/>
                      </a:path>
                      <a:path w="3917950" h="3453765">
                        <a:moveTo>
                          <a:pt x="3839425" y="2045842"/>
                        </a:moveTo>
                        <a:lnTo>
                          <a:pt x="3832110" y="2043722"/>
                        </a:lnTo>
                        <a:lnTo>
                          <a:pt x="3835984" y="2030412"/>
                        </a:lnTo>
                        <a:lnTo>
                          <a:pt x="3838371" y="2021776"/>
                        </a:lnTo>
                        <a:lnTo>
                          <a:pt x="3845712" y="2023821"/>
                        </a:lnTo>
                        <a:lnTo>
                          <a:pt x="3843299" y="2032520"/>
                        </a:lnTo>
                        <a:lnTo>
                          <a:pt x="3839425" y="2045842"/>
                        </a:lnTo>
                        <a:close/>
                      </a:path>
                      <a:path w="3917950" h="3453765">
                        <a:moveTo>
                          <a:pt x="3835958" y="2030463"/>
                        </a:moveTo>
                        <a:close/>
                      </a:path>
                      <a:path w="3917950" h="3453765">
                        <a:moveTo>
                          <a:pt x="3847757" y="2016480"/>
                        </a:moveTo>
                        <a:lnTo>
                          <a:pt x="3840416" y="2014435"/>
                        </a:lnTo>
                        <a:lnTo>
                          <a:pt x="3842423" y="2007222"/>
                        </a:lnTo>
                        <a:lnTo>
                          <a:pt x="3846334" y="1992414"/>
                        </a:lnTo>
                        <a:lnTo>
                          <a:pt x="3853700" y="1994357"/>
                        </a:lnTo>
                        <a:lnTo>
                          <a:pt x="3849763" y="2009228"/>
                        </a:lnTo>
                        <a:lnTo>
                          <a:pt x="3847757" y="2016480"/>
                        </a:lnTo>
                        <a:close/>
                      </a:path>
                      <a:path w="3917950" h="3453765">
                        <a:moveTo>
                          <a:pt x="3842410" y="2007260"/>
                        </a:moveTo>
                        <a:close/>
                      </a:path>
                      <a:path w="3917950" h="3453765">
                        <a:moveTo>
                          <a:pt x="3856420" y="1983955"/>
                        </a:moveTo>
                        <a:lnTo>
                          <a:pt x="3848569" y="1983955"/>
                        </a:lnTo>
                        <a:lnTo>
                          <a:pt x="3853840" y="1962924"/>
                        </a:lnTo>
                        <a:lnTo>
                          <a:pt x="3861231" y="1964778"/>
                        </a:lnTo>
                        <a:lnTo>
                          <a:pt x="3856420" y="1983955"/>
                        </a:lnTo>
                        <a:close/>
                      </a:path>
                      <a:path w="3917950" h="3453765">
                        <a:moveTo>
                          <a:pt x="3855643" y="1986991"/>
                        </a:moveTo>
                        <a:lnTo>
                          <a:pt x="3848277" y="1985048"/>
                        </a:lnTo>
                        <a:lnTo>
                          <a:pt x="3848582" y="1983905"/>
                        </a:lnTo>
                        <a:lnTo>
                          <a:pt x="3856420" y="1983955"/>
                        </a:lnTo>
                        <a:lnTo>
                          <a:pt x="3855643" y="1986991"/>
                        </a:lnTo>
                        <a:close/>
                      </a:path>
                      <a:path w="3917950" h="3453765">
                        <a:moveTo>
                          <a:pt x="3863047" y="1957324"/>
                        </a:moveTo>
                        <a:lnTo>
                          <a:pt x="3855631" y="1955558"/>
                        </a:lnTo>
                        <a:lnTo>
                          <a:pt x="3860050" y="1936953"/>
                        </a:lnTo>
                        <a:lnTo>
                          <a:pt x="3860863" y="1933359"/>
                        </a:lnTo>
                        <a:lnTo>
                          <a:pt x="3868293" y="1935022"/>
                        </a:lnTo>
                        <a:lnTo>
                          <a:pt x="3867467" y="1938693"/>
                        </a:lnTo>
                        <a:lnTo>
                          <a:pt x="3863047" y="1957324"/>
                        </a:lnTo>
                        <a:close/>
                      </a:path>
                      <a:path w="3917950" h="3453765">
                        <a:moveTo>
                          <a:pt x="3860037" y="1937003"/>
                        </a:moveTo>
                        <a:close/>
                      </a:path>
                      <a:path w="3917950" h="3453765">
                        <a:moveTo>
                          <a:pt x="3869969" y="1927593"/>
                        </a:moveTo>
                        <a:lnTo>
                          <a:pt x="3862527" y="1925916"/>
                        </a:lnTo>
                        <a:lnTo>
                          <a:pt x="3865359" y="1913305"/>
                        </a:lnTo>
                        <a:lnTo>
                          <a:pt x="3867404" y="1903641"/>
                        </a:lnTo>
                        <a:lnTo>
                          <a:pt x="3874858" y="1905215"/>
                        </a:lnTo>
                        <a:lnTo>
                          <a:pt x="3872801" y="1914956"/>
                        </a:lnTo>
                        <a:lnTo>
                          <a:pt x="3869969" y="1927593"/>
                        </a:lnTo>
                        <a:close/>
                      </a:path>
                      <a:path w="3917950" h="3453765">
                        <a:moveTo>
                          <a:pt x="3865346" y="1913356"/>
                        </a:moveTo>
                        <a:close/>
                      </a:path>
                      <a:path w="3917950" h="3453765">
                        <a:moveTo>
                          <a:pt x="3876433" y="1897760"/>
                        </a:moveTo>
                        <a:lnTo>
                          <a:pt x="3868978" y="1896186"/>
                        </a:lnTo>
                        <a:lnTo>
                          <a:pt x="3870388" y="1889556"/>
                        </a:lnTo>
                        <a:lnTo>
                          <a:pt x="3873500" y="1873821"/>
                        </a:lnTo>
                        <a:lnTo>
                          <a:pt x="3880980" y="1875307"/>
                        </a:lnTo>
                        <a:lnTo>
                          <a:pt x="3877843" y="1891106"/>
                        </a:lnTo>
                        <a:lnTo>
                          <a:pt x="3876433" y="1897760"/>
                        </a:lnTo>
                        <a:close/>
                      </a:path>
                      <a:path w="3917950" h="3453765">
                        <a:moveTo>
                          <a:pt x="3870375" y="1889607"/>
                        </a:moveTo>
                        <a:close/>
                      </a:path>
                      <a:path w="3917950" h="3453765">
                        <a:moveTo>
                          <a:pt x="3882466" y="1867827"/>
                        </a:moveTo>
                        <a:lnTo>
                          <a:pt x="3874985" y="1866353"/>
                        </a:lnTo>
                        <a:lnTo>
                          <a:pt x="3875112" y="1865744"/>
                        </a:lnTo>
                        <a:lnTo>
                          <a:pt x="3879151" y="1843925"/>
                        </a:lnTo>
                        <a:lnTo>
                          <a:pt x="3886644" y="1845309"/>
                        </a:lnTo>
                        <a:lnTo>
                          <a:pt x="3882466" y="1867827"/>
                        </a:lnTo>
                        <a:close/>
                      </a:path>
                      <a:path w="3917950" h="3453765">
                        <a:moveTo>
                          <a:pt x="3887978" y="1837753"/>
                        </a:moveTo>
                        <a:lnTo>
                          <a:pt x="3880472" y="1836458"/>
                        </a:lnTo>
                        <a:lnTo>
                          <a:pt x="3883710" y="1817674"/>
                        </a:lnTo>
                        <a:lnTo>
                          <a:pt x="3884295" y="1813979"/>
                        </a:lnTo>
                        <a:lnTo>
                          <a:pt x="3891826" y="1815172"/>
                        </a:lnTo>
                        <a:lnTo>
                          <a:pt x="3891216" y="1818944"/>
                        </a:lnTo>
                        <a:lnTo>
                          <a:pt x="3887978" y="1837753"/>
                        </a:lnTo>
                        <a:close/>
                      </a:path>
                      <a:path w="3917950" h="3453765">
                        <a:moveTo>
                          <a:pt x="3883698" y="1817725"/>
                        </a:moveTo>
                        <a:close/>
                      </a:path>
                      <a:path w="3917950" h="3453765">
                        <a:moveTo>
                          <a:pt x="3893019" y="1807654"/>
                        </a:moveTo>
                        <a:lnTo>
                          <a:pt x="3885488" y="1806447"/>
                        </a:lnTo>
                        <a:lnTo>
                          <a:pt x="3887558" y="1793519"/>
                        </a:lnTo>
                        <a:lnTo>
                          <a:pt x="3888968" y="1783905"/>
                        </a:lnTo>
                        <a:lnTo>
                          <a:pt x="3896499" y="1785010"/>
                        </a:lnTo>
                        <a:lnTo>
                          <a:pt x="3895090" y="1794687"/>
                        </a:lnTo>
                        <a:lnTo>
                          <a:pt x="3893019" y="1807654"/>
                        </a:lnTo>
                        <a:close/>
                      </a:path>
                      <a:path w="3917950" h="3453765">
                        <a:moveTo>
                          <a:pt x="3887546" y="1793557"/>
                        </a:moveTo>
                        <a:close/>
                      </a:path>
                      <a:path w="3917950" h="3453765">
                        <a:moveTo>
                          <a:pt x="3897604" y="1777466"/>
                        </a:moveTo>
                        <a:lnTo>
                          <a:pt x="3890073" y="1776361"/>
                        </a:lnTo>
                        <a:lnTo>
                          <a:pt x="3891114" y="1769249"/>
                        </a:lnTo>
                        <a:lnTo>
                          <a:pt x="3893184" y="1753768"/>
                        </a:lnTo>
                        <a:lnTo>
                          <a:pt x="3900741" y="1754771"/>
                        </a:lnTo>
                        <a:lnTo>
                          <a:pt x="3898658" y="1770329"/>
                        </a:lnTo>
                        <a:lnTo>
                          <a:pt x="3897604" y="1777466"/>
                        </a:lnTo>
                        <a:close/>
                      </a:path>
                      <a:path w="3917950" h="3453765">
                        <a:moveTo>
                          <a:pt x="3891102" y="1769300"/>
                        </a:moveTo>
                        <a:close/>
                      </a:path>
                      <a:path w="3917950" h="3453765">
                        <a:moveTo>
                          <a:pt x="3902036" y="1744941"/>
                        </a:moveTo>
                        <a:lnTo>
                          <a:pt x="3894366" y="1744941"/>
                        </a:lnTo>
                        <a:lnTo>
                          <a:pt x="3896944" y="1723567"/>
                        </a:lnTo>
                        <a:lnTo>
                          <a:pt x="3904513" y="1724482"/>
                        </a:lnTo>
                        <a:lnTo>
                          <a:pt x="3902036" y="1744941"/>
                        </a:lnTo>
                        <a:close/>
                      </a:path>
                      <a:path w="3917950" h="3453765">
                        <a:moveTo>
                          <a:pt x="3901744" y="1747227"/>
                        </a:moveTo>
                        <a:lnTo>
                          <a:pt x="3894188" y="1746211"/>
                        </a:lnTo>
                        <a:lnTo>
                          <a:pt x="3894366" y="1744891"/>
                        </a:lnTo>
                        <a:lnTo>
                          <a:pt x="3902036" y="1744941"/>
                        </a:lnTo>
                        <a:lnTo>
                          <a:pt x="3901744" y="1747227"/>
                        </a:lnTo>
                        <a:close/>
                      </a:path>
                      <a:path w="3917950" h="3453765">
                        <a:moveTo>
                          <a:pt x="3905377" y="1716862"/>
                        </a:moveTo>
                        <a:lnTo>
                          <a:pt x="3897795" y="1716049"/>
                        </a:lnTo>
                        <a:lnTo>
                          <a:pt x="3899979" y="1695907"/>
                        </a:lnTo>
                        <a:lnTo>
                          <a:pt x="3900220" y="1693367"/>
                        </a:lnTo>
                        <a:lnTo>
                          <a:pt x="3907802" y="1694078"/>
                        </a:lnTo>
                        <a:lnTo>
                          <a:pt x="3907548" y="1696694"/>
                        </a:lnTo>
                        <a:lnTo>
                          <a:pt x="3905377" y="1716862"/>
                        </a:lnTo>
                        <a:close/>
                      </a:path>
                      <a:path w="3917950" h="3453765">
                        <a:moveTo>
                          <a:pt x="3899966" y="1695945"/>
                        </a:moveTo>
                        <a:close/>
                      </a:path>
                      <a:path w="3917950" h="3453765">
                        <a:moveTo>
                          <a:pt x="3908526" y="1686496"/>
                        </a:moveTo>
                        <a:lnTo>
                          <a:pt x="3900944" y="1685772"/>
                        </a:lnTo>
                        <a:lnTo>
                          <a:pt x="3902329" y="1671269"/>
                        </a:lnTo>
                        <a:lnTo>
                          <a:pt x="3903002" y="1663052"/>
                        </a:lnTo>
                        <a:lnTo>
                          <a:pt x="3910596" y="1663687"/>
                        </a:lnTo>
                        <a:lnTo>
                          <a:pt x="3909910" y="1671967"/>
                        </a:lnTo>
                        <a:lnTo>
                          <a:pt x="3908526" y="1686496"/>
                        </a:lnTo>
                        <a:close/>
                      </a:path>
                      <a:path w="3917950" h="3453765">
                        <a:moveTo>
                          <a:pt x="3902316" y="1671319"/>
                        </a:moveTo>
                        <a:close/>
                      </a:path>
                      <a:path w="3917950" h="3453765">
                        <a:moveTo>
                          <a:pt x="3911994" y="1646593"/>
                        </a:moveTo>
                        <a:lnTo>
                          <a:pt x="3904360" y="1646593"/>
                        </a:lnTo>
                        <a:lnTo>
                          <a:pt x="3905326" y="1632712"/>
                        </a:lnTo>
                        <a:lnTo>
                          <a:pt x="3912933" y="1633245"/>
                        </a:lnTo>
                        <a:lnTo>
                          <a:pt x="3911994" y="1646593"/>
                        </a:lnTo>
                        <a:close/>
                      </a:path>
                      <a:path w="3917950" h="3453765">
                        <a:moveTo>
                          <a:pt x="3911219" y="1656092"/>
                        </a:moveTo>
                        <a:lnTo>
                          <a:pt x="3903624" y="1655457"/>
                        </a:lnTo>
                        <a:lnTo>
                          <a:pt x="3904360" y="1646542"/>
                        </a:lnTo>
                        <a:lnTo>
                          <a:pt x="3911994" y="1646593"/>
                        </a:lnTo>
                        <a:lnTo>
                          <a:pt x="3911219" y="1656092"/>
                        </a:lnTo>
                        <a:close/>
                      </a:path>
                      <a:path w="3917950" h="3453765">
                        <a:moveTo>
                          <a:pt x="3913466" y="1625650"/>
                        </a:moveTo>
                        <a:lnTo>
                          <a:pt x="3905859" y="1625117"/>
                        </a:lnTo>
                        <a:lnTo>
                          <a:pt x="3906100" y="1621739"/>
                        </a:lnTo>
                        <a:lnTo>
                          <a:pt x="3907205" y="1602346"/>
                        </a:lnTo>
                        <a:lnTo>
                          <a:pt x="3914813" y="1602778"/>
                        </a:lnTo>
                        <a:lnTo>
                          <a:pt x="3913695" y="1622247"/>
                        </a:lnTo>
                        <a:lnTo>
                          <a:pt x="3913466" y="1625650"/>
                        </a:lnTo>
                        <a:close/>
                      </a:path>
                      <a:path w="3917950" h="3453765">
                        <a:moveTo>
                          <a:pt x="3906088" y="1621789"/>
                        </a:moveTo>
                        <a:close/>
                      </a:path>
                      <a:path w="3917950" h="3453765">
                        <a:moveTo>
                          <a:pt x="3915219" y="1595119"/>
                        </a:moveTo>
                        <a:lnTo>
                          <a:pt x="3907612" y="1594777"/>
                        </a:lnTo>
                        <a:lnTo>
                          <a:pt x="3908628" y="1571942"/>
                        </a:lnTo>
                        <a:lnTo>
                          <a:pt x="3916235" y="1572285"/>
                        </a:lnTo>
                        <a:lnTo>
                          <a:pt x="3915219" y="1595119"/>
                        </a:lnTo>
                        <a:close/>
                      </a:path>
                      <a:path w="3917950" h="3453765">
                        <a:moveTo>
                          <a:pt x="3916476" y="1564614"/>
                        </a:moveTo>
                        <a:lnTo>
                          <a:pt x="3908869" y="1564373"/>
                        </a:lnTo>
                        <a:lnTo>
                          <a:pt x="3909408" y="1547025"/>
                        </a:lnTo>
                        <a:lnTo>
                          <a:pt x="3909517" y="1541576"/>
                        </a:lnTo>
                        <a:lnTo>
                          <a:pt x="3917137" y="1541716"/>
                        </a:lnTo>
                        <a:lnTo>
                          <a:pt x="3917035" y="1547025"/>
                        </a:lnTo>
                        <a:lnTo>
                          <a:pt x="3916476" y="1564614"/>
                        </a:lnTo>
                        <a:close/>
                      </a:path>
                      <a:path w="3917950" h="3453765">
                        <a:moveTo>
                          <a:pt x="3917276" y="1534096"/>
                        </a:moveTo>
                        <a:lnTo>
                          <a:pt x="3909669" y="1533956"/>
                        </a:lnTo>
                        <a:lnTo>
                          <a:pt x="3909896" y="1521790"/>
                        </a:lnTo>
                        <a:lnTo>
                          <a:pt x="3909961" y="1511147"/>
                        </a:lnTo>
                        <a:lnTo>
                          <a:pt x="3917581" y="1511198"/>
                        </a:lnTo>
                        <a:lnTo>
                          <a:pt x="3917518" y="1521790"/>
                        </a:lnTo>
                        <a:lnTo>
                          <a:pt x="3917276" y="1534096"/>
                        </a:lnTo>
                        <a:close/>
                      </a:path>
                      <a:path w="3917950" h="3453765">
                        <a:moveTo>
                          <a:pt x="3917632" y="1503578"/>
                        </a:moveTo>
                        <a:lnTo>
                          <a:pt x="3910012" y="1503527"/>
                        </a:lnTo>
                        <a:lnTo>
                          <a:pt x="3909949" y="1480718"/>
                        </a:lnTo>
                        <a:lnTo>
                          <a:pt x="3917569" y="1480667"/>
                        </a:lnTo>
                        <a:lnTo>
                          <a:pt x="3917632" y="1503578"/>
                        </a:lnTo>
                        <a:close/>
                      </a:path>
                      <a:path w="3917950" h="3453765">
                        <a:moveTo>
                          <a:pt x="3909898" y="1473098"/>
                        </a:moveTo>
                        <a:lnTo>
                          <a:pt x="3909857" y="1468361"/>
                        </a:lnTo>
                        <a:lnTo>
                          <a:pt x="3909479" y="1450289"/>
                        </a:lnTo>
                        <a:lnTo>
                          <a:pt x="3917099" y="1450136"/>
                        </a:lnTo>
                        <a:lnTo>
                          <a:pt x="3917480" y="1468361"/>
                        </a:lnTo>
                        <a:lnTo>
                          <a:pt x="3917518" y="1473047"/>
                        </a:lnTo>
                        <a:lnTo>
                          <a:pt x="3909898" y="1473098"/>
                        </a:lnTo>
                        <a:close/>
                      </a:path>
                      <a:path w="3917950" h="3453765">
                        <a:moveTo>
                          <a:pt x="3909326" y="1442681"/>
                        </a:moveTo>
                        <a:lnTo>
                          <a:pt x="3909267" y="1440332"/>
                        </a:lnTo>
                        <a:lnTo>
                          <a:pt x="3908552" y="1419885"/>
                        </a:lnTo>
                        <a:lnTo>
                          <a:pt x="3916172" y="1419618"/>
                        </a:lnTo>
                        <a:lnTo>
                          <a:pt x="3916895" y="1440332"/>
                        </a:lnTo>
                        <a:lnTo>
                          <a:pt x="3916933" y="1442516"/>
                        </a:lnTo>
                        <a:lnTo>
                          <a:pt x="3909326" y="1442681"/>
                        </a:lnTo>
                        <a:close/>
                      </a:path>
                      <a:path w="3917950" h="3453765">
                        <a:moveTo>
                          <a:pt x="3908285" y="1412316"/>
                        </a:moveTo>
                        <a:lnTo>
                          <a:pt x="3907167" y="1389494"/>
                        </a:lnTo>
                        <a:lnTo>
                          <a:pt x="3914775" y="1389113"/>
                        </a:lnTo>
                        <a:lnTo>
                          <a:pt x="3915892" y="1411947"/>
                        </a:lnTo>
                        <a:lnTo>
                          <a:pt x="3908285" y="1412316"/>
                        </a:lnTo>
                        <a:close/>
                      </a:path>
                      <a:path w="3917950" h="3453765">
                        <a:moveTo>
                          <a:pt x="3906748" y="1381937"/>
                        </a:moveTo>
                        <a:lnTo>
                          <a:pt x="3905313" y="1359115"/>
                        </a:lnTo>
                        <a:lnTo>
                          <a:pt x="3912920" y="1358645"/>
                        </a:lnTo>
                        <a:lnTo>
                          <a:pt x="3914355" y="1381455"/>
                        </a:lnTo>
                        <a:lnTo>
                          <a:pt x="3906748" y="1381937"/>
                        </a:lnTo>
                        <a:close/>
                      </a:path>
                      <a:path w="3917950" h="3453765">
                        <a:moveTo>
                          <a:pt x="3904754" y="1351572"/>
                        </a:moveTo>
                        <a:lnTo>
                          <a:pt x="3903091" y="1329855"/>
                        </a:lnTo>
                        <a:lnTo>
                          <a:pt x="3902989" y="1328839"/>
                        </a:lnTo>
                        <a:lnTo>
                          <a:pt x="3910583" y="1328140"/>
                        </a:lnTo>
                        <a:lnTo>
                          <a:pt x="3910732" y="1329855"/>
                        </a:lnTo>
                        <a:lnTo>
                          <a:pt x="3912361" y="1350987"/>
                        </a:lnTo>
                        <a:lnTo>
                          <a:pt x="3904754" y="1351572"/>
                        </a:lnTo>
                        <a:close/>
                      </a:path>
                      <a:path w="3917950" h="3453765">
                        <a:moveTo>
                          <a:pt x="3908240" y="1302499"/>
                        </a:moveTo>
                        <a:lnTo>
                          <a:pt x="3900601" y="1302499"/>
                        </a:lnTo>
                        <a:lnTo>
                          <a:pt x="3900182" y="1298536"/>
                        </a:lnTo>
                        <a:lnTo>
                          <a:pt x="3907751" y="1297736"/>
                        </a:lnTo>
                        <a:lnTo>
                          <a:pt x="3908240" y="1302499"/>
                        </a:lnTo>
                        <a:close/>
                      </a:path>
                      <a:path w="3917950" h="3453765">
                        <a:moveTo>
                          <a:pt x="3902303" y="1321244"/>
                        </a:moveTo>
                        <a:lnTo>
                          <a:pt x="3900589" y="1302448"/>
                        </a:lnTo>
                        <a:lnTo>
                          <a:pt x="3908240" y="1302499"/>
                        </a:lnTo>
                        <a:lnTo>
                          <a:pt x="3909885" y="1320558"/>
                        </a:lnTo>
                        <a:lnTo>
                          <a:pt x="3902303" y="1321244"/>
                        </a:lnTo>
                        <a:close/>
                      </a:path>
                      <a:path w="3917950" h="3453765">
                        <a:moveTo>
                          <a:pt x="3905392" y="1275206"/>
                        </a:moveTo>
                        <a:lnTo>
                          <a:pt x="3897731" y="1275206"/>
                        </a:lnTo>
                        <a:lnTo>
                          <a:pt x="3896906" y="1268285"/>
                        </a:lnTo>
                        <a:lnTo>
                          <a:pt x="3904462" y="1267383"/>
                        </a:lnTo>
                        <a:lnTo>
                          <a:pt x="3905392" y="1275206"/>
                        </a:lnTo>
                        <a:close/>
                      </a:path>
                      <a:path w="3917950" h="3453765">
                        <a:moveTo>
                          <a:pt x="3899382" y="1290954"/>
                        </a:moveTo>
                        <a:lnTo>
                          <a:pt x="3897718" y="1275156"/>
                        </a:lnTo>
                        <a:lnTo>
                          <a:pt x="3905392" y="1275206"/>
                        </a:lnTo>
                        <a:lnTo>
                          <a:pt x="3906964" y="1290167"/>
                        </a:lnTo>
                        <a:lnTo>
                          <a:pt x="3899382" y="1290954"/>
                        </a:lnTo>
                        <a:close/>
                      </a:path>
                      <a:path w="3917950" h="3453765">
                        <a:moveTo>
                          <a:pt x="3896004" y="1260728"/>
                        </a:moveTo>
                        <a:lnTo>
                          <a:pt x="3894480" y="1247978"/>
                        </a:lnTo>
                        <a:lnTo>
                          <a:pt x="3893159" y="1238097"/>
                        </a:lnTo>
                        <a:lnTo>
                          <a:pt x="3900716" y="1237081"/>
                        </a:lnTo>
                        <a:lnTo>
                          <a:pt x="3902153" y="1248028"/>
                        </a:lnTo>
                        <a:lnTo>
                          <a:pt x="3903560" y="1259814"/>
                        </a:lnTo>
                        <a:lnTo>
                          <a:pt x="3896004" y="1260728"/>
                        </a:lnTo>
                        <a:close/>
                      </a:path>
                      <a:path w="3917950" h="3453765">
                        <a:moveTo>
                          <a:pt x="3894480" y="1248028"/>
                        </a:moveTo>
                        <a:close/>
                      </a:path>
                      <a:path w="3917950" h="3453765">
                        <a:moveTo>
                          <a:pt x="3898560" y="1220965"/>
                        </a:moveTo>
                        <a:lnTo>
                          <a:pt x="3890873" y="1220965"/>
                        </a:lnTo>
                        <a:lnTo>
                          <a:pt x="3888955" y="1207960"/>
                        </a:lnTo>
                        <a:lnTo>
                          <a:pt x="3896486" y="1206842"/>
                        </a:lnTo>
                        <a:lnTo>
                          <a:pt x="3898417" y="1219885"/>
                        </a:lnTo>
                        <a:lnTo>
                          <a:pt x="3898560" y="1220965"/>
                        </a:lnTo>
                        <a:close/>
                      </a:path>
                      <a:path w="3917950" h="3453765">
                        <a:moveTo>
                          <a:pt x="3892156" y="1230541"/>
                        </a:moveTo>
                        <a:lnTo>
                          <a:pt x="3890860" y="1220914"/>
                        </a:lnTo>
                        <a:lnTo>
                          <a:pt x="3898560" y="1220965"/>
                        </a:lnTo>
                        <a:lnTo>
                          <a:pt x="3899700" y="1229537"/>
                        </a:lnTo>
                        <a:lnTo>
                          <a:pt x="3892156" y="1230541"/>
                        </a:lnTo>
                        <a:close/>
                      </a:path>
                      <a:path w="3917950" h="3453765">
                        <a:moveTo>
                          <a:pt x="3894592" y="1194015"/>
                        </a:moveTo>
                        <a:lnTo>
                          <a:pt x="3886898" y="1194015"/>
                        </a:lnTo>
                        <a:lnTo>
                          <a:pt x="3884282" y="1177899"/>
                        </a:lnTo>
                        <a:lnTo>
                          <a:pt x="3891813" y="1176680"/>
                        </a:lnTo>
                        <a:lnTo>
                          <a:pt x="3894592" y="1194015"/>
                        </a:lnTo>
                        <a:close/>
                      </a:path>
                      <a:path w="3917950" h="3453765">
                        <a:moveTo>
                          <a:pt x="3887838" y="1200416"/>
                        </a:moveTo>
                        <a:lnTo>
                          <a:pt x="3886885" y="1193965"/>
                        </a:lnTo>
                        <a:lnTo>
                          <a:pt x="3894592" y="1194015"/>
                        </a:lnTo>
                        <a:lnTo>
                          <a:pt x="3895382" y="1199311"/>
                        </a:lnTo>
                        <a:lnTo>
                          <a:pt x="3887838" y="1200416"/>
                        </a:lnTo>
                        <a:close/>
                      </a:path>
                      <a:path w="3917950" h="3453765">
                        <a:moveTo>
                          <a:pt x="3890273" y="1167193"/>
                        </a:moveTo>
                        <a:lnTo>
                          <a:pt x="3882555" y="1167193"/>
                        </a:lnTo>
                        <a:lnTo>
                          <a:pt x="3879151" y="1147902"/>
                        </a:lnTo>
                        <a:lnTo>
                          <a:pt x="3886657" y="1146581"/>
                        </a:lnTo>
                        <a:lnTo>
                          <a:pt x="3890060" y="1165898"/>
                        </a:lnTo>
                        <a:lnTo>
                          <a:pt x="3890273" y="1167193"/>
                        </a:lnTo>
                        <a:close/>
                      </a:path>
                      <a:path w="3917950" h="3453765">
                        <a:moveTo>
                          <a:pt x="3883063" y="1170368"/>
                        </a:moveTo>
                        <a:lnTo>
                          <a:pt x="3882542" y="1167142"/>
                        </a:lnTo>
                        <a:lnTo>
                          <a:pt x="3890273" y="1167193"/>
                        </a:lnTo>
                        <a:lnTo>
                          <a:pt x="3890594" y="1169149"/>
                        </a:lnTo>
                        <a:lnTo>
                          <a:pt x="3883063" y="1170368"/>
                        </a:lnTo>
                        <a:close/>
                      </a:path>
                      <a:path w="3917950" h="3453765">
                        <a:moveTo>
                          <a:pt x="3877843" y="1140447"/>
                        </a:moveTo>
                        <a:lnTo>
                          <a:pt x="3873563" y="1117993"/>
                        </a:lnTo>
                        <a:lnTo>
                          <a:pt x="3881043" y="1116571"/>
                        </a:lnTo>
                        <a:lnTo>
                          <a:pt x="3885323" y="1139024"/>
                        </a:lnTo>
                        <a:lnTo>
                          <a:pt x="3877843" y="1140447"/>
                        </a:lnTo>
                        <a:close/>
                      </a:path>
                      <a:path w="3917950" h="3453765">
                        <a:moveTo>
                          <a:pt x="3872103" y="1110564"/>
                        </a:moveTo>
                        <a:lnTo>
                          <a:pt x="3867505" y="1088174"/>
                        </a:lnTo>
                        <a:lnTo>
                          <a:pt x="3874973" y="1086650"/>
                        </a:lnTo>
                        <a:lnTo>
                          <a:pt x="3879570" y="1109040"/>
                        </a:lnTo>
                        <a:lnTo>
                          <a:pt x="3872103" y="1110564"/>
                        </a:lnTo>
                        <a:close/>
                      </a:path>
                      <a:path w="3917950" h="3453765">
                        <a:moveTo>
                          <a:pt x="3869392" y="1061173"/>
                        </a:moveTo>
                        <a:lnTo>
                          <a:pt x="3861600" y="1061173"/>
                        </a:lnTo>
                        <a:lnTo>
                          <a:pt x="3860977" y="1058519"/>
                        </a:lnTo>
                        <a:lnTo>
                          <a:pt x="3868394" y="1056779"/>
                        </a:lnTo>
                        <a:lnTo>
                          <a:pt x="3869016" y="1059459"/>
                        </a:lnTo>
                        <a:lnTo>
                          <a:pt x="3869392" y="1061173"/>
                        </a:lnTo>
                        <a:close/>
                      </a:path>
                      <a:path w="3917950" h="3453765">
                        <a:moveTo>
                          <a:pt x="3865892" y="1080782"/>
                        </a:moveTo>
                        <a:lnTo>
                          <a:pt x="3861587" y="1061123"/>
                        </a:lnTo>
                        <a:lnTo>
                          <a:pt x="3869392" y="1061173"/>
                        </a:lnTo>
                        <a:lnTo>
                          <a:pt x="3873334" y="1079144"/>
                        </a:lnTo>
                        <a:lnTo>
                          <a:pt x="3865892" y="1080782"/>
                        </a:lnTo>
                        <a:close/>
                      </a:path>
                      <a:path w="3917950" h="3453765">
                        <a:moveTo>
                          <a:pt x="3863291" y="1034986"/>
                        </a:moveTo>
                        <a:lnTo>
                          <a:pt x="3855466" y="1034986"/>
                        </a:lnTo>
                        <a:lnTo>
                          <a:pt x="3853954" y="1028903"/>
                        </a:lnTo>
                        <a:lnTo>
                          <a:pt x="3861346" y="1027074"/>
                        </a:lnTo>
                        <a:lnTo>
                          <a:pt x="3862870" y="1033183"/>
                        </a:lnTo>
                        <a:lnTo>
                          <a:pt x="3863291" y="1034986"/>
                        </a:lnTo>
                        <a:close/>
                      </a:path>
                      <a:path w="3917950" h="3453765">
                        <a:moveTo>
                          <a:pt x="3859237" y="1051090"/>
                        </a:moveTo>
                        <a:lnTo>
                          <a:pt x="3855453" y="1034935"/>
                        </a:lnTo>
                        <a:lnTo>
                          <a:pt x="3863291" y="1034986"/>
                        </a:lnTo>
                        <a:lnTo>
                          <a:pt x="3866654" y="1049362"/>
                        </a:lnTo>
                        <a:lnTo>
                          <a:pt x="3859237" y="1051090"/>
                        </a:lnTo>
                        <a:close/>
                      </a:path>
                      <a:path w="3917950" h="3453765">
                        <a:moveTo>
                          <a:pt x="3856845" y="1008951"/>
                        </a:moveTo>
                        <a:lnTo>
                          <a:pt x="3848988" y="1008951"/>
                        </a:lnTo>
                        <a:lnTo>
                          <a:pt x="3846487" y="999413"/>
                        </a:lnTo>
                        <a:lnTo>
                          <a:pt x="3853853" y="997470"/>
                        </a:lnTo>
                        <a:lnTo>
                          <a:pt x="3856367" y="1007033"/>
                        </a:lnTo>
                        <a:lnTo>
                          <a:pt x="3856845" y="1008951"/>
                        </a:lnTo>
                        <a:close/>
                      </a:path>
                      <a:path w="3917950" h="3453765">
                        <a:moveTo>
                          <a:pt x="3852113" y="1021511"/>
                        </a:moveTo>
                        <a:lnTo>
                          <a:pt x="3848987" y="1008946"/>
                        </a:lnTo>
                        <a:lnTo>
                          <a:pt x="3856845" y="1008951"/>
                        </a:lnTo>
                        <a:lnTo>
                          <a:pt x="3859517" y="1019670"/>
                        </a:lnTo>
                        <a:lnTo>
                          <a:pt x="3852113" y="1021511"/>
                        </a:lnTo>
                        <a:close/>
                      </a:path>
                      <a:path w="3917950" h="3453765">
                        <a:moveTo>
                          <a:pt x="3844544" y="992047"/>
                        </a:moveTo>
                        <a:lnTo>
                          <a:pt x="3842156" y="983005"/>
                        </a:lnTo>
                        <a:lnTo>
                          <a:pt x="3838549" y="970038"/>
                        </a:lnTo>
                        <a:lnTo>
                          <a:pt x="3845890" y="967993"/>
                        </a:lnTo>
                        <a:lnTo>
                          <a:pt x="3849522" y="981036"/>
                        </a:lnTo>
                        <a:lnTo>
                          <a:pt x="3851909" y="990104"/>
                        </a:lnTo>
                        <a:lnTo>
                          <a:pt x="3844544" y="992047"/>
                        </a:lnTo>
                        <a:close/>
                      </a:path>
                      <a:path w="3917950" h="3453765">
                        <a:moveTo>
                          <a:pt x="3836517" y="962698"/>
                        </a:moveTo>
                        <a:lnTo>
                          <a:pt x="3834993" y="957249"/>
                        </a:lnTo>
                        <a:lnTo>
                          <a:pt x="3830167" y="940790"/>
                        </a:lnTo>
                        <a:lnTo>
                          <a:pt x="3837482" y="938644"/>
                        </a:lnTo>
                        <a:lnTo>
                          <a:pt x="3842334" y="955179"/>
                        </a:lnTo>
                        <a:lnTo>
                          <a:pt x="3843858" y="960653"/>
                        </a:lnTo>
                        <a:lnTo>
                          <a:pt x="3836517" y="962698"/>
                        </a:lnTo>
                        <a:close/>
                      </a:path>
                      <a:path w="3917950" h="3453765">
                        <a:moveTo>
                          <a:pt x="3828033" y="933475"/>
                        </a:moveTo>
                        <a:lnTo>
                          <a:pt x="3827391" y="931329"/>
                        </a:lnTo>
                        <a:lnTo>
                          <a:pt x="3821341" y="911669"/>
                        </a:lnTo>
                        <a:lnTo>
                          <a:pt x="3828618" y="909421"/>
                        </a:lnTo>
                        <a:lnTo>
                          <a:pt x="3834790" y="929462"/>
                        </a:lnTo>
                        <a:lnTo>
                          <a:pt x="3835336" y="931329"/>
                        </a:lnTo>
                        <a:lnTo>
                          <a:pt x="3828033" y="933475"/>
                        </a:lnTo>
                        <a:close/>
                      </a:path>
                      <a:path w="3917950" h="3453765">
                        <a:moveTo>
                          <a:pt x="3819080" y="904443"/>
                        </a:moveTo>
                        <a:lnTo>
                          <a:pt x="3812057" y="882688"/>
                        </a:lnTo>
                        <a:lnTo>
                          <a:pt x="3819309" y="880351"/>
                        </a:lnTo>
                        <a:lnTo>
                          <a:pt x="3826332" y="902106"/>
                        </a:lnTo>
                        <a:lnTo>
                          <a:pt x="3819080" y="904443"/>
                        </a:lnTo>
                        <a:close/>
                      </a:path>
                      <a:path w="3917950" h="3453765">
                        <a:moveTo>
                          <a:pt x="3809657" y="875512"/>
                        </a:moveTo>
                        <a:lnTo>
                          <a:pt x="3802951" y="855700"/>
                        </a:lnTo>
                        <a:lnTo>
                          <a:pt x="3802316" y="853922"/>
                        </a:lnTo>
                        <a:lnTo>
                          <a:pt x="3809504" y="851382"/>
                        </a:lnTo>
                        <a:lnTo>
                          <a:pt x="3811004" y="855751"/>
                        </a:lnTo>
                        <a:lnTo>
                          <a:pt x="3816870" y="873074"/>
                        </a:lnTo>
                        <a:lnTo>
                          <a:pt x="3809657" y="875512"/>
                        </a:lnTo>
                        <a:close/>
                      </a:path>
                      <a:path w="3917950" h="3453765">
                        <a:moveTo>
                          <a:pt x="3799776" y="846734"/>
                        </a:moveTo>
                        <a:lnTo>
                          <a:pt x="3794099" y="830694"/>
                        </a:lnTo>
                        <a:lnTo>
                          <a:pt x="3792093" y="825258"/>
                        </a:lnTo>
                        <a:lnTo>
                          <a:pt x="3799243" y="822629"/>
                        </a:lnTo>
                        <a:lnTo>
                          <a:pt x="3801275" y="828128"/>
                        </a:lnTo>
                        <a:lnTo>
                          <a:pt x="3806964" y="844194"/>
                        </a:lnTo>
                        <a:lnTo>
                          <a:pt x="3799776" y="846734"/>
                        </a:lnTo>
                        <a:close/>
                      </a:path>
                      <a:path w="3917950" h="3453765">
                        <a:moveTo>
                          <a:pt x="3789451" y="818121"/>
                        </a:moveTo>
                        <a:lnTo>
                          <a:pt x="3784930" y="805853"/>
                        </a:lnTo>
                        <a:lnTo>
                          <a:pt x="3781425" y="796772"/>
                        </a:lnTo>
                        <a:lnTo>
                          <a:pt x="3788536" y="794029"/>
                        </a:lnTo>
                        <a:lnTo>
                          <a:pt x="3792067" y="803186"/>
                        </a:lnTo>
                        <a:lnTo>
                          <a:pt x="3796601" y="815479"/>
                        </a:lnTo>
                        <a:lnTo>
                          <a:pt x="3789451" y="818121"/>
                        </a:lnTo>
                        <a:close/>
                      </a:path>
                      <a:path w="3917950" h="3453765">
                        <a:moveTo>
                          <a:pt x="3778694" y="789660"/>
                        </a:moveTo>
                        <a:lnTo>
                          <a:pt x="3775430" y="781164"/>
                        </a:lnTo>
                        <a:lnTo>
                          <a:pt x="3770325" y="768438"/>
                        </a:lnTo>
                        <a:lnTo>
                          <a:pt x="3777399" y="765606"/>
                        </a:lnTo>
                        <a:lnTo>
                          <a:pt x="3782529" y="778408"/>
                        </a:lnTo>
                        <a:lnTo>
                          <a:pt x="3785806" y="786917"/>
                        </a:lnTo>
                        <a:lnTo>
                          <a:pt x="3778694" y="789660"/>
                        </a:lnTo>
                        <a:close/>
                      </a:path>
                      <a:path w="3917950" h="3453765">
                        <a:moveTo>
                          <a:pt x="3767493" y="761364"/>
                        </a:moveTo>
                        <a:lnTo>
                          <a:pt x="3765600" y="756653"/>
                        </a:lnTo>
                        <a:lnTo>
                          <a:pt x="3758780" y="740282"/>
                        </a:lnTo>
                        <a:lnTo>
                          <a:pt x="3765816" y="737349"/>
                        </a:lnTo>
                        <a:lnTo>
                          <a:pt x="3772661" y="753795"/>
                        </a:lnTo>
                        <a:lnTo>
                          <a:pt x="3774567" y="758532"/>
                        </a:lnTo>
                        <a:lnTo>
                          <a:pt x="3767493" y="761364"/>
                        </a:lnTo>
                        <a:close/>
                      </a:path>
                      <a:path w="3917950" h="3453765">
                        <a:moveTo>
                          <a:pt x="3758019" y="732345"/>
                        </a:moveTo>
                        <a:lnTo>
                          <a:pt x="3755478" y="732345"/>
                        </a:lnTo>
                        <a:lnTo>
                          <a:pt x="3746804" y="712317"/>
                        </a:lnTo>
                        <a:lnTo>
                          <a:pt x="3753802" y="709282"/>
                        </a:lnTo>
                        <a:lnTo>
                          <a:pt x="3762476" y="729348"/>
                        </a:lnTo>
                        <a:lnTo>
                          <a:pt x="3762882" y="730326"/>
                        </a:lnTo>
                        <a:lnTo>
                          <a:pt x="3758019" y="732345"/>
                        </a:lnTo>
                        <a:close/>
                      </a:path>
                      <a:path w="3917950" h="3453765">
                        <a:moveTo>
                          <a:pt x="3755847" y="733247"/>
                        </a:moveTo>
                        <a:lnTo>
                          <a:pt x="3755453" y="732294"/>
                        </a:lnTo>
                        <a:lnTo>
                          <a:pt x="3758019" y="732345"/>
                        </a:lnTo>
                        <a:lnTo>
                          <a:pt x="3755847" y="733247"/>
                        </a:lnTo>
                        <a:close/>
                      </a:path>
                      <a:path w="3917950" h="3453765">
                        <a:moveTo>
                          <a:pt x="3743769" y="705383"/>
                        </a:moveTo>
                        <a:lnTo>
                          <a:pt x="3734396" y="684529"/>
                        </a:lnTo>
                        <a:lnTo>
                          <a:pt x="3741356" y="681405"/>
                        </a:lnTo>
                        <a:lnTo>
                          <a:pt x="3750716" y="702259"/>
                        </a:lnTo>
                        <a:lnTo>
                          <a:pt x="3743769" y="705383"/>
                        </a:lnTo>
                        <a:close/>
                      </a:path>
                      <a:path w="3917950" h="3453765">
                        <a:moveTo>
                          <a:pt x="3731209" y="677671"/>
                        </a:moveTo>
                        <a:lnTo>
                          <a:pt x="3723119" y="660272"/>
                        </a:lnTo>
                        <a:lnTo>
                          <a:pt x="3721544" y="657009"/>
                        </a:lnTo>
                        <a:lnTo>
                          <a:pt x="3728402" y="653694"/>
                        </a:lnTo>
                        <a:lnTo>
                          <a:pt x="3730015" y="657034"/>
                        </a:lnTo>
                        <a:lnTo>
                          <a:pt x="3738118" y="674446"/>
                        </a:lnTo>
                        <a:lnTo>
                          <a:pt x="3731209" y="677671"/>
                        </a:lnTo>
                        <a:close/>
                      </a:path>
                      <a:path w="3917950" h="3453765">
                        <a:moveTo>
                          <a:pt x="3718229" y="650138"/>
                        </a:moveTo>
                        <a:lnTo>
                          <a:pt x="3711714" y="636612"/>
                        </a:lnTo>
                        <a:lnTo>
                          <a:pt x="3708234" y="629640"/>
                        </a:lnTo>
                        <a:lnTo>
                          <a:pt x="3715054" y="626249"/>
                        </a:lnTo>
                        <a:lnTo>
                          <a:pt x="3718559" y="633272"/>
                        </a:lnTo>
                        <a:lnTo>
                          <a:pt x="3725100" y="646836"/>
                        </a:lnTo>
                        <a:lnTo>
                          <a:pt x="3718229" y="650138"/>
                        </a:lnTo>
                        <a:close/>
                      </a:path>
                      <a:path w="3917950" h="3453765">
                        <a:moveTo>
                          <a:pt x="3708535" y="613181"/>
                        </a:moveTo>
                        <a:lnTo>
                          <a:pt x="3700018" y="613181"/>
                        </a:lnTo>
                        <a:lnTo>
                          <a:pt x="3694506" y="602487"/>
                        </a:lnTo>
                        <a:lnTo>
                          <a:pt x="3701275" y="598995"/>
                        </a:lnTo>
                        <a:lnTo>
                          <a:pt x="3706799" y="609701"/>
                        </a:lnTo>
                        <a:lnTo>
                          <a:pt x="3708535" y="613181"/>
                        </a:lnTo>
                        <a:close/>
                      </a:path>
                      <a:path w="3917950" h="3453765">
                        <a:moveTo>
                          <a:pt x="3704831" y="622820"/>
                        </a:moveTo>
                        <a:lnTo>
                          <a:pt x="3700016" y="613179"/>
                        </a:lnTo>
                        <a:lnTo>
                          <a:pt x="3708535" y="613181"/>
                        </a:lnTo>
                        <a:lnTo>
                          <a:pt x="3711651" y="619429"/>
                        </a:lnTo>
                        <a:lnTo>
                          <a:pt x="3704831" y="622820"/>
                        </a:lnTo>
                        <a:close/>
                      </a:path>
                      <a:path w="3917950" h="3453765">
                        <a:moveTo>
                          <a:pt x="3696570" y="589876"/>
                        </a:moveTo>
                        <a:lnTo>
                          <a:pt x="3688003" y="589876"/>
                        </a:lnTo>
                        <a:lnTo>
                          <a:pt x="3680358" y="575551"/>
                        </a:lnTo>
                        <a:lnTo>
                          <a:pt x="3687089" y="571969"/>
                        </a:lnTo>
                        <a:lnTo>
                          <a:pt x="3694734" y="586320"/>
                        </a:lnTo>
                        <a:lnTo>
                          <a:pt x="3696570" y="589876"/>
                        </a:lnTo>
                        <a:close/>
                      </a:path>
                      <a:path w="3917950" h="3453765">
                        <a:moveTo>
                          <a:pt x="3691013" y="595718"/>
                        </a:moveTo>
                        <a:lnTo>
                          <a:pt x="3687978" y="589838"/>
                        </a:lnTo>
                        <a:lnTo>
                          <a:pt x="3696570" y="589876"/>
                        </a:lnTo>
                        <a:lnTo>
                          <a:pt x="3697782" y="592226"/>
                        </a:lnTo>
                        <a:lnTo>
                          <a:pt x="3691013" y="595718"/>
                        </a:lnTo>
                        <a:close/>
                      </a:path>
                      <a:path w="3917950" h="3453765">
                        <a:moveTo>
                          <a:pt x="3676777" y="568820"/>
                        </a:moveTo>
                        <a:lnTo>
                          <a:pt x="3675659" y="566724"/>
                        </a:lnTo>
                        <a:lnTo>
                          <a:pt x="3665804" y="548830"/>
                        </a:lnTo>
                        <a:lnTo>
                          <a:pt x="3672484" y="545160"/>
                        </a:lnTo>
                        <a:lnTo>
                          <a:pt x="3682365" y="563117"/>
                        </a:lnTo>
                        <a:lnTo>
                          <a:pt x="3683507" y="565238"/>
                        </a:lnTo>
                        <a:lnTo>
                          <a:pt x="3676777" y="568820"/>
                        </a:lnTo>
                        <a:close/>
                      </a:path>
                      <a:path w="3917950" h="3453765">
                        <a:moveTo>
                          <a:pt x="3662133" y="542213"/>
                        </a:moveTo>
                        <a:lnTo>
                          <a:pt x="3650830" y="522338"/>
                        </a:lnTo>
                        <a:lnTo>
                          <a:pt x="3657460" y="518579"/>
                        </a:lnTo>
                        <a:lnTo>
                          <a:pt x="3668750" y="538454"/>
                        </a:lnTo>
                        <a:lnTo>
                          <a:pt x="3662133" y="542213"/>
                        </a:lnTo>
                        <a:close/>
                      </a:path>
                      <a:path w="3917950" h="3453765">
                        <a:moveTo>
                          <a:pt x="3645764" y="498576"/>
                        </a:moveTo>
                        <a:lnTo>
                          <a:pt x="3636924" y="498576"/>
                        </a:lnTo>
                        <a:lnTo>
                          <a:pt x="3635451" y="496150"/>
                        </a:lnTo>
                        <a:lnTo>
                          <a:pt x="3641979" y="492201"/>
                        </a:lnTo>
                        <a:lnTo>
                          <a:pt x="3643464" y="494652"/>
                        </a:lnTo>
                        <a:lnTo>
                          <a:pt x="3645764" y="498576"/>
                        </a:lnTo>
                        <a:close/>
                      </a:path>
                      <a:path w="3917950" h="3453765">
                        <a:moveTo>
                          <a:pt x="3647020" y="515797"/>
                        </a:moveTo>
                        <a:lnTo>
                          <a:pt x="3636899" y="498538"/>
                        </a:lnTo>
                        <a:lnTo>
                          <a:pt x="3645764" y="498576"/>
                        </a:lnTo>
                        <a:lnTo>
                          <a:pt x="3653599" y="511949"/>
                        </a:lnTo>
                        <a:lnTo>
                          <a:pt x="3647020" y="515797"/>
                        </a:lnTo>
                        <a:close/>
                      </a:path>
                      <a:path w="3917950" h="3453765">
                        <a:moveTo>
                          <a:pt x="3632324" y="476237"/>
                        </a:moveTo>
                        <a:lnTo>
                          <a:pt x="3623411" y="476237"/>
                        </a:lnTo>
                        <a:lnTo>
                          <a:pt x="3619627" y="470153"/>
                        </a:lnTo>
                        <a:lnTo>
                          <a:pt x="3626091" y="466128"/>
                        </a:lnTo>
                        <a:lnTo>
                          <a:pt x="3629901" y="472224"/>
                        </a:lnTo>
                        <a:lnTo>
                          <a:pt x="3632324" y="476237"/>
                        </a:lnTo>
                        <a:close/>
                      </a:path>
                      <a:path w="3917950" h="3453765">
                        <a:moveTo>
                          <a:pt x="3631514" y="489623"/>
                        </a:moveTo>
                        <a:lnTo>
                          <a:pt x="3623386" y="476199"/>
                        </a:lnTo>
                        <a:lnTo>
                          <a:pt x="3632324" y="476237"/>
                        </a:lnTo>
                        <a:lnTo>
                          <a:pt x="3638029" y="485686"/>
                        </a:lnTo>
                        <a:lnTo>
                          <a:pt x="3631514" y="489623"/>
                        </a:lnTo>
                        <a:close/>
                      </a:path>
                      <a:path w="3917950" h="3453765">
                        <a:moveTo>
                          <a:pt x="3618592" y="454088"/>
                        </a:moveTo>
                        <a:lnTo>
                          <a:pt x="3609619" y="454088"/>
                        </a:lnTo>
                        <a:lnTo>
                          <a:pt x="3603409" y="444411"/>
                        </a:lnTo>
                        <a:lnTo>
                          <a:pt x="3609809" y="440296"/>
                        </a:lnTo>
                        <a:lnTo>
                          <a:pt x="3616045" y="449999"/>
                        </a:lnTo>
                        <a:lnTo>
                          <a:pt x="3618592" y="454088"/>
                        </a:lnTo>
                        <a:close/>
                      </a:path>
                      <a:path w="3917950" h="3453765">
                        <a:moveTo>
                          <a:pt x="3615601" y="463689"/>
                        </a:moveTo>
                        <a:lnTo>
                          <a:pt x="3609594" y="454050"/>
                        </a:lnTo>
                        <a:lnTo>
                          <a:pt x="3618592" y="454088"/>
                        </a:lnTo>
                        <a:lnTo>
                          <a:pt x="3622065" y="459663"/>
                        </a:lnTo>
                        <a:lnTo>
                          <a:pt x="3615601" y="463689"/>
                        </a:lnTo>
                        <a:close/>
                      </a:path>
                      <a:path w="3917950" h="3453765">
                        <a:moveTo>
                          <a:pt x="3604586" y="432155"/>
                        </a:moveTo>
                        <a:lnTo>
                          <a:pt x="3595535" y="432155"/>
                        </a:lnTo>
                        <a:lnTo>
                          <a:pt x="3586784" y="418922"/>
                        </a:lnTo>
                        <a:lnTo>
                          <a:pt x="3593134" y="414718"/>
                        </a:lnTo>
                        <a:lnTo>
                          <a:pt x="3601897" y="427964"/>
                        </a:lnTo>
                        <a:lnTo>
                          <a:pt x="3604586" y="432155"/>
                        </a:lnTo>
                        <a:close/>
                      </a:path>
                      <a:path w="3917950" h="3453765">
                        <a:moveTo>
                          <a:pt x="3599281" y="437997"/>
                        </a:moveTo>
                        <a:lnTo>
                          <a:pt x="3595497" y="432104"/>
                        </a:lnTo>
                        <a:lnTo>
                          <a:pt x="3604586" y="432155"/>
                        </a:lnTo>
                        <a:lnTo>
                          <a:pt x="3605695" y="433882"/>
                        </a:lnTo>
                        <a:lnTo>
                          <a:pt x="3599281" y="437997"/>
                        </a:lnTo>
                        <a:close/>
                      </a:path>
                      <a:path w="3917950" h="3453765">
                        <a:moveTo>
                          <a:pt x="3585848" y="410413"/>
                        </a:moveTo>
                        <a:lnTo>
                          <a:pt x="3581158" y="410413"/>
                        </a:lnTo>
                        <a:lnTo>
                          <a:pt x="3569779" y="393699"/>
                        </a:lnTo>
                        <a:lnTo>
                          <a:pt x="3576078" y="389407"/>
                        </a:lnTo>
                        <a:lnTo>
                          <a:pt x="3587470" y="406145"/>
                        </a:lnTo>
                        <a:lnTo>
                          <a:pt x="3588943" y="408368"/>
                        </a:lnTo>
                        <a:lnTo>
                          <a:pt x="3585848" y="410413"/>
                        </a:lnTo>
                        <a:close/>
                      </a:path>
                      <a:path w="3917950" h="3453765">
                        <a:moveTo>
                          <a:pt x="3582581" y="412572"/>
                        </a:moveTo>
                        <a:lnTo>
                          <a:pt x="3581149" y="410399"/>
                        </a:lnTo>
                        <a:lnTo>
                          <a:pt x="3585848" y="410413"/>
                        </a:lnTo>
                        <a:lnTo>
                          <a:pt x="3582581" y="412572"/>
                        </a:lnTo>
                        <a:close/>
                      </a:path>
                      <a:path w="3917950" h="3453765">
                        <a:moveTo>
                          <a:pt x="3565499" y="387451"/>
                        </a:moveTo>
                        <a:lnTo>
                          <a:pt x="3552380" y="368731"/>
                        </a:lnTo>
                        <a:lnTo>
                          <a:pt x="3558628" y="364362"/>
                        </a:lnTo>
                        <a:lnTo>
                          <a:pt x="3571735" y="383082"/>
                        </a:lnTo>
                        <a:lnTo>
                          <a:pt x="3565499" y="387451"/>
                        </a:lnTo>
                        <a:close/>
                      </a:path>
                      <a:path w="3917950" h="3453765">
                        <a:moveTo>
                          <a:pt x="3547973" y="362572"/>
                        </a:moveTo>
                        <a:lnTo>
                          <a:pt x="3536327" y="346417"/>
                        </a:lnTo>
                        <a:lnTo>
                          <a:pt x="3534600" y="344093"/>
                        </a:lnTo>
                        <a:lnTo>
                          <a:pt x="3540721" y="339559"/>
                        </a:lnTo>
                        <a:lnTo>
                          <a:pt x="3542487" y="341934"/>
                        </a:lnTo>
                        <a:lnTo>
                          <a:pt x="3554158" y="358127"/>
                        </a:lnTo>
                        <a:lnTo>
                          <a:pt x="3547973" y="362572"/>
                        </a:lnTo>
                        <a:close/>
                      </a:path>
                      <a:path w="3917950" h="3453765">
                        <a:moveTo>
                          <a:pt x="3530066" y="337972"/>
                        </a:moveTo>
                        <a:lnTo>
                          <a:pt x="3520833" y="325513"/>
                        </a:lnTo>
                        <a:lnTo>
                          <a:pt x="3516401" y="319709"/>
                        </a:lnTo>
                        <a:lnTo>
                          <a:pt x="3522459" y="315086"/>
                        </a:lnTo>
                        <a:lnTo>
                          <a:pt x="3526942" y="320954"/>
                        </a:lnTo>
                        <a:lnTo>
                          <a:pt x="3536187" y="333438"/>
                        </a:lnTo>
                        <a:lnTo>
                          <a:pt x="3530066" y="337972"/>
                        </a:lnTo>
                        <a:close/>
                      </a:path>
                      <a:path w="3917950" h="3453765">
                        <a:moveTo>
                          <a:pt x="3511778" y="313651"/>
                        </a:moveTo>
                        <a:lnTo>
                          <a:pt x="3505073" y="304838"/>
                        </a:lnTo>
                        <a:lnTo>
                          <a:pt x="3497833" y="295605"/>
                        </a:lnTo>
                        <a:lnTo>
                          <a:pt x="3503828" y="290906"/>
                        </a:lnTo>
                        <a:lnTo>
                          <a:pt x="3511118" y="300202"/>
                        </a:lnTo>
                        <a:lnTo>
                          <a:pt x="3517849" y="309029"/>
                        </a:lnTo>
                        <a:lnTo>
                          <a:pt x="3511778" y="313651"/>
                        </a:lnTo>
                        <a:close/>
                      </a:path>
                      <a:path w="3917950" h="3453765">
                        <a:moveTo>
                          <a:pt x="3498750" y="284429"/>
                        </a:moveTo>
                        <a:lnTo>
                          <a:pt x="3489071" y="284429"/>
                        </a:lnTo>
                        <a:lnTo>
                          <a:pt x="3478898" y="271792"/>
                        </a:lnTo>
                        <a:lnTo>
                          <a:pt x="3484829" y="267017"/>
                        </a:lnTo>
                        <a:lnTo>
                          <a:pt x="3495014" y="279666"/>
                        </a:lnTo>
                        <a:lnTo>
                          <a:pt x="3498750" y="284429"/>
                        </a:lnTo>
                        <a:close/>
                      </a:path>
                      <a:path w="3917950" h="3453765">
                        <a:moveTo>
                          <a:pt x="3493134" y="289610"/>
                        </a:moveTo>
                        <a:lnTo>
                          <a:pt x="3489032" y="284391"/>
                        </a:lnTo>
                        <a:lnTo>
                          <a:pt x="3498750" y="284429"/>
                        </a:lnTo>
                        <a:lnTo>
                          <a:pt x="3499129" y="284911"/>
                        </a:lnTo>
                        <a:lnTo>
                          <a:pt x="3493134" y="289610"/>
                        </a:lnTo>
                        <a:close/>
                      </a:path>
                      <a:path w="3917950" h="3453765">
                        <a:moveTo>
                          <a:pt x="3474110" y="265861"/>
                        </a:moveTo>
                        <a:lnTo>
                          <a:pt x="3472738" y="264159"/>
                        </a:lnTo>
                        <a:lnTo>
                          <a:pt x="3459581" y="248272"/>
                        </a:lnTo>
                        <a:lnTo>
                          <a:pt x="3465461" y="243408"/>
                        </a:lnTo>
                        <a:lnTo>
                          <a:pt x="3478656" y="259359"/>
                        </a:lnTo>
                        <a:lnTo>
                          <a:pt x="3480041" y="261073"/>
                        </a:lnTo>
                        <a:lnTo>
                          <a:pt x="3474110" y="265861"/>
                        </a:lnTo>
                        <a:close/>
                      </a:path>
                      <a:path w="3917950" h="3453765">
                        <a:moveTo>
                          <a:pt x="3454742" y="242455"/>
                        </a:moveTo>
                        <a:lnTo>
                          <a:pt x="3439922" y="225056"/>
                        </a:lnTo>
                        <a:lnTo>
                          <a:pt x="3445725" y="220116"/>
                        </a:lnTo>
                        <a:lnTo>
                          <a:pt x="3460546" y="237528"/>
                        </a:lnTo>
                        <a:lnTo>
                          <a:pt x="3454742" y="242455"/>
                        </a:lnTo>
                        <a:close/>
                      </a:path>
                      <a:path w="3917950" h="3453765">
                        <a:moveTo>
                          <a:pt x="3432412" y="204863"/>
                        </a:moveTo>
                        <a:lnTo>
                          <a:pt x="3422294" y="204863"/>
                        </a:lnTo>
                        <a:lnTo>
                          <a:pt x="3419906" y="202196"/>
                        </a:lnTo>
                        <a:lnTo>
                          <a:pt x="3425571" y="197116"/>
                        </a:lnTo>
                        <a:lnTo>
                          <a:pt x="3427971" y="199783"/>
                        </a:lnTo>
                        <a:lnTo>
                          <a:pt x="3432412" y="204863"/>
                        </a:lnTo>
                        <a:close/>
                      </a:path>
                      <a:path w="3917950" h="3453765">
                        <a:moveTo>
                          <a:pt x="3434956" y="219341"/>
                        </a:moveTo>
                        <a:lnTo>
                          <a:pt x="3422256" y="204825"/>
                        </a:lnTo>
                        <a:lnTo>
                          <a:pt x="3432412" y="204863"/>
                        </a:lnTo>
                        <a:lnTo>
                          <a:pt x="3440683" y="214325"/>
                        </a:lnTo>
                        <a:lnTo>
                          <a:pt x="3434956" y="219341"/>
                        </a:lnTo>
                        <a:close/>
                      </a:path>
                      <a:path w="3917950" h="3453765">
                        <a:moveTo>
                          <a:pt x="3415188" y="185546"/>
                        </a:moveTo>
                        <a:lnTo>
                          <a:pt x="3404946" y="185546"/>
                        </a:lnTo>
                        <a:lnTo>
                          <a:pt x="3399497" y="179628"/>
                        </a:lnTo>
                        <a:lnTo>
                          <a:pt x="3405098" y="174472"/>
                        </a:lnTo>
                        <a:lnTo>
                          <a:pt x="3410559" y="180390"/>
                        </a:lnTo>
                        <a:lnTo>
                          <a:pt x="3415188" y="185546"/>
                        </a:lnTo>
                        <a:close/>
                      </a:path>
                      <a:path w="3917950" h="3453765">
                        <a:moveTo>
                          <a:pt x="3414814" y="196532"/>
                        </a:moveTo>
                        <a:lnTo>
                          <a:pt x="3404908" y="185508"/>
                        </a:lnTo>
                        <a:lnTo>
                          <a:pt x="3415188" y="185546"/>
                        </a:lnTo>
                        <a:lnTo>
                          <a:pt x="3420478" y="191439"/>
                        </a:lnTo>
                        <a:lnTo>
                          <a:pt x="3414814" y="196532"/>
                        </a:lnTo>
                        <a:close/>
                      </a:path>
                      <a:path w="3917950" h="3453765">
                        <a:moveTo>
                          <a:pt x="3397705" y="166458"/>
                        </a:moveTo>
                        <a:lnTo>
                          <a:pt x="3387344" y="166458"/>
                        </a:lnTo>
                        <a:lnTo>
                          <a:pt x="3378746" y="157378"/>
                        </a:lnTo>
                        <a:lnTo>
                          <a:pt x="3384270" y="152145"/>
                        </a:lnTo>
                        <a:lnTo>
                          <a:pt x="3392893" y="161239"/>
                        </a:lnTo>
                        <a:lnTo>
                          <a:pt x="3397705" y="166458"/>
                        </a:lnTo>
                        <a:close/>
                      </a:path>
                      <a:path w="3917950" h="3453765">
                        <a:moveTo>
                          <a:pt x="3394329" y="174028"/>
                        </a:moveTo>
                        <a:lnTo>
                          <a:pt x="3387305" y="166433"/>
                        </a:lnTo>
                        <a:lnTo>
                          <a:pt x="3397705" y="166458"/>
                        </a:lnTo>
                        <a:lnTo>
                          <a:pt x="3399929" y="168871"/>
                        </a:lnTo>
                        <a:lnTo>
                          <a:pt x="3394329" y="174028"/>
                        </a:lnTo>
                        <a:close/>
                      </a:path>
                      <a:path w="3917950" h="3453765">
                        <a:moveTo>
                          <a:pt x="3377955" y="147624"/>
                        </a:moveTo>
                        <a:lnTo>
                          <a:pt x="3369500" y="147624"/>
                        </a:lnTo>
                        <a:lnTo>
                          <a:pt x="3357651" y="135458"/>
                        </a:lnTo>
                        <a:lnTo>
                          <a:pt x="3363112" y="130136"/>
                        </a:lnTo>
                        <a:lnTo>
                          <a:pt x="3374974" y="142328"/>
                        </a:lnTo>
                        <a:lnTo>
                          <a:pt x="3379025" y="146608"/>
                        </a:lnTo>
                        <a:lnTo>
                          <a:pt x="3377955" y="147624"/>
                        </a:lnTo>
                        <a:close/>
                      </a:path>
                      <a:path w="3917950" h="3453765">
                        <a:moveTo>
                          <a:pt x="3373501" y="151853"/>
                        </a:moveTo>
                        <a:lnTo>
                          <a:pt x="3369462" y="147586"/>
                        </a:lnTo>
                        <a:lnTo>
                          <a:pt x="3377955" y="147624"/>
                        </a:lnTo>
                        <a:lnTo>
                          <a:pt x="3373501" y="151853"/>
                        </a:lnTo>
                        <a:close/>
                      </a:path>
                      <a:path w="3917950" h="3453765">
                        <a:moveTo>
                          <a:pt x="3353320" y="129031"/>
                        </a:moveTo>
                        <a:lnTo>
                          <a:pt x="3351390" y="129031"/>
                        </a:lnTo>
                        <a:lnTo>
                          <a:pt x="3336213" y="113855"/>
                        </a:lnTo>
                        <a:lnTo>
                          <a:pt x="3341611" y="108457"/>
                        </a:lnTo>
                        <a:lnTo>
                          <a:pt x="3356800" y="123659"/>
                        </a:lnTo>
                        <a:lnTo>
                          <a:pt x="3357791" y="124675"/>
                        </a:lnTo>
                        <a:lnTo>
                          <a:pt x="3353320" y="129031"/>
                        </a:lnTo>
                        <a:close/>
                      </a:path>
                      <a:path w="3917950" h="3453765">
                        <a:moveTo>
                          <a:pt x="3352330" y="129997"/>
                        </a:moveTo>
                        <a:lnTo>
                          <a:pt x="3351352" y="128993"/>
                        </a:lnTo>
                        <a:lnTo>
                          <a:pt x="3353320" y="129031"/>
                        </a:lnTo>
                        <a:lnTo>
                          <a:pt x="3352330" y="129997"/>
                        </a:lnTo>
                        <a:close/>
                      </a:path>
                      <a:path w="3917950" h="3453765">
                        <a:moveTo>
                          <a:pt x="3330841" y="108521"/>
                        </a:moveTo>
                        <a:lnTo>
                          <a:pt x="3314458" y="92582"/>
                        </a:lnTo>
                        <a:lnTo>
                          <a:pt x="3319779" y="87121"/>
                        </a:lnTo>
                        <a:lnTo>
                          <a:pt x="3336150" y="103060"/>
                        </a:lnTo>
                        <a:lnTo>
                          <a:pt x="3330841" y="108521"/>
                        </a:lnTo>
                        <a:close/>
                      </a:path>
                      <a:path w="3917950" h="3453765">
                        <a:moveTo>
                          <a:pt x="3308972" y="87375"/>
                        </a:moveTo>
                        <a:lnTo>
                          <a:pt x="3295573" y="74675"/>
                        </a:lnTo>
                        <a:lnTo>
                          <a:pt x="3292373" y="71716"/>
                        </a:lnTo>
                        <a:lnTo>
                          <a:pt x="3297542" y="66116"/>
                        </a:lnTo>
                        <a:lnTo>
                          <a:pt x="3300806" y="69126"/>
                        </a:lnTo>
                        <a:lnTo>
                          <a:pt x="3314204" y="81838"/>
                        </a:lnTo>
                        <a:lnTo>
                          <a:pt x="3308972" y="87375"/>
                        </a:lnTo>
                        <a:close/>
                      </a:path>
                      <a:path w="3917950" h="3453765">
                        <a:moveTo>
                          <a:pt x="3287768" y="57099"/>
                        </a:moveTo>
                        <a:lnTo>
                          <a:pt x="3276536" y="57099"/>
                        </a:lnTo>
                        <a:lnTo>
                          <a:pt x="3269932" y="51168"/>
                        </a:lnTo>
                        <a:lnTo>
                          <a:pt x="3275025" y="45504"/>
                        </a:lnTo>
                        <a:lnTo>
                          <a:pt x="3281654" y="51460"/>
                        </a:lnTo>
                        <a:lnTo>
                          <a:pt x="3287768" y="57099"/>
                        </a:lnTo>
                        <a:close/>
                      </a:path>
                      <a:path w="3917950" h="3453765">
                        <a:moveTo>
                          <a:pt x="3286772" y="66547"/>
                        </a:moveTo>
                        <a:lnTo>
                          <a:pt x="3276498" y="57073"/>
                        </a:lnTo>
                        <a:lnTo>
                          <a:pt x="3287768" y="57099"/>
                        </a:lnTo>
                        <a:lnTo>
                          <a:pt x="3291941" y="60947"/>
                        </a:lnTo>
                        <a:lnTo>
                          <a:pt x="3286772" y="66547"/>
                        </a:lnTo>
                        <a:close/>
                      </a:path>
                      <a:path w="3917950" h="3453765">
                        <a:moveTo>
                          <a:pt x="3268625" y="39750"/>
                        </a:moveTo>
                        <a:lnTo>
                          <a:pt x="3257232" y="39750"/>
                        </a:lnTo>
                        <a:lnTo>
                          <a:pt x="3247174" y="30975"/>
                        </a:lnTo>
                        <a:lnTo>
                          <a:pt x="3252190" y="25234"/>
                        </a:lnTo>
                        <a:lnTo>
                          <a:pt x="3262261" y="34035"/>
                        </a:lnTo>
                        <a:lnTo>
                          <a:pt x="3268625" y="39750"/>
                        </a:lnTo>
                        <a:close/>
                      </a:path>
                      <a:path w="3917950" h="3453765">
                        <a:moveTo>
                          <a:pt x="3264268" y="46075"/>
                        </a:moveTo>
                        <a:lnTo>
                          <a:pt x="3257181" y="39725"/>
                        </a:lnTo>
                        <a:lnTo>
                          <a:pt x="3268625" y="39750"/>
                        </a:lnTo>
                        <a:lnTo>
                          <a:pt x="3269360" y="40411"/>
                        </a:lnTo>
                        <a:lnTo>
                          <a:pt x="3264268" y="46075"/>
                        </a:lnTo>
                        <a:close/>
                      </a:path>
                      <a:path w="3917950" h="3453765">
                        <a:moveTo>
                          <a:pt x="3241446" y="25958"/>
                        </a:moveTo>
                        <a:lnTo>
                          <a:pt x="3237636" y="22631"/>
                        </a:lnTo>
                        <a:lnTo>
                          <a:pt x="3224110" y="11125"/>
                        </a:lnTo>
                        <a:lnTo>
                          <a:pt x="3229051" y="5321"/>
                        </a:lnTo>
                        <a:lnTo>
                          <a:pt x="3242640" y="16878"/>
                        </a:lnTo>
                        <a:lnTo>
                          <a:pt x="3246462" y="20218"/>
                        </a:lnTo>
                        <a:lnTo>
                          <a:pt x="3241446" y="25958"/>
                        </a:lnTo>
                        <a:close/>
                      </a:path>
                      <a:path w="3917950" h="3453765">
                        <a:moveTo>
                          <a:pt x="3218306" y="6184"/>
                        </a:moveTo>
                        <a:lnTo>
                          <a:pt x="3217862" y="5803"/>
                        </a:lnTo>
                        <a:lnTo>
                          <a:pt x="3222802" y="0"/>
                        </a:lnTo>
                        <a:lnTo>
                          <a:pt x="3223247" y="380"/>
                        </a:lnTo>
                        <a:lnTo>
                          <a:pt x="3218306" y="6184"/>
                        </a:lnTo>
                        <a:close/>
                      </a:path>
                    </a:pathLst>
                  </a:custGeom>
                  <a:solidFill>
                    <a:srgbClr val="7E7E7E"/>
                  </a:solidFill>
                  <a:ln w="19050">
                    <a:solidFill>
                      <a:srgbClr val="139193"/>
                    </a:solidFill>
                    <a:prstDash val="lgDashDotDot"/>
                  </a:ln>
                </p:spPr>
                <p:txBody>
                  <a:bodyPr wrap="square" lIns="0" tIns="0" rIns="0" bIns="0" rtlCol="0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27" name="object 7">
                    <a:extLst>
                      <a:ext uri="{FF2B5EF4-FFF2-40B4-BE49-F238E27FC236}">
                        <a16:creationId xmlns:a16="http://schemas.microsoft.com/office/drawing/2014/main" id="{0A2932CF-EBA4-74F7-807E-1F18D19C8AEB}"/>
                      </a:ext>
                    </a:extLst>
                  </p:cNvPr>
                  <p:cNvSpPr txBox="1"/>
                  <p:nvPr/>
                </p:nvSpPr>
                <p:spPr>
                  <a:xfrm>
                    <a:off x="4388500" y="3531656"/>
                    <a:ext cx="3585047" cy="776164"/>
                  </a:xfrm>
                  <a:prstGeom prst="rect">
                    <a:avLst/>
                  </a:prstGeom>
                </p:spPr>
                <p:txBody>
                  <a:bodyPr vert="horz" wrap="square" lIns="0" tIns="0" rIns="0" bIns="0" rtlCol="0">
                    <a:spAutoFit/>
                  </a:bodyPr>
                  <a:lstStyle/>
                  <a:p>
                    <a:pPr marL="9525" marR="3810" lvl="0" indent="165735" algn="ctr" defTabSz="914400" eaLnBrk="1" fontAlgn="auto" latinLnBrk="0" hangingPunct="1">
                      <a:lnSpc>
                        <a:spcPct val="111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0" cap="none" spc="-8" normalizeH="0" baseline="0" noProof="0" dirty="0">
                        <a:ln>
                          <a:noFill/>
                        </a:ln>
                        <a:solidFill>
                          <a:srgbClr val="139193"/>
                        </a:solidFill>
                        <a:effectLst/>
                        <a:uLnTx/>
                        <a:uFillTx/>
                        <a:cs typeface="微软雅黑" panose="020B0503020204020204" pitchFamily="34" charset="-122"/>
                      </a:rPr>
                      <a:t>LEISTUNG ENERGIE </a:t>
                    </a:r>
                  </a:p>
                  <a:p>
                    <a:pPr marL="9525" marR="3810" lvl="0" indent="165735" algn="ctr" defTabSz="914400" eaLnBrk="1" fontAlgn="auto" latinLnBrk="0" hangingPunct="1">
                      <a:lnSpc>
                        <a:spcPct val="111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1" i="0" u="none" strike="noStrike" kern="0" cap="none" spc="-8" normalizeH="0" baseline="0" noProof="0" dirty="0">
                        <a:ln>
                          <a:noFill/>
                        </a:ln>
                        <a:solidFill>
                          <a:srgbClr val="139193"/>
                        </a:solidFill>
                        <a:effectLst/>
                        <a:uLnTx/>
                        <a:uFillTx/>
                        <a:cs typeface="微软雅黑" panose="020B0503020204020204" pitchFamily="34" charset="-122"/>
                      </a:rPr>
                      <a:t>CAPABILITY</a:t>
                    </a:r>
                    <a:endParaRPr kumimoji="0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39193"/>
                      </a:solidFill>
                      <a:effectLst/>
                      <a:uLnTx/>
                      <a:uFillTx/>
                      <a:cs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8" name="object 8">
                    <a:extLst>
                      <a:ext uri="{FF2B5EF4-FFF2-40B4-BE49-F238E27FC236}">
                        <a16:creationId xmlns:a16="http://schemas.microsoft.com/office/drawing/2014/main" id="{3EDF1726-A663-F040-E20F-CC6A8D10FA52}"/>
                      </a:ext>
                    </a:extLst>
                  </p:cNvPr>
                  <p:cNvSpPr/>
                  <p:nvPr/>
                </p:nvSpPr>
                <p:spPr>
                  <a:xfrm>
                    <a:off x="4729410" y="2702541"/>
                    <a:ext cx="146686" cy="145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684" h="146050">
                        <a:moveTo>
                          <a:pt x="78733" y="145839"/>
                        </a:moveTo>
                        <a:lnTo>
                          <a:pt x="35728" y="134724"/>
                        </a:lnTo>
                        <a:lnTo>
                          <a:pt x="7869" y="105624"/>
                        </a:lnTo>
                        <a:lnTo>
                          <a:pt x="0" y="73648"/>
                        </a:lnTo>
                        <a:lnTo>
                          <a:pt x="1508" y="59038"/>
                        </a:lnTo>
                        <a:lnTo>
                          <a:pt x="20744" y="22337"/>
                        </a:lnTo>
                        <a:lnTo>
                          <a:pt x="56347" y="1933"/>
                        </a:lnTo>
                        <a:lnTo>
                          <a:pt x="70586" y="0"/>
                        </a:lnTo>
                        <a:lnTo>
                          <a:pt x="85682" y="1367"/>
                        </a:lnTo>
                        <a:lnTo>
                          <a:pt x="123185" y="19979"/>
                        </a:lnTo>
                        <a:lnTo>
                          <a:pt x="144073" y="54806"/>
                        </a:lnTo>
                        <a:lnTo>
                          <a:pt x="146247" y="68785"/>
                        </a:lnTo>
                        <a:lnTo>
                          <a:pt x="144930" y="84195"/>
                        </a:lnTo>
                        <a:lnTo>
                          <a:pt x="126715" y="122222"/>
                        </a:lnTo>
                        <a:lnTo>
                          <a:pt x="92496" y="143475"/>
                        </a:lnTo>
                        <a:lnTo>
                          <a:pt x="78733" y="145839"/>
                        </a:lnTo>
                        <a:close/>
                      </a:path>
                    </a:pathLst>
                  </a:custGeom>
                  <a:solidFill>
                    <a:srgbClr val="139193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29" name="object 14">
                    <a:extLst>
                      <a:ext uri="{FF2B5EF4-FFF2-40B4-BE49-F238E27FC236}">
                        <a16:creationId xmlns:a16="http://schemas.microsoft.com/office/drawing/2014/main" id="{30443D5C-72BA-1917-97F7-B313D4282BA4}"/>
                      </a:ext>
                    </a:extLst>
                  </p:cNvPr>
                  <p:cNvSpPr/>
                  <p:nvPr/>
                </p:nvSpPr>
                <p:spPr>
                  <a:xfrm>
                    <a:off x="4357736" y="4114717"/>
                    <a:ext cx="145415" cy="145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414" h="146050">
                        <a:moveTo>
                          <a:pt x="77732" y="145846"/>
                        </a:moveTo>
                        <a:lnTo>
                          <a:pt x="35033" y="134790"/>
                        </a:lnTo>
                        <a:lnTo>
                          <a:pt x="7479" y="105735"/>
                        </a:lnTo>
                        <a:lnTo>
                          <a:pt x="0" y="73096"/>
                        </a:lnTo>
                        <a:lnTo>
                          <a:pt x="1238" y="58643"/>
                        </a:lnTo>
                        <a:lnTo>
                          <a:pt x="20074" y="22201"/>
                        </a:lnTo>
                        <a:lnTo>
                          <a:pt x="55674" y="1899"/>
                        </a:lnTo>
                        <a:lnTo>
                          <a:pt x="69950" y="0"/>
                        </a:lnTo>
                        <a:lnTo>
                          <a:pt x="85001" y="1373"/>
                        </a:lnTo>
                        <a:lnTo>
                          <a:pt x="122428" y="20044"/>
                        </a:lnTo>
                        <a:lnTo>
                          <a:pt x="143262" y="54957"/>
                        </a:lnTo>
                        <a:lnTo>
                          <a:pt x="145407" y="68965"/>
                        </a:lnTo>
                        <a:lnTo>
                          <a:pt x="144083" y="84337"/>
                        </a:lnTo>
                        <a:lnTo>
                          <a:pt x="125815" y="122301"/>
                        </a:lnTo>
                        <a:lnTo>
                          <a:pt x="91521" y="143507"/>
                        </a:lnTo>
                        <a:lnTo>
                          <a:pt x="77732" y="145846"/>
                        </a:lnTo>
                        <a:close/>
                      </a:path>
                    </a:pathLst>
                  </a:custGeom>
                  <a:solidFill>
                    <a:srgbClr val="139193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30" name="object 15">
                    <a:extLst>
                      <a:ext uri="{FF2B5EF4-FFF2-40B4-BE49-F238E27FC236}">
                        <a16:creationId xmlns:a16="http://schemas.microsoft.com/office/drawing/2014/main" id="{D8BD63B2-328A-5F3D-C7F1-B17DF86DD2AE}"/>
                      </a:ext>
                    </a:extLst>
                  </p:cNvPr>
                  <p:cNvSpPr/>
                  <p:nvPr/>
                </p:nvSpPr>
                <p:spPr>
                  <a:xfrm>
                    <a:off x="5106661" y="5305690"/>
                    <a:ext cx="145415" cy="145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414" h="146050">
                        <a:moveTo>
                          <a:pt x="77289" y="145898"/>
                        </a:moveTo>
                        <a:lnTo>
                          <a:pt x="34956" y="134857"/>
                        </a:lnTo>
                        <a:lnTo>
                          <a:pt x="7518" y="105715"/>
                        </a:lnTo>
                        <a:lnTo>
                          <a:pt x="0" y="72350"/>
                        </a:lnTo>
                        <a:lnTo>
                          <a:pt x="1217" y="58082"/>
                        </a:lnTo>
                        <a:lnTo>
                          <a:pt x="20156" y="21941"/>
                        </a:lnTo>
                        <a:lnTo>
                          <a:pt x="56006" y="1812"/>
                        </a:lnTo>
                        <a:lnTo>
                          <a:pt x="70376" y="0"/>
                        </a:lnTo>
                        <a:lnTo>
                          <a:pt x="85310" y="1389"/>
                        </a:lnTo>
                        <a:lnTo>
                          <a:pt x="122545" y="20195"/>
                        </a:lnTo>
                        <a:lnTo>
                          <a:pt x="143250" y="55326"/>
                        </a:lnTo>
                        <a:lnTo>
                          <a:pt x="145327" y="69412"/>
                        </a:lnTo>
                        <a:lnTo>
                          <a:pt x="143988" y="84696"/>
                        </a:lnTo>
                        <a:lnTo>
                          <a:pt x="125606" y="122511"/>
                        </a:lnTo>
                        <a:lnTo>
                          <a:pt x="91139" y="143613"/>
                        </a:lnTo>
                        <a:lnTo>
                          <a:pt x="77289" y="145898"/>
                        </a:lnTo>
                        <a:close/>
                      </a:path>
                    </a:pathLst>
                  </a:custGeom>
                  <a:solidFill>
                    <a:srgbClr val="139193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31" name="object 19">
                    <a:extLst>
                      <a:ext uri="{FF2B5EF4-FFF2-40B4-BE49-F238E27FC236}">
                        <a16:creationId xmlns:a16="http://schemas.microsoft.com/office/drawing/2014/main" id="{AAFCB3C0-2F40-BB31-478E-C7B4DC4386E4}"/>
                      </a:ext>
                    </a:extLst>
                  </p:cNvPr>
                  <p:cNvSpPr/>
                  <p:nvPr/>
                </p:nvSpPr>
                <p:spPr>
                  <a:xfrm>
                    <a:off x="7487532" y="5313584"/>
                    <a:ext cx="145415" cy="1459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415" h="146050">
                        <a:moveTo>
                          <a:pt x="77712" y="145837"/>
                        </a:moveTo>
                        <a:lnTo>
                          <a:pt x="34965" y="134835"/>
                        </a:lnTo>
                        <a:lnTo>
                          <a:pt x="7429" y="105911"/>
                        </a:lnTo>
                        <a:lnTo>
                          <a:pt x="0" y="73201"/>
                        </a:lnTo>
                        <a:lnTo>
                          <a:pt x="1171" y="58741"/>
                        </a:lnTo>
                        <a:lnTo>
                          <a:pt x="19830" y="22290"/>
                        </a:lnTo>
                        <a:lnTo>
                          <a:pt x="55283" y="1938"/>
                        </a:lnTo>
                        <a:lnTo>
                          <a:pt x="69516" y="0"/>
                        </a:lnTo>
                        <a:lnTo>
                          <a:pt x="84618" y="1366"/>
                        </a:lnTo>
                        <a:lnTo>
                          <a:pt x="122131" y="19970"/>
                        </a:lnTo>
                        <a:lnTo>
                          <a:pt x="143027" y="54785"/>
                        </a:lnTo>
                        <a:lnTo>
                          <a:pt x="145205" y="68759"/>
                        </a:lnTo>
                        <a:lnTo>
                          <a:pt x="143888" y="84176"/>
                        </a:lnTo>
                        <a:lnTo>
                          <a:pt x="125678" y="122213"/>
                        </a:lnTo>
                        <a:lnTo>
                          <a:pt x="91471" y="143471"/>
                        </a:lnTo>
                        <a:lnTo>
                          <a:pt x="77712" y="145837"/>
                        </a:lnTo>
                        <a:close/>
                      </a:path>
                    </a:pathLst>
                  </a:custGeom>
                  <a:solidFill>
                    <a:srgbClr val="139193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</a:endParaRPr>
                  </a:p>
                </p:txBody>
              </p:sp>
            </p:grpSp>
          </p:grpSp>
          <p:sp>
            <p:nvSpPr>
              <p:cNvPr id="9" name="object 19">
                <a:extLst>
                  <a:ext uri="{FF2B5EF4-FFF2-40B4-BE49-F238E27FC236}">
                    <a16:creationId xmlns:a16="http://schemas.microsoft.com/office/drawing/2014/main" id="{94134324-4E2A-1066-5745-B7051266FB24}"/>
                  </a:ext>
                </a:extLst>
              </p:cNvPr>
              <p:cNvSpPr/>
              <p:nvPr/>
            </p:nvSpPr>
            <p:spPr>
              <a:xfrm>
                <a:off x="5536959" y="1796332"/>
                <a:ext cx="93355" cy="98688"/>
              </a:xfrm>
              <a:custGeom>
                <a:avLst/>
                <a:gdLst/>
                <a:ahLst/>
                <a:cxnLst/>
                <a:rect l="l" t="t" r="r" b="b"/>
                <a:pathLst>
                  <a:path w="145415" h="146050">
                    <a:moveTo>
                      <a:pt x="77712" y="145837"/>
                    </a:moveTo>
                    <a:lnTo>
                      <a:pt x="34965" y="134835"/>
                    </a:lnTo>
                    <a:lnTo>
                      <a:pt x="7429" y="105911"/>
                    </a:lnTo>
                    <a:lnTo>
                      <a:pt x="0" y="73201"/>
                    </a:lnTo>
                    <a:lnTo>
                      <a:pt x="1171" y="58741"/>
                    </a:lnTo>
                    <a:lnTo>
                      <a:pt x="19830" y="22290"/>
                    </a:lnTo>
                    <a:lnTo>
                      <a:pt x="55283" y="1938"/>
                    </a:lnTo>
                    <a:lnTo>
                      <a:pt x="69516" y="0"/>
                    </a:lnTo>
                    <a:lnTo>
                      <a:pt x="84618" y="1366"/>
                    </a:lnTo>
                    <a:lnTo>
                      <a:pt x="122131" y="19970"/>
                    </a:lnTo>
                    <a:lnTo>
                      <a:pt x="143027" y="54785"/>
                    </a:lnTo>
                    <a:lnTo>
                      <a:pt x="145205" y="68759"/>
                    </a:lnTo>
                    <a:lnTo>
                      <a:pt x="143888" y="84176"/>
                    </a:lnTo>
                    <a:lnTo>
                      <a:pt x="125678" y="122213"/>
                    </a:lnTo>
                    <a:lnTo>
                      <a:pt x="91471" y="143471"/>
                    </a:lnTo>
                    <a:lnTo>
                      <a:pt x="77712" y="145837"/>
                    </a:lnTo>
                    <a:close/>
                  </a:path>
                </a:pathLst>
              </a:custGeom>
              <a:solidFill>
                <a:srgbClr val="139193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" name="object 19">
                <a:extLst>
                  <a:ext uri="{FF2B5EF4-FFF2-40B4-BE49-F238E27FC236}">
                    <a16:creationId xmlns:a16="http://schemas.microsoft.com/office/drawing/2014/main" id="{389907F1-E532-9265-74C2-716BFCB3FA27}"/>
                  </a:ext>
                </a:extLst>
              </p:cNvPr>
              <p:cNvSpPr/>
              <p:nvPr/>
            </p:nvSpPr>
            <p:spPr>
              <a:xfrm>
                <a:off x="5765564" y="2852253"/>
                <a:ext cx="93355" cy="98688"/>
              </a:xfrm>
              <a:custGeom>
                <a:avLst/>
                <a:gdLst/>
                <a:ahLst/>
                <a:cxnLst/>
                <a:rect l="l" t="t" r="r" b="b"/>
                <a:pathLst>
                  <a:path w="145415" h="146050">
                    <a:moveTo>
                      <a:pt x="77712" y="145837"/>
                    </a:moveTo>
                    <a:lnTo>
                      <a:pt x="34965" y="134835"/>
                    </a:lnTo>
                    <a:lnTo>
                      <a:pt x="7429" y="105911"/>
                    </a:lnTo>
                    <a:lnTo>
                      <a:pt x="0" y="73201"/>
                    </a:lnTo>
                    <a:lnTo>
                      <a:pt x="1171" y="58741"/>
                    </a:lnTo>
                    <a:lnTo>
                      <a:pt x="19830" y="22290"/>
                    </a:lnTo>
                    <a:lnTo>
                      <a:pt x="55283" y="1938"/>
                    </a:lnTo>
                    <a:lnTo>
                      <a:pt x="69516" y="0"/>
                    </a:lnTo>
                    <a:lnTo>
                      <a:pt x="84618" y="1366"/>
                    </a:lnTo>
                    <a:lnTo>
                      <a:pt x="122131" y="19970"/>
                    </a:lnTo>
                    <a:lnTo>
                      <a:pt x="143027" y="54785"/>
                    </a:lnTo>
                    <a:lnTo>
                      <a:pt x="145205" y="68759"/>
                    </a:lnTo>
                    <a:lnTo>
                      <a:pt x="143888" y="84176"/>
                    </a:lnTo>
                    <a:lnTo>
                      <a:pt x="125678" y="122213"/>
                    </a:lnTo>
                    <a:lnTo>
                      <a:pt x="91471" y="143471"/>
                    </a:lnTo>
                    <a:lnTo>
                      <a:pt x="77712" y="145837"/>
                    </a:lnTo>
                    <a:close/>
                  </a:path>
                </a:pathLst>
              </a:custGeom>
              <a:solidFill>
                <a:srgbClr val="139193"/>
              </a:solidFill>
            </p:spPr>
            <p:txBody>
              <a:bodyPr wrap="square" lIns="0" tIns="0" rIns="0" bIns="0" rtlCol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61082446-0759-44E2-BD47-841EE7E30B56}"/>
                </a:ext>
              </a:extLst>
            </p:cNvPr>
            <p:cNvSpPr/>
            <p:nvPr/>
          </p:nvSpPr>
          <p:spPr>
            <a:xfrm flipV="1">
              <a:off x="3325006" y="1338943"/>
              <a:ext cx="2515291" cy="2237590"/>
            </a:xfrm>
            <a:custGeom>
              <a:avLst/>
              <a:gdLst/>
              <a:ahLst/>
              <a:cxnLst/>
              <a:rect l="l" t="t" r="r" b="b"/>
              <a:pathLst>
                <a:path w="3917950" h="3453765">
                  <a:moveTo>
                    <a:pt x="682396" y="20612"/>
                  </a:moveTo>
                  <a:lnTo>
                    <a:pt x="677456" y="14808"/>
                  </a:lnTo>
                  <a:lnTo>
                    <a:pt x="694867" y="0"/>
                  </a:lnTo>
                  <a:lnTo>
                    <a:pt x="699808" y="5803"/>
                  </a:lnTo>
                  <a:lnTo>
                    <a:pt x="682396" y="20612"/>
                  </a:lnTo>
                  <a:close/>
                </a:path>
                <a:path w="3917950" h="3453765">
                  <a:moveTo>
                    <a:pt x="659510" y="40589"/>
                  </a:moveTo>
                  <a:lnTo>
                    <a:pt x="654418" y="34924"/>
                  </a:lnTo>
                  <a:lnTo>
                    <a:pt x="655408" y="34035"/>
                  </a:lnTo>
                  <a:lnTo>
                    <a:pt x="671652" y="19824"/>
                  </a:lnTo>
                  <a:lnTo>
                    <a:pt x="676668" y="25565"/>
                  </a:lnTo>
                  <a:lnTo>
                    <a:pt x="660447" y="39750"/>
                  </a:lnTo>
                  <a:lnTo>
                    <a:pt x="659510" y="40589"/>
                  </a:lnTo>
                  <a:close/>
                </a:path>
                <a:path w="3917950" h="3453765">
                  <a:moveTo>
                    <a:pt x="660447" y="39750"/>
                  </a:moveTo>
                  <a:close/>
                </a:path>
                <a:path w="3917950" h="3453765">
                  <a:moveTo>
                    <a:pt x="636930" y="60985"/>
                  </a:moveTo>
                  <a:lnTo>
                    <a:pt x="631761" y="55384"/>
                  </a:lnTo>
                  <a:lnTo>
                    <a:pt x="636016" y="51460"/>
                  </a:lnTo>
                  <a:lnTo>
                    <a:pt x="648754" y="40017"/>
                  </a:lnTo>
                  <a:lnTo>
                    <a:pt x="653846" y="45681"/>
                  </a:lnTo>
                  <a:lnTo>
                    <a:pt x="641132" y="57099"/>
                  </a:lnTo>
                  <a:lnTo>
                    <a:pt x="636930" y="60985"/>
                  </a:lnTo>
                  <a:close/>
                </a:path>
                <a:path w="3917950" h="3453765">
                  <a:moveTo>
                    <a:pt x="641132" y="57099"/>
                  </a:moveTo>
                  <a:close/>
                </a:path>
                <a:path w="3917950" h="3453765">
                  <a:moveTo>
                    <a:pt x="614654" y="81724"/>
                  </a:moveTo>
                  <a:lnTo>
                    <a:pt x="609409" y="76187"/>
                  </a:lnTo>
                  <a:lnTo>
                    <a:pt x="616864" y="69126"/>
                  </a:lnTo>
                  <a:lnTo>
                    <a:pt x="626160" y="60553"/>
                  </a:lnTo>
                  <a:lnTo>
                    <a:pt x="631329" y="66154"/>
                  </a:lnTo>
                  <a:lnTo>
                    <a:pt x="622043" y="74714"/>
                  </a:lnTo>
                  <a:lnTo>
                    <a:pt x="614654" y="81724"/>
                  </a:lnTo>
                  <a:close/>
                </a:path>
                <a:path w="3917950" h="3453765">
                  <a:moveTo>
                    <a:pt x="622046" y="74714"/>
                  </a:moveTo>
                  <a:close/>
                </a:path>
                <a:path w="3917950" h="3453765">
                  <a:moveTo>
                    <a:pt x="592708" y="102793"/>
                  </a:moveTo>
                  <a:lnTo>
                    <a:pt x="587400" y="97332"/>
                  </a:lnTo>
                  <a:lnTo>
                    <a:pt x="598061" y="86956"/>
                  </a:lnTo>
                  <a:lnTo>
                    <a:pt x="603884" y="81432"/>
                  </a:lnTo>
                  <a:lnTo>
                    <a:pt x="609130" y="86956"/>
                  </a:lnTo>
                  <a:lnTo>
                    <a:pt x="603210" y="92570"/>
                  </a:lnTo>
                  <a:lnTo>
                    <a:pt x="592708" y="102793"/>
                  </a:lnTo>
                  <a:close/>
                </a:path>
                <a:path w="3917950" h="3453765">
                  <a:moveTo>
                    <a:pt x="603211" y="92570"/>
                  </a:moveTo>
                  <a:close/>
                </a:path>
                <a:path w="3917950" h="3453765">
                  <a:moveTo>
                    <a:pt x="571093" y="124205"/>
                  </a:moveTo>
                  <a:lnTo>
                    <a:pt x="565696" y="118821"/>
                  </a:lnTo>
                  <a:lnTo>
                    <a:pt x="579285" y="105232"/>
                  </a:lnTo>
                  <a:lnTo>
                    <a:pt x="581939" y="102654"/>
                  </a:lnTo>
                  <a:lnTo>
                    <a:pt x="587248" y="108115"/>
                  </a:lnTo>
                  <a:lnTo>
                    <a:pt x="584631" y="110667"/>
                  </a:lnTo>
                  <a:lnTo>
                    <a:pt x="571093" y="124205"/>
                  </a:lnTo>
                  <a:close/>
                </a:path>
                <a:path w="3917950" h="3453765">
                  <a:moveTo>
                    <a:pt x="584631" y="110667"/>
                  </a:moveTo>
                  <a:close/>
                </a:path>
                <a:path w="3917950" h="3453765">
                  <a:moveTo>
                    <a:pt x="549808" y="145948"/>
                  </a:moveTo>
                  <a:lnTo>
                    <a:pt x="544347" y="140639"/>
                  </a:lnTo>
                  <a:lnTo>
                    <a:pt x="560285" y="124256"/>
                  </a:lnTo>
                  <a:lnTo>
                    <a:pt x="565746" y="129565"/>
                  </a:lnTo>
                  <a:lnTo>
                    <a:pt x="549808" y="145948"/>
                  </a:lnTo>
                  <a:close/>
                </a:path>
                <a:path w="3917950" h="3453765">
                  <a:moveTo>
                    <a:pt x="528904" y="167995"/>
                  </a:moveTo>
                  <a:lnTo>
                    <a:pt x="523303" y="162826"/>
                  </a:lnTo>
                  <a:lnTo>
                    <a:pt x="524763" y="161239"/>
                  </a:lnTo>
                  <a:lnTo>
                    <a:pt x="539038" y="146176"/>
                  </a:lnTo>
                  <a:lnTo>
                    <a:pt x="544576" y="151422"/>
                  </a:lnTo>
                  <a:lnTo>
                    <a:pt x="530328" y="166458"/>
                  </a:lnTo>
                  <a:lnTo>
                    <a:pt x="528904" y="167995"/>
                  </a:lnTo>
                  <a:close/>
                </a:path>
                <a:path w="3917950" h="3453765">
                  <a:moveTo>
                    <a:pt x="530328" y="166458"/>
                  </a:moveTo>
                  <a:close/>
                </a:path>
                <a:path w="3917950" h="3453765">
                  <a:moveTo>
                    <a:pt x="508342" y="190423"/>
                  </a:moveTo>
                  <a:lnTo>
                    <a:pt x="502666" y="185331"/>
                  </a:lnTo>
                  <a:lnTo>
                    <a:pt x="507098" y="180390"/>
                  </a:lnTo>
                  <a:lnTo>
                    <a:pt x="518134" y="168427"/>
                  </a:lnTo>
                  <a:lnTo>
                    <a:pt x="523735" y="173596"/>
                  </a:lnTo>
                  <a:lnTo>
                    <a:pt x="512715" y="185546"/>
                  </a:lnTo>
                  <a:lnTo>
                    <a:pt x="508342" y="190423"/>
                  </a:lnTo>
                  <a:close/>
                </a:path>
                <a:path w="3917950" h="3453765">
                  <a:moveTo>
                    <a:pt x="512724" y="185546"/>
                  </a:moveTo>
                  <a:close/>
                </a:path>
                <a:path w="3917950" h="3453765">
                  <a:moveTo>
                    <a:pt x="488111" y="213156"/>
                  </a:moveTo>
                  <a:lnTo>
                    <a:pt x="482384" y="208140"/>
                  </a:lnTo>
                  <a:lnTo>
                    <a:pt x="489686" y="199783"/>
                  </a:lnTo>
                  <a:lnTo>
                    <a:pt x="497573" y="190995"/>
                  </a:lnTo>
                  <a:lnTo>
                    <a:pt x="503250" y="196087"/>
                  </a:lnTo>
                  <a:lnTo>
                    <a:pt x="495380" y="204863"/>
                  </a:lnTo>
                  <a:lnTo>
                    <a:pt x="488111" y="213156"/>
                  </a:lnTo>
                  <a:close/>
                </a:path>
                <a:path w="3917950" h="3453765">
                  <a:moveTo>
                    <a:pt x="495380" y="204863"/>
                  </a:moveTo>
                  <a:close/>
                </a:path>
                <a:path w="3917950" h="3453765">
                  <a:moveTo>
                    <a:pt x="468249" y="236207"/>
                  </a:moveTo>
                  <a:lnTo>
                    <a:pt x="462445" y="231266"/>
                  </a:lnTo>
                  <a:lnTo>
                    <a:pt x="472528" y="219405"/>
                  </a:lnTo>
                  <a:lnTo>
                    <a:pt x="477367" y="213880"/>
                  </a:lnTo>
                  <a:lnTo>
                    <a:pt x="483107" y="218897"/>
                  </a:lnTo>
                  <a:lnTo>
                    <a:pt x="478287" y="224408"/>
                  </a:lnTo>
                  <a:lnTo>
                    <a:pt x="468249" y="236207"/>
                  </a:lnTo>
                  <a:close/>
                </a:path>
                <a:path w="3917950" h="3453765">
                  <a:moveTo>
                    <a:pt x="478287" y="224408"/>
                  </a:moveTo>
                  <a:close/>
                </a:path>
                <a:path w="3917950" h="3453765">
                  <a:moveTo>
                    <a:pt x="448741" y="259549"/>
                  </a:moveTo>
                  <a:lnTo>
                    <a:pt x="442861" y="254698"/>
                  </a:lnTo>
                  <a:lnTo>
                    <a:pt x="455637" y="239267"/>
                  </a:lnTo>
                  <a:lnTo>
                    <a:pt x="457504" y="237070"/>
                  </a:lnTo>
                  <a:lnTo>
                    <a:pt x="463308" y="242011"/>
                  </a:lnTo>
                  <a:lnTo>
                    <a:pt x="461461" y="244182"/>
                  </a:lnTo>
                  <a:lnTo>
                    <a:pt x="448741" y="259549"/>
                  </a:lnTo>
                  <a:close/>
                </a:path>
                <a:path w="3917950" h="3453765">
                  <a:moveTo>
                    <a:pt x="461461" y="244182"/>
                  </a:moveTo>
                  <a:close/>
                </a:path>
                <a:path w="3917950" h="3453765">
                  <a:moveTo>
                    <a:pt x="429590" y="283197"/>
                  </a:moveTo>
                  <a:lnTo>
                    <a:pt x="423646" y="278422"/>
                  </a:lnTo>
                  <a:lnTo>
                    <a:pt x="437997" y="260616"/>
                  </a:lnTo>
                  <a:lnTo>
                    <a:pt x="443928" y="265391"/>
                  </a:lnTo>
                  <a:lnTo>
                    <a:pt x="429590" y="283197"/>
                  </a:lnTo>
                  <a:close/>
                </a:path>
                <a:path w="3917950" h="3453765">
                  <a:moveTo>
                    <a:pt x="410857" y="307124"/>
                  </a:moveTo>
                  <a:lnTo>
                    <a:pt x="404799" y="302501"/>
                  </a:lnTo>
                  <a:lnTo>
                    <a:pt x="406552" y="300202"/>
                  </a:lnTo>
                  <a:lnTo>
                    <a:pt x="418896" y="284441"/>
                  </a:lnTo>
                  <a:lnTo>
                    <a:pt x="424903" y="289140"/>
                  </a:lnTo>
                  <a:lnTo>
                    <a:pt x="412558" y="304888"/>
                  </a:lnTo>
                  <a:lnTo>
                    <a:pt x="410857" y="307124"/>
                  </a:lnTo>
                  <a:close/>
                </a:path>
                <a:path w="3917950" h="3453765">
                  <a:moveTo>
                    <a:pt x="412559" y="304888"/>
                  </a:moveTo>
                  <a:close/>
                </a:path>
                <a:path w="3917950" h="3453765">
                  <a:moveTo>
                    <a:pt x="392493" y="331381"/>
                  </a:moveTo>
                  <a:lnTo>
                    <a:pt x="386372" y="326834"/>
                  </a:lnTo>
                  <a:lnTo>
                    <a:pt x="390728" y="320954"/>
                  </a:lnTo>
                  <a:lnTo>
                    <a:pt x="400176" y="308559"/>
                  </a:lnTo>
                  <a:lnTo>
                    <a:pt x="406234" y="313181"/>
                  </a:lnTo>
                  <a:lnTo>
                    <a:pt x="396799" y="325564"/>
                  </a:lnTo>
                  <a:lnTo>
                    <a:pt x="392493" y="331381"/>
                  </a:lnTo>
                  <a:close/>
                </a:path>
                <a:path w="3917950" h="3453765">
                  <a:moveTo>
                    <a:pt x="396816" y="325541"/>
                  </a:moveTo>
                  <a:close/>
                </a:path>
                <a:path w="3917950" h="3453765">
                  <a:moveTo>
                    <a:pt x="396799" y="325564"/>
                  </a:moveTo>
                  <a:close/>
                </a:path>
                <a:path w="3917950" h="3453765">
                  <a:moveTo>
                    <a:pt x="374497" y="355917"/>
                  </a:moveTo>
                  <a:lnTo>
                    <a:pt x="368312" y="351459"/>
                  </a:lnTo>
                  <a:lnTo>
                    <a:pt x="375183" y="341934"/>
                  </a:lnTo>
                  <a:lnTo>
                    <a:pt x="381825" y="332955"/>
                  </a:lnTo>
                  <a:lnTo>
                    <a:pt x="387946" y="337502"/>
                  </a:lnTo>
                  <a:lnTo>
                    <a:pt x="381315" y="346455"/>
                  </a:lnTo>
                  <a:lnTo>
                    <a:pt x="374497" y="355917"/>
                  </a:lnTo>
                  <a:close/>
                </a:path>
                <a:path w="3917950" h="3453765">
                  <a:moveTo>
                    <a:pt x="381317" y="346455"/>
                  </a:moveTo>
                  <a:close/>
                </a:path>
                <a:path w="3917950" h="3453765">
                  <a:moveTo>
                    <a:pt x="356882" y="380720"/>
                  </a:moveTo>
                  <a:lnTo>
                    <a:pt x="350634" y="376351"/>
                  </a:lnTo>
                  <a:lnTo>
                    <a:pt x="359905" y="363131"/>
                  </a:lnTo>
                  <a:lnTo>
                    <a:pt x="363854" y="357644"/>
                  </a:lnTo>
                  <a:lnTo>
                    <a:pt x="370039" y="362102"/>
                  </a:lnTo>
                  <a:lnTo>
                    <a:pt x="366101" y="367563"/>
                  </a:lnTo>
                  <a:lnTo>
                    <a:pt x="356882" y="380720"/>
                  </a:lnTo>
                  <a:close/>
                </a:path>
                <a:path w="3917950" h="3453765">
                  <a:moveTo>
                    <a:pt x="366102" y="367563"/>
                  </a:moveTo>
                  <a:close/>
                </a:path>
                <a:path w="3917950" h="3453765">
                  <a:moveTo>
                    <a:pt x="339648" y="405803"/>
                  </a:moveTo>
                  <a:lnTo>
                    <a:pt x="333349" y="401510"/>
                  </a:lnTo>
                  <a:lnTo>
                    <a:pt x="344906" y="384530"/>
                  </a:lnTo>
                  <a:lnTo>
                    <a:pt x="346265" y="382600"/>
                  </a:lnTo>
                  <a:lnTo>
                    <a:pt x="352513" y="386968"/>
                  </a:lnTo>
                  <a:lnTo>
                    <a:pt x="351158" y="388886"/>
                  </a:lnTo>
                  <a:lnTo>
                    <a:pt x="339648" y="405803"/>
                  </a:lnTo>
                  <a:close/>
                </a:path>
                <a:path w="3917950" h="3453765">
                  <a:moveTo>
                    <a:pt x="351167" y="388886"/>
                  </a:moveTo>
                  <a:close/>
                </a:path>
                <a:path w="3917950" h="3453765">
                  <a:moveTo>
                    <a:pt x="322808" y="431139"/>
                  </a:moveTo>
                  <a:lnTo>
                    <a:pt x="316445" y="426935"/>
                  </a:lnTo>
                  <a:lnTo>
                    <a:pt x="329056" y="407873"/>
                  </a:lnTo>
                  <a:lnTo>
                    <a:pt x="335406" y="412076"/>
                  </a:lnTo>
                  <a:lnTo>
                    <a:pt x="322808" y="431139"/>
                  </a:lnTo>
                  <a:close/>
                </a:path>
                <a:path w="3917950" h="3453765">
                  <a:moveTo>
                    <a:pt x="306412" y="456717"/>
                  </a:moveTo>
                  <a:lnTo>
                    <a:pt x="299948" y="452691"/>
                  </a:lnTo>
                  <a:lnTo>
                    <a:pt x="301625" y="449999"/>
                  </a:lnTo>
                  <a:lnTo>
                    <a:pt x="312292" y="433387"/>
                  </a:lnTo>
                  <a:lnTo>
                    <a:pt x="318693" y="437502"/>
                  </a:lnTo>
                  <a:lnTo>
                    <a:pt x="308052" y="454088"/>
                  </a:lnTo>
                  <a:lnTo>
                    <a:pt x="306412" y="456717"/>
                  </a:lnTo>
                  <a:close/>
                </a:path>
                <a:path w="3917950" h="3453765">
                  <a:moveTo>
                    <a:pt x="308052" y="454088"/>
                  </a:moveTo>
                  <a:close/>
                </a:path>
                <a:path w="3917950" h="3453765">
                  <a:moveTo>
                    <a:pt x="290398" y="482599"/>
                  </a:moveTo>
                  <a:lnTo>
                    <a:pt x="283883" y="478650"/>
                  </a:lnTo>
                  <a:lnTo>
                    <a:pt x="287769" y="472224"/>
                  </a:lnTo>
                  <a:lnTo>
                    <a:pt x="295910" y="459155"/>
                  </a:lnTo>
                  <a:lnTo>
                    <a:pt x="302387" y="463181"/>
                  </a:lnTo>
                  <a:lnTo>
                    <a:pt x="294248" y="476237"/>
                  </a:lnTo>
                  <a:lnTo>
                    <a:pt x="290398" y="482599"/>
                  </a:lnTo>
                  <a:close/>
                </a:path>
                <a:path w="3917950" h="3453765">
                  <a:moveTo>
                    <a:pt x="294248" y="476237"/>
                  </a:moveTo>
                  <a:close/>
                </a:path>
                <a:path w="3917950" h="3453765">
                  <a:moveTo>
                    <a:pt x="274789" y="508711"/>
                  </a:moveTo>
                  <a:lnTo>
                    <a:pt x="268224" y="504863"/>
                  </a:lnTo>
                  <a:lnTo>
                    <a:pt x="274205" y="494652"/>
                  </a:lnTo>
                  <a:lnTo>
                    <a:pt x="279946" y="485178"/>
                  </a:lnTo>
                  <a:lnTo>
                    <a:pt x="286461" y="489115"/>
                  </a:lnTo>
                  <a:lnTo>
                    <a:pt x="280749" y="498576"/>
                  </a:lnTo>
                  <a:lnTo>
                    <a:pt x="274789" y="508711"/>
                  </a:lnTo>
                  <a:close/>
                </a:path>
                <a:path w="3917950" h="3453765">
                  <a:moveTo>
                    <a:pt x="280749" y="498576"/>
                  </a:moveTo>
                  <a:close/>
                </a:path>
                <a:path w="3917950" h="3453765">
                  <a:moveTo>
                    <a:pt x="259587" y="535076"/>
                  </a:moveTo>
                  <a:lnTo>
                    <a:pt x="252971" y="531304"/>
                  </a:lnTo>
                  <a:lnTo>
                    <a:pt x="260934" y="517283"/>
                  </a:lnTo>
                  <a:lnTo>
                    <a:pt x="264363" y="511441"/>
                  </a:lnTo>
                  <a:lnTo>
                    <a:pt x="270941" y="515289"/>
                  </a:lnTo>
                  <a:lnTo>
                    <a:pt x="267522" y="521119"/>
                  </a:lnTo>
                  <a:lnTo>
                    <a:pt x="259587" y="535076"/>
                  </a:lnTo>
                  <a:close/>
                </a:path>
                <a:path w="3917950" h="3453765">
                  <a:moveTo>
                    <a:pt x="267525" y="521119"/>
                  </a:moveTo>
                  <a:close/>
                </a:path>
                <a:path w="3917950" h="3453765">
                  <a:moveTo>
                    <a:pt x="244792" y="561657"/>
                  </a:moveTo>
                  <a:lnTo>
                    <a:pt x="238125" y="557987"/>
                  </a:lnTo>
                  <a:lnTo>
                    <a:pt x="247967" y="540105"/>
                  </a:lnTo>
                  <a:lnTo>
                    <a:pt x="249199" y="537933"/>
                  </a:lnTo>
                  <a:lnTo>
                    <a:pt x="255828" y="541693"/>
                  </a:lnTo>
                  <a:lnTo>
                    <a:pt x="254606" y="543852"/>
                  </a:lnTo>
                  <a:lnTo>
                    <a:pt x="244792" y="561657"/>
                  </a:lnTo>
                  <a:close/>
                </a:path>
                <a:path w="3917950" h="3453765">
                  <a:moveTo>
                    <a:pt x="254609" y="543852"/>
                  </a:moveTo>
                  <a:close/>
                </a:path>
                <a:path w="3917950" h="3453765">
                  <a:moveTo>
                    <a:pt x="230416" y="588479"/>
                  </a:moveTo>
                  <a:lnTo>
                    <a:pt x="223685" y="584885"/>
                  </a:lnTo>
                  <a:lnTo>
                    <a:pt x="234441" y="564718"/>
                  </a:lnTo>
                  <a:lnTo>
                    <a:pt x="241160" y="568299"/>
                  </a:lnTo>
                  <a:lnTo>
                    <a:pt x="230416" y="588479"/>
                  </a:lnTo>
                  <a:close/>
                </a:path>
                <a:path w="3917950" h="3453765">
                  <a:moveTo>
                    <a:pt x="216496" y="615480"/>
                  </a:moveTo>
                  <a:lnTo>
                    <a:pt x="209676" y="612076"/>
                  </a:lnTo>
                  <a:lnTo>
                    <a:pt x="210858" y="609701"/>
                  </a:lnTo>
                  <a:lnTo>
                    <a:pt x="220154" y="591692"/>
                  </a:lnTo>
                  <a:lnTo>
                    <a:pt x="226923" y="595185"/>
                  </a:lnTo>
                  <a:lnTo>
                    <a:pt x="217640" y="613181"/>
                  </a:lnTo>
                  <a:lnTo>
                    <a:pt x="216496" y="615480"/>
                  </a:lnTo>
                  <a:close/>
                </a:path>
                <a:path w="3917950" h="3453765">
                  <a:moveTo>
                    <a:pt x="217643" y="613174"/>
                  </a:moveTo>
                  <a:close/>
                </a:path>
                <a:path w="3917950" h="3453765">
                  <a:moveTo>
                    <a:pt x="217640" y="613181"/>
                  </a:moveTo>
                  <a:close/>
                </a:path>
                <a:path w="3917950" h="3453765">
                  <a:moveTo>
                    <a:pt x="202996" y="642746"/>
                  </a:moveTo>
                  <a:lnTo>
                    <a:pt x="196126" y="639432"/>
                  </a:lnTo>
                  <a:lnTo>
                    <a:pt x="199097" y="633272"/>
                  </a:lnTo>
                  <a:lnTo>
                    <a:pt x="206273" y="618896"/>
                  </a:lnTo>
                  <a:lnTo>
                    <a:pt x="213093" y="622299"/>
                  </a:lnTo>
                  <a:lnTo>
                    <a:pt x="205937" y="636650"/>
                  </a:lnTo>
                  <a:lnTo>
                    <a:pt x="202996" y="642746"/>
                  </a:lnTo>
                  <a:close/>
                </a:path>
                <a:path w="3917950" h="3453765">
                  <a:moveTo>
                    <a:pt x="205937" y="636650"/>
                  </a:moveTo>
                  <a:close/>
                </a:path>
                <a:path w="3917950" h="3453765">
                  <a:moveTo>
                    <a:pt x="189915" y="670217"/>
                  </a:moveTo>
                  <a:lnTo>
                    <a:pt x="183006" y="667003"/>
                  </a:lnTo>
                  <a:lnTo>
                    <a:pt x="187655" y="657034"/>
                  </a:lnTo>
                  <a:lnTo>
                    <a:pt x="192824" y="646302"/>
                  </a:lnTo>
                  <a:lnTo>
                    <a:pt x="199682" y="649604"/>
                  </a:lnTo>
                  <a:lnTo>
                    <a:pt x="194533" y="660311"/>
                  </a:lnTo>
                  <a:lnTo>
                    <a:pt x="189915" y="670217"/>
                  </a:lnTo>
                  <a:close/>
                </a:path>
                <a:path w="3917950" h="3453765">
                  <a:moveTo>
                    <a:pt x="194533" y="660311"/>
                  </a:moveTo>
                  <a:close/>
                </a:path>
                <a:path w="3917950" h="3453765">
                  <a:moveTo>
                    <a:pt x="177266" y="697890"/>
                  </a:moveTo>
                  <a:lnTo>
                    <a:pt x="170319" y="694766"/>
                  </a:lnTo>
                  <a:lnTo>
                    <a:pt x="176517" y="680961"/>
                  </a:lnTo>
                  <a:lnTo>
                    <a:pt x="179793" y="673912"/>
                  </a:lnTo>
                  <a:lnTo>
                    <a:pt x="186702" y="677125"/>
                  </a:lnTo>
                  <a:lnTo>
                    <a:pt x="183428" y="684148"/>
                  </a:lnTo>
                  <a:lnTo>
                    <a:pt x="177266" y="697890"/>
                  </a:lnTo>
                  <a:close/>
                </a:path>
                <a:path w="3917950" h="3453765">
                  <a:moveTo>
                    <a:pt x="183438" y="684148"/>
                  </a:moveTo>
                  <a:close/>
                </a:path>
                <a:path w="3917950" h="3453765">
                  <a:moveTo>
                    <a:pt x="165036" y="725754"/>
                  </a:moveTo>
                  <a:lnTo>
                    <a:pt x="158051" y="722731"/>
                  </a:lnTo>
                  <a:lnTo>
                    <a:pt x="165793" y="704849"/>
                  </a:lnTo>
                  <a:lnTo>
                    <a:pt x="167195" y="701725"/>
                  </a:lnTo>
                  <a:lnTo>
                    <a:pt x="174142" y="704849"/>
                  </a:lnTo>
                  <a:lnTo>
                    <a:pt x="172659" y="708164"/>
                  </a:lnTo>
                  <a:lnTo>
                    <a:pt x="165036" y="725754"/>
                  </a:lnTo>
                  <a:close/>
                </a:path>
                <a:path w="3917950" h="3453765">
                  <a:moveTo>
                    <a:pt x="172659" y="708164"/>
                  </a:moveTo>
                  <a:close/>
                </a:path>
                <a:path w="3917950" h="3453765">
                  <a:moveTo>
                    <a:pt x="153250" y="753808"/>
                  </a:moveTo>
                  <a:lnTo>
                    <a:pt x="146215" y="750874"/>
                  </a:lnTo>
                  <a:lnTo>
                    <a:pt x="155003" y="729780"/>
                  </a:lnTo>
                  <a:lnTo>
                    <a:pt x="162039" y="732701"/>
                  </a:lnTo>
                  <a:lnTo>
                    <a:pt x="153250" y="753808"/>
                  </a:lnTo>
                  <a:close/>
                </a:path>
                <a:path w="3917950" h="3453765">
                  <a:moveTo>
                    <a:pt x="141922" y="781989"/>
                  </a:moveTo>
                  <a:lnTo>
                    <a:pt x="134810" y="779259"/>
                  </a:lnTo>
                  <a:lnTo>
                    <a:pt x="143319" y="757986"/>
                  </a:lnTo>
                  <a:lnTo>
                    <a:pt x="150393" y="760818"/>
                  </a:lnTo>
                  <a:lnTo>
                    <a:pt x="141922" y="781989"/>
                  </a:lnTo>
                  <a:close/>
                </a:path>
                <a:path w="3917950" h="3453765">
                  <a:moveTo>
                    <a:pt x="142227" y="781215"/>
                  </a:moveTo>
                  <a:close/>
                </a:path>
                <a:path w="3917950" h="3453765">
                  <a:moveTo>
                    <a:pt x="131051" y="810412"/>
                  </a:moveTo>
                  <a:lnTo>
                    <a:pt x="123913" y="807770"/>
                  </a:lnTo>
                  <a:lnTo>
                    <a:pt x="125602" y="803186"/>
                  </a:lnTo>
                  <a:lnTo>
                    <a:pt x="132079" y="786371"/>
                  </a:lnTo>
                  <a:lnTo>
                    <a:pt x="139191" y="789101"/>
                  </a:lnTo>
                  <a:lnTo>
                    <a:pt x="132721" y="805903"/>
                  </a:lnTo>
                  <a:lnTo>
                    <a:pt x="131051" y="810412"/>
                  </a:lnTo>
                  <a:close/>
                </a:path>
                <a:path w="3917950" h="3453765">
                  <a:moveTo>
                    <a:pt x="132727" y="805903"/>
                  </a:moveTo>
                  <a:close/>
                </a:path>
                <a:path w="3917950" h="3453765">
                  <a:moveTo>
                    <a:pt x="120624" y="839000"/>
                  </a:moveTo>
                  <a:lnTo>
                    <a:pt x="113449" y="836460"/>
                  </a:lnTo>
                  <a:lnTo>
                    <a:pt x="116395" y="828128"/>
                  </a:lnTo>
                  <a:lnTo>
                    <a:pt x="121272" y="814920"/>
                  </a:lnTo>
                  <a:lnTo>
                    <a:pt x="128422" y="817562"/>
                  </a:lnTo>
                  <a:lnTo>
                    <a:pt x="123552" y="830745"/>
                  </a:lnTo>
                  <a:lnTo>
                    <a:pt x="120624" y="839000"/>
                  </a:lnTo>
                  <a:close/>
                </a:path>
                <a:path w="3917950" h="3453765">
                  <a:moveTo>
                    <a:pt x="123552" y="830745"/>
                  </a:moveTo>
                  <a:close/>
                </a:path>
                <a:path w="3917950" h="3453765">
                  <a:moveTo>
                    <a:pt x="110642" y="867740"/>
                  </a:moveTo>
                  <a:lnTo>
                    <a:pt x="103428" y="865301"/>
                  </a:lnTo>
                  <a:lnTo>
                    <a:pt x="107505" y="853236"/>
                  </a:lnTo>
                  <a:lnTo>
                    <a:pt x="110909" y="843635"/>
                  </a:lnTo>
                  <a:lnTo>
                    <a:pt x="118084" y="846175"/>
                  </a:lnTo>
                  <a:lnTo>
                    <a:pt x="114701" y="855751"/>
                  </a:lnTo>
                  <a:lnTo>
                    <a:pt x="110642" y="867740"/>
                  </a:lnTo>
                  <a:close/>
                </a:path>
                <a:path w="3917950" h="3453765">
                  <a:moveTo>
                    <a:pt x="114706" y="855751"/>
                  </a:moveTo>
                  <a:close/>
                </a:path>
                <a:path w="3917950" h="3453765">
                  <a:moveTo>
                    <a:pt x="101104" y="896632"/>
                  </a:moveTo>
                  <a:lnTo>
                    <a:pt x="93852" y="894283"/>
                  </a:lnTo>
                  <a:lnTo>
                    <a:pt x="98958" y="878484"/>
                  </a:lnTo>
                  <a:lnTo>
                    <a:pt x="100977" y="872515"/>
                  </a:lnTo>
                  <a:lnTo>
                    <a:pt x="108203" y="874953"/>
                  </a:lnTo>
                  <a:lnTo>
                    <a:pt x="106180" y="880910"/>
                  </a:lnTo>
                  <a:lnTo>
                    <a:pt x="101104" y="896632"/>
                  </a:lnTo>
                  <a:close/>
                </a:path>
                <a:path w="3917950" h="3453765">
                  <a:moveTo>
                    <a:pt x="106184" y="880910"/>
                  </a:moveTo>
                  <a:close/>
                </a:path>
                <a:path w="3917950" h="3453765">
                  <a:moveTo>
                    <a:pt x="92011" y="925664"/>
                  </a:moveTo>
                  <a:lnTo>
                    <a:pt x="84734" y="923429"/>
                  </a:lnTo>
                  <a:lnTo>
                    <a:pt x="90745" y="903884"/>
                  </a:lnTo>
                  <a:lnTo>
                    <a:pt x="91516" y="901534"/>
                  </a:lnTo>
                  <a:lnTo>
                    <a:pt x="98767" y="903884"/>
                  </a:lnTo>
                  <a:lnTo>
                    <a:pt x="98002" y="906221"/>
                  </a:lnTo>
                  <a:lnTo>
                    <a:pt x="92011" y="925664"/>
                  </a:lnTo>
                  <a:close/>
                </a:path>
                <a:path w="3917950" h="3453765">
                  <a:moveTo>
                    <a:pt x="98005" y="906221"/>
                  </a:moveTo>
                  <a:close/>
                </a:path>
                <a:path w="3917950" h="3453765">
                  <a:moveTo>
                    <a:pt x="83375" y="954849"/>
                  </a:moveTo>
                  <a:lnTo>
                    <a:pt x="76060" y="952703"/>
                  </a:lnTo>
                  <a:lnTo>
                    <a:pt x="82486" y="930757"/>
                  </a:lnTo>
                  <a:lnTo>
                    <a:pt x="89801" y="932903"/>
                  </a:lnTo>
                  <a:lnTo>
                    <a:pt x="83375" y="954849"/>
                  </a:lnTo>
                  <a:close/>
                </a:path>
                <a:path w="3917950" h="3453765">
                  <a:moveTo>
                    <a:pt x="75209" y="984097"/>
                  </a:moveTo>
                  <a:lnTo>
                    <a:pt x="67843" y="982154"/>
                  </a:lnTo>
                  <a:lnTo>
                    <a:pt x="73977" y="960081"/>
                  </a:lnTo>
                  <a:lnTo>
                    <a:pt x="81318" y="962126"/>
                  </a:lnTo>
                  <a:lnTo>
                    <a:pt x="75209" y="984097"/>
                  </a:lnTo>
                  <a:close/>
                </a:path>
                <a:path w="3917950" h="3453765">
                  <a:moveTo>
                    <a:pt x="75488" y="983056"/>
                  </a:moveTo>
                  <a:close/>
                </a:path>
                <a:path w="3917950" h="3453765">
                  <a:moveTo>
                    <a:pt x="67525" y="1013536"/>
                  </a:moveTo>
                  <a:lnTo>
                    <a:pt x="60134" y="1011707"/>
                  </a:lnTo>
                  <a:lnTo>
                    <a:pt x="61290" y="1007033"/>
                  </a:lnTo>
                  <a:lnTo>
                    <a:pt x="65900" y="989533"/>
                  </a:lnTo>
                  <a:lnTo>
                    <a:pt x="73278" y="991476"/>
                  </a:lnTo>
                  <a:lnTo>
                    <a:pt x="68668" y="1008951"/>
                  </a:lnTo>
                  <a:lnTo>
                    <a:pt x="67525" y="1013536"/>
                  </a:lnTo>
                  <a:close/>
                </a:path>
                <a:path w="3917950" h="3453765">
                  <a:moveTo>
                    <a:pt x="68669" y="1008949"/>
                  </a:moveTo>
                  <a:close/>
                </a:path>
                <a:path w="3917950" h="3453765">
                  <a:moveTo>
                    <a:pt x="68668" y="1008951"/>
                  </a:moveTo>
                  <a:close/>
                </a:path>
                <a:path w="3917950" h="3453765">
                  <a:moveTo>
                    <a:pt x="60299" y="1043101"/>
                  </a:moveTo>
                  <a:lnTo>
                    <a:pt x="52882" y="1041361"/>
                  </a:lnTo>
                  <a:lnTo>
                    <a:pt x="54800" y="1033183"/>
                  </a:lnTo>
                  <a:lnTo>
                    <a:pt x="58292" y="1019098"/>
                  </a:lnTo>
                  <a:lnTo>
                    <a:pt x="65697" y="1020940"/>
                  </a:lnTo>
                  <a:lnTo>
                    <a:pt x="62192" y="1034986"/>
                  </a:lnTo>
                  <a:lnTo>
                    <a:pt x="60299" y="1043101"/>
                  </a:lnTo>
                  <a:close/>
                </a:path>
                <a:path w="3917950" h="3453765">
                  <a:moveTo>
                    <a:pt x="62192" y="1034986"/>
                  </a:moveTo>
                  <a:close/>
                </a:path>
                <a:path w="3917950" h="3453765">
                  <a:moveTo>
                    <a:pt x="53530" y="1072756"/>
                  </a:moveTo>
                  <a:lnTo>
                    <a:pt x="46088" y="1071130"/>
                  </a:lnTo>
                  <a:lnTo>
                    <a:pt x="48640" y="1059459"/>
                  </a:lnTo>
                  <a:lnTo>
                    <a:pt x="51142" y="1048778"/>
                  </a:lnTo>
                  <a:lnTo>
                    <a:pt x="58559" y="1050518"/>
                  </a:lnTo>
                  <a:lnTo>
                    <a:pt x="56072" y="1061173"/>
                  </a:lnTo>
                  <a:lnTo>
                    <a:pt x="53530" y="1072756"/>
                  </a:lnTo>
                  <a:close/>
                </a:path>
                <a:path w="3917950" h="3453765">
                  <a:moveTo>
                    <a:pt x="56072" y="1061173"/>
                  </a:moveTo>
                  <a:close/>
                </a:path>
                <a:path w="3917950" h="3453765">
                  <a:moveTo>
                    <a:pt x="47218" y="1102525"/>
                  </a:moveTo>
                  <a:lnTo>
                    <a:pt x="39750" y="1100988"/>
                  </a:lnTo>
                  <a:lnTo>
                    <a:pt x="42849" y="1085875"/>
                  </a:lnTo>
                  <a:lnTo>
                    <a:pt x="44450" y="1078572"/>
                  </a:lnTo>
                  <a:lnTo>
                    <a:pt x="51892" y="1080198"/>
                  </a:lnTo>
                  <a:lnTo>
                    <a:pt x="50294" y="1087475"/>
                  </a:lnTo>
                  <a:lnTo>
                    <a:pt x="47218" y="1102525"/>
                  </a:lnTo>
                  <a:close/>
                </a:path>
                <a:path w="3917950" h="3453765">
                  <a:moveTo>
                    <a:pt x="50294" y="1087475"/>
                  </a:moveTo>
                  <a:close/>
                </a:path>
                <a:path w="3917950" h="3453765">
                  <a:moveTo>
                    <a:pt x="41363" y="1132382"/>
                  </a:moveTo>
                  <a:lnTo>
                    <a:pt x="33870" y="1130960"/>
                  </a:lnTo>
                  <a:lnTo>
                    <a:pt x="37414" y="1112418"/>
                  </a:lnTo>
                  <a:lnTo>
                    <a:pt x="38214" y="1108455"/>
                  </a:lnTo>
                  <a:lnTo>
                    <a:pt x="45681" y="1109992"/>
                  </a:lnTo>
                  <a:lnTo>
                    <a:pt x="44884" y="1113929"/>
                  </a:lnTo>
                  <a:lnTo>
                    <a:pt x="41363" y="1132382"/>
                  </a:lnTo>
                  <a:close/>
                </a:path>
                <a:path w="3917950" h="3453765">
                  <a:moveTo>
                    <a:pt x="44884" y="1113929"/>
                  </a:moveTo>
                  <a:close/>
                </a:path>
                <a:path w="3917950" h="3453765">
                  <a:moveTo>
                    <a:pt x="35966" y="1162329"/>
                  </a:moveTo>
                  <a:lnTo>
                    <a:pt x="28460" y="1161008"/>
                  </a:lnTo>
                  <a:lnTo>
                    <a:pt x="32448" y="1138440"/>
                  </a:lnTo>
                  <a:lnTo>
                    <a:pt x="39941" y="1139863"/>
                  </a:lnTo>
                  <a:lnTo>
                    <a:pt x="35966" y="1162329"/>
                  </a:lnTo>
                  <a:close/>
                </a:path>
                <a:path w="3917950" h="3453765">
                  <a:moveTo>
                    <a:pt x="31038" y="1192352"/>
                  </a:moveTo>
                  <a:lnTo>
                    <a:pt x="23520" y="1191133"/>
                  </a:lnTo>
                  <a:lnTo>
                    <a:pt x="27165" y="1168565"/>
                  </a:lnTo>
                  <a:lnTo>
                    <a:pt x="34696" y="1169784"/>
                  </a:lnTo>
                  <a:lnTo>
                    <a:pt x="31038" y="1192352"/>
                  </a:lnTo>
                  <a:close/>
                </a:path>
                <a:path w="3917950" h="3453765">
                  <a:moveTo>
                    <a:pt x="26606" y="1222400"/>
                  </a:moveTo>
                  <a:lnTo>
                    <a:pt x="19050" y="1221397"/>
                  </a:lnTo>
                  <a:lnTo>
                    <a:pt x="19253" y="1219885"/>
                  </a:lnTo>
                  <a:lnTo>
                    <a:pt x="22377" y="1198727"/>
                  </a:lnTo>
                  <a:lnTo>
                    <a:pt x="29908" y="1199832"/>
                  </a:lnTo>
                  <a:lnTo>
                    <a:pt x="26735" y="1221397"/>
                  </a:lnTo>
                  <a:lnTo>
                    <a:pt x="26606" y="1222400"/>
                  </a:lnTo>
                  <a:close/>
                </a:path>
                <a:path w="3917950" h="3453765">
                  <a:moveTo>
                    <a:pt x="22644" y="1252562"/>
                  </a:moveTo>
                  <a:lnTo>
                    <a:pt x="15074" y="1251661"/>
                  </a:lnTo>
                  <a:lnTo>
                    <a:pt x="15621" y="1247051"/>
                  </a:lnTo>
                  <a:lnTo>
                    <a:pt x="18046" y="1228940"/>
                  </a:lnTo>
                  <a:lnTo>
                    <a:pt x="25590" y="1229956"/>
                  </a:lnTo>
                  <a:lnTo>
                    <a:pt x="23184" y="1248028"/>
                  </a:lnTo>
                  <a:lnTo>
                    <a:pt x="22644" y="1252562"/>
                  </a:lnTo>
                  <a:close/>
                </a:path>
                <a:path w="3917950" h="3453765">
                  <a:moveTo>
                    <a:pt x="23184" y="1248028"/>
                  </a:moveTo>
                  <a:close/>
                </a:path>
                <a:path w="3917950" h="3453765">
                  <a:moveTo>
                    <a:pt x="19138" y="1282788"/>
                  </a:moveTo>
                  <a:lnTo>
                    <a:pt x="11569" y="1282001"/>
                  </a:lnTo>
                  <a:lnTo>
                    <a:pt x="12369" y="1274330"/>
                  </a:lnTo>
                  <a:lnTo>
                    <a:pt x="14173" y="1259230"/>
                  </a:lnTo>
                  <a:lnTo>
                    <a:pt x="21742" y="1260132"/>
                  </a:lnTo>
                  <a:lnTo>
                    <a:pt x="19946" y="1275206"/>
                  </a:lnTo>
                  <a:lnTo>
                    <a:pt x="19138" y="1282788"/>
                  </a:lnTo>
                  <a:close/>
                </a:path>
                <a:path w="3917950" h="3453765">
                  <a:moveTo>
                    <a:pt x="19946" y="1275206"/>
                  </a:moveTo>
                  <a:close/>
                </a:path>
                <a:path w="3917950" h="3453765">
                  <a:moveTo>
                    <a:pt x="16103" y="1313065"/>
                  </a:moveTo>
                  <a:lnTo>
                    <a:pt x="8521" y="1312379"/>
                  </a:lnTo>
                  <a:lnTo>
                    <a:pt x="9486" y="1301737"/>
                  </a:lnTo>
                  <a:lnTo>
                    <a:pt x="10769" y="1289570"/>
                  </a:lnTo>
                  <a:lnTo>
                    <a:pt x="18351" y="1290370"/>
                  </a:lnTo>
                  <a:lnTo>
                    <a:pt x="17064" y="1302499"/>
                  </a:lnTo>
                  <a:lnTo>
                    <a:pt x="16103" y="1313065"/>
                  </a:lnTo>
                  <a:close/>
                </a:path>
                <a:path w="3917950" h="3453765">
                  <a:moveTo>
                    <a:pt x="13538" y="1343380"/>
                  </a:moveTo>
                  <a:lnTo>
                    <a:pt x="5943" y="1342796"/>
                  </a:lnTo>
                  <a:lnTo>
                    <a:pt x="6985" y="1329245"/>
                  </a:lnTo>
                  <a:lnTo>
                    <a:pt x="7823" y="1319961"/>
                  </a:lnTo>
                  <a:lnTo>
                    <a:pt x="15417" y="1320660"/>
                  </a:lnTo>
                  <a:lnTo>
                    <a:pt x="14575" y="1329905"/>
                  </a:lnTo>
                  <a:lnTo>
                    <a:pt x="13538" y="1343380"/>
                  </a:lnTo>
                  <a:close/>
                </a:path>
                <a:path w="3917950" h="3453765">
                  <a:moveTo>
                    <a:pt x="11429" y="1373733"/>
                  </a:moveTo>
                  <a:lnTo>
                    <a:pt x="3822" y="1373263"/>
                  </a:lnTo>
                  <a:lnTo>
                    <a:pt x="4851" y="1356855"/>
                  </a:lnTo>
                  <a:lnTo>
                    <a:pt x="5359" y="1350390"/>
                  </a:lnTo>
                  <a:lnTo>
                    <a:pt x="12953" y="1350975"/>
                  </a:lnTo>
                  <a:lnTo>
                    <a:pt x="12455" y="1357414"/>
                  </a:lnTo>
                  <a:lnTo>
                    <a:pt x="11429" y="1373733"/>
                  </a:lnTo>
                  <a:close/>
                </a:path>
                <a:path w="3917950" h="3453765">
                  <a:moveTo>
                    <a:pt x="9778" y="1404124"/>
                  </a:moveTo>
                  <a:lnTo>
                    <a:pt x="2171" y="1403743"/>
                  </a:lnTo>
                  <a:lnTo>
                    <a:pt x="3111" y="1384579"/>
                  </a:lnTo>
                  <a:lnTo>
                    <a:pt x="3340" y="1380858"/>
                  </a:lnTo>
                  <a:lnTo>
                    <a:pt x="10947" y="1381340"/>
                  </a:lnTo>
                  <a:lnTo>
                    <a:pt x="10716" y="1385036"/>
                  </a:lnTo>
                  <a:lnTo>
                    <a:pt x="9778" y="1404124"/>
                  </a:lnTo>
                  <a:close/>
                </a:path>
                <a:path w="3917950" h="3453765">
                  <a:moveTo>
                    <a:pt x="8597" y="1434515"/>
                  </a:moveTo>
                  <a:lnTo>
                    <a:pt x="990" y="1434249"/>
                  </a:lnTo>
                  <a:lnTo>
                    <a:pt x="1741" y="1412709"/>
                  </a:lnTo>
                  <a:lnTo>
                    <a:pt x="1803" y="1411351"/>
                  </a:lnTo>
                  <a:lnTo>
                    <a:pt x="9410" y="1411731"/>
                  </a:lnTo>
                  <a:lnTo>
                    <a:pt x="9359" y="1412709"/>
                  </a:lnTo>
                  <a:lnTo>
                    <a:pt x="8597" y="1434515"/>
                  </a:lnTo>
                  <a:close/>
                </a:path>
                <a:path w="3917950" h="3453765">
                  <a:moveTo>
                    <a:pt x="7874" y="1464944"/>
                  </a:moveTo>
                  <a:lnTo>
                    <a:pt x="253" y="1464779"/>
                  </a:lnTo>
                  <a:lnTo>
                    <a:pt x="736" y="1441919"/>
                  </a:lnTo>
                  <a:lnTo>
                    <a:pt x="8356" y="1442084"/>
                  </a:lnTo>
                  <a:lnTo>
                    <a:pt x="7874" y="1464944"/>
                  </a:lnTo>
                  <a:close/>
                </a:path>
                <a:path w="3917950" h="3453765">
                  <a:moveTo>
                    <a:pt x="7619" y="1495361"/>
                  </a:moveTo>
                  <a:lnTo>
                    <a:pt x="0" y="1495310"/>
                  </a:lnTo>
                  <a:lnTo>
                    <a:pt x="152" y="1472450"/>
                  </a:lnTo>
                  <a:lnTo>
                    <a:pt x="7772" y="1472501"/>
                  </a:lnTo>
                  <a:lnTo>
                    <a:pt x="7619" y="1495361"/>
                  </a:lnTo>
                  <a:close/>
                </a:path>
                <a:path w="3917950" h="3453765">
                  <a:moveTo>
                    <a:pt x="228" y="1525892"/>
                  </a:moveTo>
                  <a:lnTo>
                    <a:pt x="25" y="1502981"/>
                  </a:lnTo>
                  <a:lnTo>
                    <a:pt x="7645" y="1502930"/>
                  </a:lnTo>
                  <a:lnTo>
                    <a:pt x="7848" y="1525739"/>
                  </a:lnTo>
                  <a:lnTo>
                    <a:pt x="228" y="1525892"/>
                  </a:lnTo>
                  <a:close/>
                </a:path>
                <a:path w="3917950" h="3453765">
                  <a:moveTo>
                    <a:pt x="927" y="1556410"/>
                  </a:moveTo>
                  <a:lnTo>
                    <a:pt x="618" y="1546809"/>
                  </a:lnTo>
                  <a:lnTo>
                    <a:pt x="368" y="1533512"/>
                  </a:lnTo>
                  <a:lnTo>
                    <a:pt x="7988" y="1533359"/>
                  </a:lnTo>
                  <a:lnTo>
                    <a:pt x="8249" y="1547025"/>
                  </a:lnTo>
                  <a:lnTo>
                    <a:pt x="8547" y="1556169"/>
                  </a:lnTo>
                  <a:lnTo>
                    <a:pt x="927" y="1556410"/>
                  </a:lnTo>
                  <a:close/>
                </a:path>
                <a:path w="3917950" h="3453765">
                  <a:moveTo>
                    <a:pt x="8243" y="1546859"/>
                  </a:moveTo>
                  <a:close/>
                </a:path>
                <a:path w="3917950" h="3453765">
                  <a:moveTo>
                    <a:pt x="2082" y="1586915"/>
                  </a:moveTo>
                  <a:lnTo>
                    <a:pt x="1412" y="1571866"/>
                  </a:lnTo>
                  <a:lnTo>
                    <a:pt x="1168" y="1564030"/>
                  </a:lnTo>
                  <a:lnTo>
                    <a:pt x="8788" y="1563789"/>
                  </a:lnTo>
                  <a:lnTo>
                    <a:pt x="9056" y="1572183"/>
                  </a:lnTo>
                  <a:lnTo>
                    <a:pt x="9690" y="1586572"/>
                  </a:lnTo>
                  <a:lnTo>
                    <a:pt x="2082" y="1586915"/>
                  </a:lnTo>
                  <a:close/>
                </a:path>
                <a:path w="3917950" h="3453765">
                  <a:moveTo>
                    <a:pt x="9044" y="1571917"/>
                  </a:moveTo>
                  <a:close/>
                </a:path>
                <a:path w="3917950" h="3453765">
                  <a:moveTo>
                    <a:pt x="3695" y="1617395"/>
                  </a:moveTo>
                  <a:lnTo>
                    <a:pt x="2539" y="1597253"/>
                  </a:lnTo>
                  <a:lnTo>
                    <a:pt x="2412" y="1594523"/>
                  </a:lnTo>
                  <a:lnTo>
                    <a:pt x="10032" y="1594192"/>
                  </a:lnTo>
                  <a:lnTo>
                    <a:pt x="10170" y="1597253"/>
                  </a:lnTo>
                  <a:lnTo>
                    <a:pt x="11302" y="1616964"/>
                  </a:lnTo>
                  <a:lnTo>
                    <a:pt x="3695" y="1617395"/>
                  </a:lnTo>
                  <a:close/>
                </a:path>
                <a:path w="3917950" h="3453765">
                  <a:moveTo>
                    <a:pt x="5765" y="1647901"/>
                  </a:moveTo>
                  <a:lnTo>
                    <a:pt x="4165" y="1625053"/>
                  </a:lnTo>
                  <a:lnTo>
                    <a:pt x="11760" y="1624520"/>
                  </a:lnTo>
                  <a:lnTo>
                    <a:pt x="13360" y="1647278"/>
                  </a:lnTo>
                  <a:lnTo>
                    <a:pt x="5765" y="1647901"/>
                  </a:lnTo>
                  <a:close/>
                </a:path>
                <a:path w="3917950" h="3453765">
                  <a:moveTo>
                    <a:pt x="8356" y="1678317"/>
                  </a:moveTo>
                  <a:lnTo>
                    <a:pt x="7702" y="1671269"/>
                  </a:lnTo>
                  <a:lnTo>
                    <a:pt x="6400" y="1655495"/>
                  </a:lnTo>
                  <a:lnTo>
                    <a:pt x="13982" y="1654873"/>
                  </a:lnTo>
                  <a:lnTo>
                    <a:pt x="15408" y="1671967"/>
                  </a:lnTo>
                  <a:lnTo>
                    <a:pt x="15951" y="1677593"/>
                  </a:lnTo>
                  <a:lnTo>
                    <a:pt x="8356" y="1678317"/>
                  </a:lnTo>
                  <a:close/>
                </a:path>
                <a:path w="3917950" h="3453765">
                  <a:moveTo>
                    <a:pt x="15346" y="1671319"/>
                  </a:moveTo>
                  <a:close/>
                </a:path>
                <a:path w="3917950" h="3453765">
                  <a:moveTo>
                    <a:pt x="11404" y="1708696"/>
                  </a:moveTo>
                  <a:lnTo>
                    <a:pt x="10034" y="1695907"/>
                  </a:lnTo>
                  <a:lnTo>
                    <a:pt x="9080" y="1685912"/>
                  </a:lnTo>
                  <a:lnTo>
                    <a:pt x="16662" y="1685188"/>
                  </a:lnTo>
                  <a:lnTo>
                    <a:pt x="17776" y="1696694"/>
                  </a:lnTo>
                  <a:lnTo>
                    <a:pt x="18986" y="1707883"/>
                  </a:lnTo>
                  <a:lnTo>
                    <a:pt x="11404" y="1708696"/>
                  </a:lnTo>
                  <a:close/>
                </a:path>
                <a:path w="3917950" h="3453765">
                  <a:moveTo>
                    <a:pt x="17695" y="1695945"/>
                  </a:moveTo>
                  <a:close/>
                </a:path>
                <a:path w="3917950" h="3453765">
                  <a:moveTo>
                    <a:pt x="14909" y="1739023"/>
                  </a:moveTo>
                  <a:lnTo>
                    <a:pt x="12680" y="1720443"/>
                  </a:lnTo>
                  <a:lnTo>
                    <a:pt x="12230" y="1716277"/>
                  </a:lnTo>
                  <a:lnTo>
                    <a:pt x="19799" y="1715452"/>
                  </a:lnTo>
                  <a:lnTo>
                    <a:pt x="20452" y="1721332"/>
                  </a:lnTo>
                  <a:lnTo>
                    <a:pt x="22478" y="1738109"/>
                  </a:lnTo>
                  <a:lnTo>
                    <a:pt x="14909" y="1739023"/>
                  </a:lnTo>
                  <a:close/>
                </a:path>
                <a:path w="3917950" h="3453765">
                  <a:moveTo>
                    <a:pt x="20351" y="1720494"/>
                  </a:moveTo>
                  <a:close/>
                </a:path>
                <a:path w="3917950" h="3453765">
                  <a:moveTo>
                    <a:pt x="18872" y="1769287"/>
                  </a:moveTo>
                  <a:lnTo>
                    <a:pt x="15836" y="1746630"/>
                  </a:lnTo>
                  <a:lnTo>
                    <a:pt x="23393" y="1745627"/>
                  </a:lnTo>
                  <a:lnTo>
                    <a:pt x="26428" y="1768284"/>
                  </a:lnTo>
                  <a:lnTo>
                    <a:pt x="18872" y="1769287"/>
                  </a:lnTo>
                  <a:close/>
                </a:path>
                <a:path w="3917950" h="3453765">
                  <a:moveTo>
                    <a:pt x="23355" y="1799539"/>
                  </a:moveTo>
                  <a:lnTo>
                    <a:pt x="22408" y="1793519"/>
                  </a:lnTo>
                  <a:lnTo>
                    <a:pt x="19964" y="1776882"/>
                  </a:lnTo>
                  <a:lnTo>
                    <a:pt x="27508" y="1775777"/>
                  </a:lnTo>
                  <a:lnTo>
                    <a:pt x="30117" y="1793557"/>
                  </a:lnTo>
                  <a:lnTo>
                    <a:pt x="30873" y="1798332"/>
                  </a:lnTo>
                  <a:lnTo>
                    <a:pt x="23355" y="1799539"/>
                  </a:lnTo>
                  <a:close/>
                </a:path>
                <a:path w="3917950" h="3453765">
                  <a:moveTo>
                    <a:pt x="30117" y="1793557"/>
                  </a:moveTo>
                  <a:close/>
                </a:path>
                <a:path w="3917950" h="3453765">
                  <a:moveTo>
                    <a:pt x="28295" y="1829663"/>
                  </a:moveTo>
                  <a:lnTo>
                    <a:pt x="26441" y="1818944"/>
                  </a:lnTo>
                  <a:lnTo>
                    <a:pt x="24549" y="1807070"/>
                  </a:lnTo>
                  <a:lnTo>
                    <a:pt x="32080" y="1805863"/>
                  </a:lnTo>
                  <a:lnTo>
                    <a:pt x="33964" y="1817674"/>
                  </a:lnTo>
                  <a:lnTo>
                    <a:pt x="35801" y="1828368"/>
                  </a:lnTo>
                  <a:lnTo>
                    <a:pt x="28295" y="1829663"/>
                  </a:lnTo>
                  <a:close/>
                </a:path>
                <a:path w="3917950" h="3453765">
                  <a:moveTo>
                    <a:pt x="33693" y="1859711"/>
                  </a:moveTo>
                  <a:lnTo>
                    <a:pt x="30606" y="1843100"/>
                  </a:lnTo>
                  <a:lnTo>
                    <a:pt x="29590" y="1837169"/>
                  </a:lnTo>
                  <a:lnTo>
                    <a:pt x="37096" y="1835873"/>
                  </a:lnTo>
                  <a:lnTo>
                    <a:pt x="38122" y="1841792"/>
                  </a:lnTo>
                  <a:lnTo>
                    <a:pt x="41186" y="1858327"/>
                  </a:lnTo>
                  <a:lnTo>
                    <a:pt x="33693" y="1859711"/>
                  </a:lnTo>
                  <a:close/>
                </a:path>
                <a:path w="3917950" h="3453765">
                  <a:moveTo>
                    <a:pt x="38122" y="1841792"/>
                  </a:moveTo>
                  <a:close/>
                </a:path>
                <a:path w="3917950" h="3453765">
                  <a:moveTo>
                    <a:pt x="39535" y="1889671"/>
                  </a:moveTo>
                  <a:lnTo>
                    <a:pt x="35090" y="1867255"/>
                  </a:lnTo>
                  <a:lnTo>
                    <a:pt x="42557" y="1865769"/>
                  </a:lnTo>
                  <a:lnTo>
                    <a:pt x="47015" y="1888185"/>
                  </a:lnTo>
                  <a:lnTo>
                    <a:pt x="39535" y="1889671"/>
                  </a:lnTo>
                  <a:close/>
                </a:path>
                <a:path w="3917950" h="3453765">
                  <a:moveTo>
                    <a:pt x="45897" y="1919579"/>
                  </a:moveTo>
                  <a:lnTo>
                    <a:pt x="44869" y="1914956"/>
                  </a:lnTo>
                  <a:lnTo>
                    <a:pt x="41109" y="1897176"/>
                  </a:lnTo>
                  <a:lnTo>
                    <a:pt x="48564" y="1895602"/>
                  </a:lnTo>
                  <a:lnTo>
                    <a:pt x="52300" y="1913305"/>
                  </a:lnTo>
                  <a:lnTo>
                    <a:pt x="53339" y="1917903"/>
                  </a:lnTo>
                  <a:lnTo>
                    <a:pt x="45897" y="1919579"/>
                  </a:lnTo>
                  <a:close/>
                </a:path>
                <a:path w="3917950" h="3453765">
                  <a:moveTo>
                    <a:pt x="52717" y="1949335"/>
                  </a:moveTo>
                  <a:lnTo>
                    <a:pt x="50190" y="1938693"/>
                  </a:lnTo>
                  <a:lnTo>
                    <a:pt x="47574" y="1927009"/>
                  </a:lnTo>
                  <a:lnTo>
                    <a:pt x="55003" y="1925345"/>
                  </a:lnTo>
                  <a:lnTo>
                    <a:pt x="57608" y="1936953"/>
                  </a:lnTo>
                  <a:lnTo>
                    <a:pt x="60134" y="1947570"/>
                  </a:lnTo>
                  <a:lnTo>
                    <a:pt x="52717" y="1949335"/>
                  </a:lnTo>
                  <a:close/>
                </a:path>
                <a:path w="3917950" h="3453765">
                  <a:moveTo>
                    <a:pt x="59994" y="1978977"/>
                  </a:moveTo>
                  <a:lnTo>
                    <a:pt x="55816" y="1962315"/>
                  </a:lnTo>
                  <a:lnTo>
                    <a:pt x="54482" y="1956739"/>
                  </a:lnTo>
                  <a:lnTo>
                    <a:pt x="61899" y="1954987"/>
                  </a:lnTo>
                  <a:lnTo>
                    <a:pt x="63208" y="1960486"/>
                  </a:lnTo>
                  <a:lnTo>
                    <a:pt x="67386" y="1977123"/>
                  </a:lnTo>
                  <a:lnTo>
                    <a:pt x="59994" y="1978977"/>
                  </a:lnTo>
                  <a:close/>
                </a:path>
                <a:path w="3917950" h="3453765">
                  <a:moveTo>
                    <a:pt x="67703" y="2008517"/>
                  </a:moveTo>
                  <a:lnTo>
                    <a:pt x="61861" y="1986419"/>
                  </a:lnTo>
                  <a:lnTo>
                    <a:pt x="69240" y="1984463"/>
                  </a:lnTo>
                  <a:lnTo>
                    <a:pt x="75082" y="2006574"/>
                  </a:lnTo>
                  <a:lnTo>
                    <a:pt x="67703" y="2008517"/>
                  </a:lnTo>
                  <a:close/>
                </a:path>
                <a:path w="3917950" h="3453765">
                  <a:moveTo>
                    <a:pt x="75946" y="2037956"/>
                  </a:moveTo>
                  <a:lnTo>
                    <a:pt x="74358" y="2032520"/>
                  </a:lnTo>
                  <a:lnTo>
                    <a:pt x="69748" y="2015909"/>
                  </a:lnTo>
                  <a:lnTo>
                    <a:pt x="77088" y="2013864"/>
                  </a:lnTo>
                  <a:lnTo>
                    <a:pt x="81701" y="2030463"/>
                  </a:lnTo>
                  <a:lnTo>
                    <a:pt x="83261" y="2035835"/>
                  </a:lnTo>
                  <a:lnTo>
                    <a:pt x="75946" y="2037956"/>
                  </a:lnTo>
                  <a:close/>
                </a:path>
                <a:path w="3917950" h="3453765">
                  <a:moveTo>
                    <a:pt x="84620" y="2067229"/>
                  </a:moveTo>
                  <a:lnTo>
                    <a:pt x="81114" y="2055685"/>
                  </a:lnTo>
                  <a:lnTo>
                    <a:pt x="78079" y="2045271"/>
                  </a:lnTo>
                  <a:lnTo>
                    <a:pt x="85394" y="2043150"/>
                  </a:lnTo>
                  <a:lnTo>
                    <a:pt x="88420" y="2053539"/>
                  </a:lnTo>
                  <a:lnTo>
                    <a:pt x="91909" y="2065007"/>
                  </a:lnTo>
                  <a:lnTo>
                    <a:pt x="84620" y="2067229"/>
                  </a:lnTo>
                  <a:close/>
                </a:path>
                <a:path w="3917950" h="3453765">
                  <a:moveTo>
                    <a:pt x="93738" y="2096363"/>
                  </a:moveTo>
                  <a:lnTo>
                    <a:pt x="88137" y="2078735"/>
                  </a:lnTo>
                  <a:lnTo>
                    <a:pt x="86842" y="2074519"/>
                  </a:lnTo>
                  <a:lnTo>
                    <a:pt x="94132" y="2072297"/>
                  </a:lnTo>
                  <a:lnTo>
                    <a:pt x="95403" y="2076450"/>
                  </a:lnTo>
                  <a:lnTo>
                    <a:pt x="101003" y="2094052"/>
                  </a:lnTo>
                  <a:lnTo>
                    <a:pt x="93738" y="2096363"/>
                  </a:lnTo>
                  <a:close/>
                </a:path>
                <a:path w="3917950" h="3453765">
                  <a:moveTo>
                    <a:pt x="103327" y="2125395"/>
                  </a:moveTo>
                  <a:lnTo>
                    <a:pt x="102997" y="2124468"/>
                  </a:lnTo>
                  <a:lnTo>
                    <a:pt x="96088" y="2103666"/>
                  </a:lnTo>
                  <a:lnTo>
                    <a:pt x="103327" y="2101253"/>
                  </a:lnTo>
                  <a:lnTo>
                    <a:pt x="110528" y="2122906"/>
                  </a:lnTo>
                  <a:lnTo>
                    <a:pt x="103327" y="2125395"/>
                  </a:lnTo>
                  <a:close/>
                </a:path>
                <a:path w="3917950" h="3453765">
                  <a:moveTo>
                    <a:pt x="113385" y="2154212"/>
                  </a:moveTo>
                  <a:lnTo>
                    <a:pt x="110845" y="2147138"/>
                  </a:lnTo>
                  <a:lnTo>
                    <a:pt x="105816" y="2132596"/>
                  </a:lnTo>
                  <a:lnTo>
                    <a:pt x="113017" y="2130107"/>
                  </a:lnTo>
                  <a:lnTo>
                    <a:pt x="118039" y="2144636"/>
                  </a:lnTo>
                  <a:lnTo>
                    <a:pt x="120561" y="2151633"/>
                  </a:lnTo>
                  <a:lnTo>
                    <a:pt x="113385" y="2154212"/>
                  </a:lnTo>
                  <a:close/>
                </a:path>
                <a:path w="3917950" h="3453765">
                  <a:moveTo>
                    <a:pt x="123875" y="2182888"/>
                  </a:moveTo>
                  <a:lnTo>
                    <a:pt x="118948" y="2169693"/>
                  </a:lnTo>
                  <a:lnTo>
                    <a:pt x="115963" y="2161387"/>
                  </a:lnTo>
                  <a:lnTo>
                    <a:pt x="123139" y="2158809"/>
                  </a:lnTo>
                  <a:lnTo>
                    <a:pt x="126112" y="2167089"/>
                  </a:lnTo>
                  <a:lnTo>
                    <a:pt x="131013" y="2180208"/>
                  </a:lnTo>
                  <a:lnTo>
                    <a:pt x="123875" y="2182888"/>
                  </a:lnTo>
                  <a:close/>
                </a:path>
                <a:path w="3917950" h="3453765">
                  <a:moveTo>
                    <a:pt x="134797" y="2211387"/>
                  </a:moveTo>
                  <a:lnTo>
                    <a:pt x="127330" y="2192121"/>
                  </a:lnTo>
                  <a:lnTo>
                    <a:pt x="126542" y="2190026"/>
                  </a:lnTo>
                  <a:lnTo>
                    <a:pt x="133680" y="2187359"/>
                  </a:lnTo>
                  <a:lnTo>
                    <a:pt x="134461" y="2189429"/>
                  </a:lnTo>
                  <a:lnTo>
                    <a:pt x="141909" y="2208631"/>
                  </a:lnTo>
                  <a:lnTo>
                    <a:pt x="134797" y="2211387"/>
                  </a:lnTo>
                  <a:close/>
                </a:path>
                <a:path w="3917950" h="3453765">
                  <a:moveTo>
                    <a:pt x="146215" y="2239759"/>
                  </a:moveTo>
                  <a:lnTo>
                    <a:pt x="144881" y="2236571"/>
                  </a:lnTo>
                  <a:lnTo>
                    <a:pt x="137629" y="2218512"/>
                  </a:lnTo>
                  <a:lnTo>
                    <a:pt x="144691" y="2215667"/>
                  </a:lnTo>
                  <a:lnTo>
                    <a:pt x="151946" y="2233701"/>
                  </a:lnTo>
                  <a:lnTo>
                    <a:pt x="153250" y="2236825"/>
                  </a:lnTo>
                  <a:lnTo>
                    <a:pt x="146215" y="2239759"/>
                  </a:lnTo>
                  <a:close/>
                </a:path>
                <a:path w="3917950" h="3453765">
                  <a:moveTo>
                    <a:pt x="158051" y="2267889"/>
                  </a:moveTo>
                  <a:lnTo>
                    <a:pt x="154050" y="2258593"/>
                  </a:lnTo>
                  <a:lnTo>
                    <a:pt x="149136" y="2246782"/>
                  </a:lnTo>
                  <a:lnTo>
                    <a:pt x="156171" y="2243861"/>
                  </a:lnTo>
                  <a:lnTo>
                    <a:pt x="161077" y="2255634"/>
                  </a:lnTo>
                  <a:lnTo>
                    <a:pt x="165061" y="2264867"/>
                  </a:lnTo>
                  <a:lnTo>
                    <a:pt x="158051" y="2267889"/>
                  </a:lnTo>
                  <a:close/>
                </a:path>
                <a:path w="3917950" h="3453765">
                  <a:moveTo>
                    <a:pt x="170319" y="2295842"/>
                  </a:moveTo>
                  <a:lnTo>
                    <a:pt x="163487" y="2280475"/>
                  </a:lnTo>
                  <a:lnTo>
                    <a:pt x="161074" y="2274887"/>
                  </a:lnTo>
                  <a:lnTo>
                    <a:pt x="168071" y="2271864"/>
                  </a:lnTo>
                  <a:lnTo>
                    <a:pt x="170455" y="2277402"/>
                  </a:lnTo>
                  <a:lnTo>
                    <a:pt x="177279" y="2292743"/>
                  </a:lnTo>
                  <a:lnTo>
                    <a:pt x="170319" y="2295842"/>
                  </a:lnTo>
                  <a:close/>
                </a:path>
                <a:path w="3917950" h="3453765">
                  <a:moveTo>
                    <a:pt x="183006" y="2323604"/>
                  </a:moveTo>
                  <a:lnTo>
                    <a:pt x="173456" y="2302840"/>
                  </a:lnTo>
                  <a:lnTo>
                    <a:pt x="180378" y="2299652"/>
                  </a:lnTo>
                  <a:lnTo>
                    <a:pt x="189928" y="2320416"/>
                  </a:lnTo>
                  <a:lnTo>
                    <a:pt x="183006" y="2323604"/>
                  </a:lnTo>
                  <a:close/>
                </a:path>
                <a:path w="3917950" h="3453765">
                  <a:moveTo>
                    <a:pt x="196189" y="2351189"/>
                  </a:moveTo>
                  <a:lnTo>
                    <a:pt x="193306" y="2345296"/>
                  </a:lnTo>
                  <a:lnTo>
                    <a:pt x="186296" y="2330526"/>
                  </a:lnTo>
                  <a:lnTo>
                    <a:pt x="193179" y="2327262"/>
                  </a:lnTo>
                  <a:lnTo>
                    <a:pt x="200183" y="2342006"/>
                  </a:lnTo>
                  <a:lnTo>
                    <a:pt x="203034" y="2347836"/>
                  </a:lnTo>
                  <a:lnTo>
                    <a:pt x="196189" y="2351189"/>
                  </a:lnTo>
                  <a:close/>
                </a:path>
                <a:path w="3917950" h="3453765">
                  <a:moveTo>
                    <a:pt x="209778" y="2378532"/>
                  </a:moveTo>
                  <a:lnTo>
                    <a:pt x="203758" y="2366619"/>
                  </a:lnTo>
                  <a:lnTo>
                    <a:pt x="199555" y="2358034"/>
                  </a:lnTo>
                  <a:lnTo>
                    <a:pt x="206387" y="2354681"/>
                  </a:lnTo>
                  <a:lnTo>
                    <a:pt x="210572" y="2363203"/>
                  </a:lnTo>
                  <a:lnTo>
                    <a:pt x="216573" y="2375090"/>
                  </a:lnTo>
                  <a:lnTo>
                    <a:pt x="209778" y="2378532"/>
                  </a:lnTo>
                  <a:close/>
                </a:path>
                <a:path w="3917950" h="3453765">
                  <a:moveTo>
                    <a:pt x="223761" y="2405659"/>
                  </a:moveTo>
                  <a:lnTo>
                    <a:pt x="214452" y="2387790"/>
                  </a:lnTo>
                  <a:lnTo>
                    <a:pt x="213207" y="2385326"/>
                  </a:lnTo>
                  <a:lnTo>
                    <a:pt x="220014" y="2381897"/>
                  </a:lnTo>
                  <a:lnTo>
                    <a:pt x="221247" y="2384336"/>
                  </a:lnTo>
                  <a:lnTo>
                    <a:pt x="230517" y="2402141"/>
                  </a:lnTo>
                  <a:lnTo>
                    <a:pt x="223761" y="2405659"/>
                  </a:lnTo>
                  <a:close/>
                </a:path>
                <a:path w="3917950" h="3453765">
                  <a:moveTo>
                    <a:pt x="238201" y="2432608"/>
                  </a:moveTo>
                  <a:lnTo>
                    <a:pt x="236588" y="2429687"/>
                  </a:lnTo>
                  <a:lnTo>
                    <a:pt x="227342" y="2412441"/>
                  </a:lnTo>
                  <a:lnTo>
                    <a:pt x="234061" y="2408834"/>
                  </a:lnTo>
                  <a:lnTo>
                    <a:pt x="243302" y="2426068"/>
                  </a:lnTo>
                  <a:lnTo>
                    <a:pt x="244868" y="2428925"/>
                  </a:lnTo>
                  <a:lnTo>
                    <a:pt x="238201" y="2432608"/>
                  </a:lnTo>
                  <a:close/>
                </a:path>
                <a:path w="3917950" h="3453765">
                  <a:moveTo>
                    <a:pt x="253060" y="2459266"/>
                  </a:moveTo>
                  <a:lnTo>
                    <a:pt x="248030" y="2450414"/>
                  </a:lnTo>
                  <a:lnTo>
                    <a:pt x="241884" y="2439276"/>
                  </a:lnTo>
                  <a:lnTo>
                    <a:pt x="248551" y="2435593"/>
                  </a:lnTo>
                  <a:lnTo>
                    <a:pt x="254694" y="2446705"/>
                  </a:lnTo>
                  <a:lnTo>
                    <a:pt x="259689" y="2455506"/>
                  </a:lnTo>
                  <a:lnTo>
                    <a:pt x="253060" y="2459266"/>
                  </a:lnTo>
                  <a:close/>
                </a:path>
                <a:path w="3917950" h="3453765">
                  <a:moveTo>
                    <a:pt x="268312" y="2485720"/>
                  </a:moveTo>
                  <a:lnTo>
                    <a:pt x="259714" y="2470988"/>
                  </a:lnTo>
                  <a:lnTo>
                    <a:pt x="256819" y="2465895"/>
                  </a:lnTo>
                  <a:lnTo>
                    <a:pt x="263448" y="2462136"/>
                  </a:lnTo>
                  <a:lnTo>
                    <a:pt x="266310" y="2467165"/>
                  </a:lnTo>
                  <a:lnTo>
                    <a:pt x="274891" y="2481872"/>
                  </a:lnTo>
                  <a:lnTo>
                    <a:pt x="268312" y="2485720"/>
                  </a:lnTo>
                  <a:close/>
                </a:path>
                <a:path w="3917950" h="3453765">
                  <a:moveTo>
                    <a:pt x="283984" y="2511958"/>
                  </a:moveTo>
                  <a:lnTo>
                    <a:pt x="272186" y="2492324"/>
                  </a:lnTo>
                  <a:lnTo>
                    <a:pt x="278726" y="2488399"/>
                  </a:lnTo>
                  <a:lnTo>
                    <a:pt x="290461" y="2507970"/>
                  </a:lnTo>
                  <a:lnTo>
                    <a:pt x="283984" y="2511958"/>
                  </a:lnTo>
                  <a:close/>
                </a:path>
                <a:path w="3917950" h="3453765">
                  <a:moveTo>
                    <a:pt x="300075" y="2537904"/>
                  </a:moveTo>
                  <a:lnTo>
                    <a:pt x="296189" y="2531744"/>
                  </a:lnTo>
                  <a:lnTo>
                    <a:pt x="287985" y="2518448"/>
                  </a:lnTo>
                  <a:lnTo>
                    <a:pt x="294462" y="2514447"/>
                  </a:lnTo>
                  <a:lnTo>
                    <a:pt x="302630" y="2527693"/>
                  </a:lnTo>
                  <a:lnTo>
                    <a:pt x="306514" y="2533827"/>
                  </a:lnTo>
                  <a:lnTo>
                    <a:pt x="300075" y="2537904"/>
                  </a:lnTo>
                  <a:close/>
                </a:path>
                <a:path w="3917950" h="3453765">
                  <a:moveTo>
                    <a:pt x="316560" y="2563596"/>
                  </a:moveTo>
                  <a:lnTo>
                    <a:pt x="308813" y="2551683"/>
                  </a:lnTo>
                  <a:lnTo>
                    <a:pt x="304164" y="2544330"/>
                  </a:lnTo>
                  <a:lnTo>
                    <a:pt x="310591" y="2540254"/>
                  </a:lnTo>
                  <a:lnTo>
                    <a:pt x="315215" y="2547543"/>
                  </a:lnTo>
                  <a:lnTo>
                    <a:pt x="322948" y="2559443"/>
                  </a:lnTo>
                  <a:lnTo>
                    <a:pt x="316560" y="2563596"/>
                  </a:lnTo>
                  <a:close/>
                </a:path>
                <a:path w="3917950" h="3453765">
                  <a:moveTo>
                    <a:pt x="333425" y="2589047"/>
                  </a:moveTo>
                  <a:lnTo>
                    <a:pt x="321678" y="2571457"/>
                  </a:lnTo>
                  <a:lnTo>
                    <a:pt x="320713" y="2569984"/>
                  </a:lnTo>
                  <a:lnTo>
                    <a:pt x="327101" y="2565819"/>
                  </a:lnTo>
                  <a:lnTo>
                    <a:pt x="328028" y="2567241"/>
                  </a:lnTo>
                  <a:lnTo>
                    <a:pt x="339763" y="2584805"/>
                  </a:lnTo>
                  <a:lnTo>
                    <a:pt x="333425" y="2589047"/>
                  </a:lnTo>
                  <a:close/>
                </a:path>
                <a:path w="3917950" h="3453765">
                  <a:moveTo>
                    <a:pt x="350723" y="2614244"/>
                  </a:moveTo>
                  <a:lnTo>
                    <a:pt x="348094" y="2610497"/>
                  </a:lnTo>
                  <a:lnTo>
                    <a:pt x="337731" y="2595384"/>
                  </a:lnTo>
                  <a:lnTo>
                    <a:pt x="344017" y="2591066"/>
                  </a:lnTo>
                  <a:lnTo>
                    <a:pt x="354369" y="2606166"/>
                  </a:lnTo>
                  <a:lnTo>
                    <a:pt x="356958" y="2609862"/>
                  </a:lnTo>
                  <a:lnTo>
                    <a:pt x="350723" y="2614244"/>
                  </a:lnTo>
                  <a:close/>
                </a:path>
                <a:path w="3917950" h="3453765">
                  <a:moveTo>
                    <a:pt x="368401" y="2639136"/>
                  </a:moveTo>
                  <a:lnTo>
                    <a:pt x="361645" y="2629763"/>
                  </a:lnTo>
                  <a:lnTo>
                    <a:pt x="355104" y="2620479"/>
                  </a:lnTo>
                  <a:lnTo>
                    <a:pt x="361340" y="2616098"/>
                  </a:lnTo>
                  <a:lnTo>
                    <a:pt x="367857" y="2625356"/>
                  </a:lnTo>
                  <a:lnTo>
                    <a:pt x="374573" y="2634678"/>
                  </a:lnTo>
                  <a:lnTo>
                    <a:pt x="368401" y="2639136"/>
                  </a:lnTo>
                  <a:close/>
                </a:path>
                <a:path w="3917950" h="3453765">
                  <a:moveTo>
                    <a:pt x="386435" y="2663761"/>
                  </a:moveTo>
                  <a:lnTo>
                    <a:pt x="375411" y="2648864"/>
                  </a:lnTo>
                  <a:lnTo>
                    <a:pt x="372859" y="2645308"/>
                  </a:lnTo>
                  <a:lnTo>
                    <a:pt x="379031" y="2640850"/>
                  </a:lnTo>
                  <a:lnTo>
                    <a:pt x="381556" y="2644343"/>
                  </a:lnTo>
                  <a:lnTo>
                    <a:pt x="392556" y="2659227"/>
                  </a:lnTo>
                  <a:lnTo>
                    <a:pt x="386435" y="2663761"/>
                  </a:lnTo>
                  <a:close/>
                </a:path>
                <a:path w="3917950" h="3453765">
                  <a:moveTo>
                    <a:pt x="404875" y="2688145"/>
                  </a:moveTo>
                  <a:lnTo>
                    <a:pt x="391020" y="2669908"/>
                  </a:lnTo>
                  <a:lnTo>
                    <a:pt x="397090" y="2665298"/>
                  </a:lnTo>
                  <a:lnTo>
                    <a:pt x="409660" y="2681871"/>
                  </a:lnTo>
                  <a:lnTo>
                    <a:pt x="410895" y="2683459"/>
                  </a:lnTo>
                  <a:lnTo>
                    <a:pt x="404875" y="2688145"/>
                  </a:lnTo>
                  <a:close/>
                </a:path>
                <a:path w="3917950" h="3453765">
                  <a:moveTo>
                    <a:pt x="423697" y="2712173"/>
                  </a:moveTo>
                  <a:lnTo>
                    <a:pt x="418058" y="2705100"/>
                  </a:lnTo>
                  <a:lnTo>
                    <a:pt x="409549" y="2694152"/>
                  </a:lnTo>
                  <a:lnTo>
                    <a:pt x="415569" y="2689479"/>
                  </a:lnTo>
                  <a:lnTo>
                    <a:pt x="424070" y="2700413"/>
                  </a:lnTo>
                  <a:lnTo>
                    <a:pt x="429653" y="2707424"/>
                  </a:lnTo>
                  <a:lnTo>
                    <a:pt x="423697" y="2712173"/>
                  </a:lnTo>
                  <a:close/>
                </a:path>
                <a:path w="3917950" h="3453765">
                  <a:moveTo>
                    <a:pt x="442861" y="2735922"/>
                  </a:moveTo>
                  <a:lnTo>
                    <a:pt x="432714" y="2723502"/>
                  </a:lnTo>
                  <a:lnTo>
                    <a:pt x="428447" y="2718130"/>
                  </a:lnTo>
                  <a:lnTo>
                    <a:pt x="434403" y="2713380"/>
                  </a:lnTo>
                  <a:lnTo>
                    <a:pt x="438637" y="2718701"/>
                  </a:lnTo>
                  <a:lnTo>
                    <a:pt x="448767" y="2731109"/>
                  </a:lnTo>
                  <a:lnTo>
                    <a:pt x="442861" y="2735922"/>
                  </a:lnTo>
                  <a:close/>
                </a:path>
                <a:path w="3917950" h="3453765">
                  <a:moveTo>
                    <a:pt x="462381" y="2759405"/>
                  </a:moveTo>
                  <a:lnTo>
                    <a:pt x="447713" y="2741866"/>
                  </a:lnTo>
                  <a:lnTo>
                    <a:pt x="453555" y="2736977"/>
                  </a:lnTo>
                  <a:lnTo>
                    <a:pt x="468223" y="2754515"/>
                  </a:lnTo>
                  <a:lnTo>
                    <a:pt x="462381" y="2759405"/>
                  </a:lnTo>
                  <a:close/>
                </a:path>
                <a:path w="3917950" h="3453765">
                  <a:moveTo>
                    <a:pt x="482333" y="2782557"/>
                  </a:moveTo>
                  <a:lnTo>
                    <a:pt x="477931" y="2777540"/>
                  </a:lnTo>
                  <a:lnTo>
                    <a:pt x="467372" y="2765221"/>
                  </a:lnTo>
                  <a:lnTo>
                    <a:pt x="473151" y="2760268"/>
                  </a:lnTo>
                  <a:lnTo>
                    <a:pt x="483738" y="2772613"/>
                  </a:lnTo>
                  <a:lnTo>
                    <a:pt x="488060" y="2777540"/>
                  </a:lnTo>
                  <a:lnTo>
                    <a:pt x="482333" y="2782557"/>
                  </a:lnTo>
                  <a:close/>
                </a:path>
                <a:path w="3917950" h="3453765">
                  <a:moveTo>
                    <a:pt x="502589" y="2805391"/>
                  </a:moveTo>
                  <a:lnTo>
                    <a:pt x="493471" y="2795244"/>
                  </a:lnTo>
                  <a:lnTo>
                    <a:pt x="487362" y="2788284"/>
                  </a:lnTo>
                  <a:lnTo>
                    <a:pt x="493090" y="2783255"/>
                  </a:lnTo>
                  <a:lnTo>
                    <a:pt x="499182" y="2790202"/>
                  </a:lnTo>
                  <a:lnTo>
                    <a:pt x="508266" y="2800299"/>
                  </a:lnTo>
                  <a:lnTo>
                    <a:pt x="502589" y="2805391"/>
                  </a:lnTo>
                  <a:close/>
                </a:path>
                <a:path w="3917950" h="3453765">
                  <a:moveTo>
                    <a:pt x="523189" y="2827921"/>
                  </a:moveTo>
                  <a:lnTo>
                    <a:pt x="509181" y="2812707"/>
                  </a:lnTo>
                  <a:lnTo>
                    <a:pt x="507695" y="2811056"/>
                  </a:lnTo>
                  <a:lnTo>
                    <a:pt x="513359" y="2805963"/>
                  </a:lnTo>
                  <a:lnTo>
                    <a:pt x="514798" y="2807563"/>
                  </a:lnTo>
                  <a:lnTo>
                    <a:pt x="528789" y="2822765"/>
                  </a:lnTo>
                  <a:lnTo>
                    <a:pt x="523189" y="2827921"/>
                  </a:lnTo>
                  <a:close/>
                </a:path>
                <a:path w="3917950" h="3453765">
                  <a:moveTo>
                    <a:pt x="544182" y="2850146"/>
                  </a:moveTo>
                  <a:lnTo>
                    <a:pt x="541210" y="2847073"/>
                  </a:lnTo>
                  <a:lnTo>
                    <a:pt x="528421" y="2833522"/>
                  </a:lnTo>
                  <a:lnTo>
                    <a:pt x="533971" y="2828290"/>
                  </a:lnTo>
                  <a:lnTo>
                    <a:pt x="546723" y="2841802"/>
                  </a:lnTo>
                  <a:lnTo>
                    <a:pt x="549655" y="2844850"/>
                  </a:lnTo>
                  <a:lnTo>
                    <a:pt x="544182" y="2850146"/>
                  </a:lnTo>
                  <a:close/>
                </a:path>
                <a:path w="3917950" h="3453765">
                  <a:moveTo>
                    <a:pt x="565492" y="2872003"/>
                  </a:moveTo>
                  <a:lnTo>
                    <a:pt x="557542" y="2863977"/>
                  </a:lnTo>
                  <a:lnTo>
                    <a:pt x="549478" y="2855633"/>
                  </a:lnTo>
                  <a:lnTo>
                    <a:pt x="554951" y="2850337"/>
                  </a:lnTo>
                  <a:lnTo>
                    <a:pt x="562979" y="2858630"/>
                  </a:lnTo>
                  <a:lnTo>
                    <a:pt x="570903" y="2866643"/>
                  </a:lnTo>
                  <a:lnTo>
                    <a:pt x="565492" y="2872003"/>
                  </a:lnTo>
                  <a:close/>
                </a:path>
                <a:path w="3917950" h="3453765">
                  <a:moveTo>
                    <a:pt x="587108" y="2893555"/>
                  </a:moveTo>
                  <a:lnTo>
                    <a:pt x="574065" y="2880664"/>
                  </a:lnTo>
                  <a:lnTo>
                    <a:pt x="570852" y="2877426"/>
                  </a:lnTo>
                  <a:lnTo>
                    <a:pt x="576262" y="2872066"/>
                  </a:lnTo>
                  <a:lnTo>
                    <a:pt x="579425" y="2875254"/>
                  </a:lnTo>
                  <a:lnTo>
                    <a:pt x="592467" y="2888119"/>
                  </a:lnTo>
                  <a:lnTo>
                    <a:pt x="587108" y="2893555"/>
                  </a:lnTo>
                  <a:close/>
                </a:path>
                <a:path w="3917950" h="3453765">
                  <a:moveTo>
                    <a:pt x="609104" y="2914789"/>
                  </a:moveTo>
                  <a:lnTo>
                    <a:pt x="607695" y="2913468"/>
                  </a:lnTo>
                  <a:lnTo>
                    <a:pt x="592594" y="2898914"/>
                  </a:lnTo>
                  <a:lnTo>
                    <a:pt x="597877" y="2893428"/>
                  </a:lnTo>
                  <a:lnTo>
                    <a:pt x="612939" y="2907931"/>
                  </a:lnTo>
                  <a:lnTo>
                    <a:pt x="614324" y="2909239"/>
                  </a:lnTo>
                  <a:lnTo>
                    <a:pt x="609104" y="2914789"/>
                  </a:lnTo>
                  <a:close/>
                </a:path>
                <a:path w="3917950" h="3453765">
                  <a:moveTo>
                    <a:pt x="631405" y="2935630"/>
                  </a:moveTo>
                  <a:lnTo>
                    <a:pt x="624801" y="2929559"/>
                  </a:lnTo>
                  <a:lnTo>
                    <a:pt x="614654" y="2920009"/>
                  </a:lnTo>
                  <a:lnTo>
                    <a:pt x="619874" y="2914459"/>
                  </a:lnTo>
                  <a:lnTo>
                    <a:pt x="629981" y="2923971"/>
                  </a:lnTo>
                  <a:lnTo>
                    <a:pt x="636562" y="2930016"/>
                  </a:lnTo>
                  <a:lnTo>
                    <a:pt x="631405" y="2935630"/>
                  </a:lnTo>
                  <a:close/>
                </a:path>
                <a:path w="3917950" h="3453765">
                  <a:moveTo>
                    <a:pt x="654011" y="2956128"/>
                  </a:moveTo>
                  <a:lnTo>
                    <a:pt x="642111" y="2945460"/>
                  </a:lnTo>
                  <a:lnTo>
                    <a:pt x="637019" y="2940786"/>
                  </a:lnTo>
                  <a:lnTo>
                    <a:pt x="642175" y="2935173"/>
                  </a:lnTo>
                  <a:lnTo>
                    <a:pt x="647259" y="2939834"/>
                  </a:lnTo>
                  <a:lnTo>
                    <a:pt x="659104" y="2950464"/>
                  </a:lnTo>
                  <a:lnTo>
                    <a:pt x="654011" y="2956128"/>
                  </a:lnTo>
                  <a:close/>
                </a:path>
                <a:path w="3917950" h="3453765">
                  <a:moveTo>
                    <a:pt x="676922" y="2976308"/>
                  </a:moveTo>
                  <a:lnTo>
                    <a:pt x="659726" y="2961246"/>
                  </a:lnTo>
                  <a:lnTo>
                    <a:pt x="664743" y="2955518"/>
                  </a:lnTo>
                  <a:lnTo>
                    <a:pt x="681939" y="2970580"/>
                  </a:lnTo>
                  <a:lnTo>
                    <a:pt x="676922" y="2976308"/>
                  </a:lnTo>
                  <a:close/>
                </a:path>
                <a:path w="3917950" h="3453765">
                  <a:moveTo>
                    <a:pt x="700214" y="2996120"/>
                  </a:moveTo>
                  <a:lnTo>
                    <a:pt x="695147" y="2991891"/>
                  </a:lnTo>
                  <a:lnTo>
                    <a:pt x="682751" y="2981299"/>
                  </a:lnTo>
                  <a:lnTo>
                    <a:pt x="687692" y="2975495"/>
                  </a:lnTo>
                  <a:lnTo>
                    <a:pt x="700030" y="2986049"/>
                  </a:lnTo>
                  <a:lnTo>
                    <a:pt x="705091" y="2990265"/>
                  </a:lnTo>
                  <a:lnTo>
                    <a:pt x="700214" y="2996120"/>
                  </a:lnTo>
                  <a:close/>
                </a:path>
                <a:path w="3917950" h="3453765">
                  <a:moveTo>
                    <a:pt x="700094" y="2986087"/>
                  </a:moveTo>
                  <a:close/>
                </a:path>
                <a:path w="3917950" h="3453765">
                  <a:moveTo>
                    <a:pt x="723760" y="3015538"/>
                  </a:moveTo>
                  <a:lnTo>
                    <a:pt x="713193" y="3006953"/>
                  </a:lnTo>
                  <a:lnTo>
                    <a:pt x="706056" y="3000997"/>
                  </a:lnTo>
                  <a:lnTo>
                    <a:pt x="710946" y="2995142"/>
                  </a:lnTo>
                  <a:lnTo>
                    <a:pt x="718063" y="3001086"/>
                  </a:lnTo>
                  <a:lnTo>
                    <a:pt x="728560" y="3009633"/>
                  </a:lnTo>
                  <a:lnTo>
                    <a:pt x="723760" y="3015538"/>
                  </a:lnTo>
                  <a:close/>
                </a:path>
                <a:path w="3917950" h="3453765">
                  <a:moveTo>
                    <a:pt x="747585" y="3034626"/>
                  </a:moveTo>
                  <a:lnTo>
                    <a:pt x="731431" y="3021799"/>
                  </a:lnTo>
                  <a:lnTo>
                    <a:pt x="729665" y="3020352"/>
                  </a:lnTo>
                  <a:lnTo>
                    <a:pt x="734479" y="3014446"/>
                  </a:lnTo>
                  <a:lnTo>
                    <a:pt x="736200" y="3015843"/>
                  </a:lnTo>
                  <a:lnTo>
                    <a:pt x="752322" y="3028657"/>
                  </a:lnTo>
                  <a:lnTo>
                    <a:pt x="747585" y="3034626"/>
                  </a:lnTo>
                  <a:close/>
                </a:path>
                <a:path w="3917950" h="3453765">
                  <a:moveTo>
                    <a:pt x="771753" y="3053346"/>
                  </a:moveTo>
                  <a:lnTo>
                    <a:pt x="768438" y="3050844"/>
                  </a:lnTo>
                  <a:lnTo>
                    <a:pt x="753618" y="3039351"/>
                  </a:lnTo>
                  <a:lnTo>
                    <a:pt x="758291" y="3033331"/>
                  </a:lnTo>
                  <a:lnTo>
                    <a:pt x="773054" y="3044774"/>
                  </a:lnTo>
                  <a:lnTo>
                    <a:pt x="776351" y="3047263"/>
                  </a:lnTo>
                  <a:lnTo>
                    <a:pt x="771753" y="3053346"/>
                  </a:lnTo>
                  <a:close/>
                </a:path>
                <a:path w="3917950" h="3453765">
                  <a:moveTo>
                    <a:pt x="796175" y="3071647"/>
                  </a:moveTo>
                  <a:lnTo>
                    <a:pt x="787209" y="3065030"/>
                  </a:lnTo>
                  <a:lnTo>
                    <a:pt x="777824" y="3057944"/>
                  </a:lnTo>
                  <a:lnTo>
                    <a:pt x="782421" y="3051860"/>
                  </a:lnTo>
                  <a:lnTo>
                    <a:pt x="791807" y="3058947"/>
                  </a:lnTo>
                  <a:lnTo>
                    <a:pt x="800696" y="3065513"/>
                  </a:lnTo>
                  <a:lnTo>
                    <a:pt x="796175" y="3071647"/>
                  </a:lnTo>
                  <a:close/>
                </a:path>
                <a:path w="3917950" h="3453765">
                  <a:moveTo>
                    <a:pt x="820877" y="3089592"/>
                  </a:moveTo>
                  <a:lnTo>
                    <a:pt x="806157" y="3079000"/>
                  </a:lnTo>
                  <a:lnTo>
                    <a:pt x="802309" y="3076168"/>
                  </a:lnTo>
                  <a:lnTo>
                    <a:pt x="806830" y="3070034"/>
                  </a:lnTo>
                  <a:lnTo>
                    <a:pt x="810631" y="3072828"/>
                  </a:lnTo>
                  <a:lnTo>
                    <a:pt x="825322" y="3083407"/>
                  </a:lnTo>
                  <a:lnTo>
                    <a:pt x="820877" y="3089592"/>
                  </a:lnTo>
                  <a:close/>
                </a:path>
                <a:path w="3917950" h="3453765">
                  <a:moveTo>
                    <a:pt x="845883" y="3107181"/>
                  </a:moveTo>
                  <a:lnTo>
                    <a:pt x="844562" y="3106280"/>
                  </a:lnTo>
                  <a:lnTo>
                    <a:pt x="827112" y="3094050"/>
                  </a:lnTo>
                  <a:lnTo>
                    <a:pt x="831481" y="3087801"/>
                  </a:lnTo>
                  <a:lnTo>
                    <a:pt x="848882" y="3100006"/>
                  </a:lnTo>
                  <a:lnTo>
                    <a:pt x="850176" y="3100882"/>
                  </a:lnTo>
                  <a:lnTo>
                    <a:pt x="845883" y="3107181"/>
                  </a:lnTo>
                  <a:close/>
                </a:path>
                <a:path w="3917950" h="3453765">
                  <a:moveTo>
                    <a:pt x="871131" y="3124314"/>
                  </a:moveTo>
                  <a:lnTo>
                    <a:pt x="864019" y="3119577"/>
                  </a:lnTo>
                  <a:lnTo>
                    <a:pt x="852170" y="3111474"/>
                  </a:lnTo>
                  <a:lnTo>
                    <a:pt x="856462" y="3105188"/>
                  </a:lnTo>
                  <a:lnTo>
                    <a:pt x="868261" y="3113252"/>
                  </a:lnTo>
                  <a:lnTo>
                    <a:pt x="875360" y="3117977"/>
                  </a:lnTo>
                  <a:lnTo>
                    <a:pt x="871131" y="3124314"/>
                  </a:lnTo>
                  <a:close/>
                </a:path>
                <a:path w="3917950" h="3453765">
                  <a:moveTo>
                    <a:pt x="896645" y="3141078"/>
                  </a:moveTo>
                  <a:lnTo>
                    <a:pt x="883640" y="3132645"/>
                  </a:lnTo>
                  <a:lnTo>
                    <a:pt x="877481" y="3128543"/>
                  </a:lnTo>
                  <a:lnTo>
                    <a:pt x="881697" y="3122206"/>
                  </a:lnTo>
                  <a:lnTo>
                    <a:pt x="887845" y="3126295"/>
                  </a:lnTo>
                  <a:lnTo>
                    <a:pt x="900798" y="3134690"/>
                  </a:lnTo>
                  <a:lnTo>
                    <a:pt x="896645" y="3141078"/>
                  </a:lnTo>
                  <a:close/>
                </a:path>
                <a:path w="3917950" h="3453765">
                  <a:moveTo>
                    <a:pt x="922401" y="3157474"/>
                  </a:moveTo>
                  <a:lnTo>
                    <a:pt x="903033" y="3145231"/>
                  </a:lnTo>
                  <a:lnTo>
                    <a:pt x="907186" y="3138843"/>
                  </a:lnTo>
                  <a:lnTo>
                    <a:pt x="926465" y="3151035"/>
                  </a:lnTo>
                  <a:lnTo>
                    <a:pt x="922401" y="3157474"/>
                  </a:lnTo>
                  <a:close/>
                </a:path>
                <a:path w="3917950" h="3453765">
                  <a:moveTo>
                    <a:pt x="948474" y="3173437"/>
                  </a:moveTo>
                  <a:lnTo>
                    <a:pt x="943495" y="3170466"/>
                  </a:lnTo>
                  <a:lnTo>
                    <a:pt x="928928" y="3161499"/>
                  </a:lnTo>
                  <a:lnTo>
                    <a:pt x="932916" y="3155010"/>
                  </a:lnTo>
                  <a:lnTo>
                    <a:pt x="947475" y="3163963"/>
                  </a:lnTo>
                  <a:lnTo>
                    <a:pt x="952385" y="3166897"/>
                  </a:lnTo>
                  <a:lnTo>
                    <a:pt x="948474" y="3173437"/>
                  </a:lnTo>
                  <a:close/>
                </a:path>
                <a:path w="3917950" h="3453765">
                  <a:moveTo>
                    <a:pt x="974737" y="3188982"/>
                  </a:moveTo>
                  <a:lnTo>
                    <a:pt x="963777" y="3182594"/>
                  </a:lnTo>
                  <a:lnTo>
                    <a:pt x="955001" y="3177349"/>
                  </a:lnTo>
                  <a:lnTo>
                    <a:pt x="958926" y="3170821"/>
                  </a:lnTo>
                  <a:lnTo>
                    <a:pt x="967669" y="3176054"/>
                  </a:lnTo>
                  <a:lnTo>
                    <a:pt x="978573" y="3182404"/>
                  </a:lnTo>
                  <a:lnTo>
                    <a:pt x="974737" y="3188982"/>
                  </a:lnTo>
                  <a:close/>
                </a:path>
                <a:path w="3917950" h="3453765">
                  <a:moveTo>
                    <a:pt x="1001242" y="3204146"/>
                  </a:moveTo>
                  <a:lnTo>
                    <a:pt x="984199" y="3194494"/>
                  </a:lnTo>
                  <a:lnTo>
                    <a:pt x="981328" y="3192818"/>
                  </a:lnTo>
                  <a:lnTo>
                    <a:pt x="985164" y="3186239"/>
                  </a:lnTo>
                  <a:lnTo>
                    <a:pt x="987978" y="3187877"/>
                  </a:lnTo>
                  <a:lnTo>
                    <a:pt x="1004989" y="3197517"/>
                  </a:lnTo>
                  <a:lnTo>
                    <a:pt x="1001242" y="3204146"/>
                  </a:lnTo>
                  <a:close/>
                </a:path>
                <a:path w="3917950" h="3453765">
                  <a:moveTo>
                    <a:pt x="1028014" y="3218903"/>
                  </a:moveTo>
                  <a:lnTo>
                    <a:pt x="1025525" y="3217570"/>
                  </a:lnTo>
                  <a:lnTo>
                    <a:pt x="1007922" y="3207880"/>
                  </a:lnTo>
                  <a:lnTo>
                    <a:pt x="1011605" y="3201212"/>
                  </a:lnTo>
                  <a:lnTo>
                    <a:pt x="1029159" y="3210864"/>
                  </a:lnTo>
                  <a:lnTo>
                    <a:pt x="1031608" y="3212172"/>
                  </a:lnTo>
                  <a:lnTo>
                    <a:pt x="1028014" y="3218903"/>
                  </a:lnTo>
                  <a:close/>
                </a:path>
                <a:path w="3917950" h="3453765">
                  <a:moveTo>
                    <a:pt x="1054988" y="3233191"/>
                  </a:moveTo>
                  <a:lnTo>
                    <a:pt x="1046416" y="3228746"/>
                  </a:lnTo>
                  <a:lnTo>
                    <a:pt x="1034732" y="3222485"/>
                  </a:lnTo>
                  <a:lnTo>
                    <a:pt x="1038326" y="3215766"/>
                  </a:lnTo>
                  <a:lnTo>
                    <a:pt x="1049950" y="3221990"/>
                  </a:lnTo>
                  <a:lnTo>
                    <a:pt x="1058494" y="3226422"/>
                  </a:lnTo>
                  <a:lnTo>
                    <a:pt x="1054988" y="3233191"/>
                  </a:lnTo>
                  <a:close/>
                </a:path>
                <a:path w="3917950" h="3453765">
                  <a:moveTo>
                    <a:pt x="1082167" y="3247072"/>
                  </a:moveTo>
                  <a:lnTo>
                    <a:pt x="1067460" y="3239668"/>
                  </a:lnTo>
                  <a:lnTo>
                    <a:pt x="1061745" y="3236696"/>
                  </a:lnTo>
                  <a:lnTo>
                    <a:pt x="1065263" y="3229940"/>
                  </a:lnTo>
                  <a:lnTo>
                    <a:pt x="1070928" y="3232873"/>
                  </a:lnTo>
                  <a:lnTo>
                    <a:pt x="1085596" y="3240278"/>
                  </a:lnTo>
                  <a:lnTo>
                    <a:pt x="1082167" y="3247072"/>
                  </a:lnTo>
                  <a:close/>
                </a:path>
                <a:path w="3917950" h="3453765">
                  <a:moveTo>
                    <a:pt x="1109560" y="3260559"/>
                  </a:moveTo>
                  <a:lnTo>
                    <a:pt x="1089012" y="3250526"/>
                  </a:lnTo>
                  <a:lnTo>
                    <a:pt x="1092365" y="3243681"/>
                  </a:lnTo>
                  <a:lnTo>
                    <a:pt x="1112901" y="3253714"/>
                  </a:lnTo>
                  <a:lnTo>
                    <a:pt x="1109560" y="3260559"/>
                  </a:lnTo>
                  <a:close/>
                </a:path>
                <a:path w="3917950" h="3453765">
                  <a:moveTo>
                    <a:pt x="1137208" y="3273590"/>
                  </a:moveTo>
                  <a:lnTo>
                    <a:pt x="1131468" y="3270948"/>
                  </a:lnTo>
                  <a:lnTo>
                    <a:pt x="1116482" y="3263849"/>
                  </a:lnTo>
                  <a:lnTo>
                    <a:pt x="1119746" y="3256965"/>
                  </a:lnTo>
                  <a:lnTo>
                    <a:pt x="1134711" y="3264052"/>
                  </a:lnTo>
                  <a:lnTo>
                    <a:pt x="1140396" y="3266655"/>
                  </a:lnTo>
                  <a:lnTo>
                    <a:pt x="1137208" y="3273590"/>
                  </a:lnTo>
                  <a:close/>
                </a:path>
                <a:path w="3917950" h="3453765">
                  <a:moveTo>
                    <a:pt x="1165021" y="3286175"/>
                  </a:moveTo>
                  <a:lnTo>
                    <a:pt x="1153083" y="3280867"/>
                  </a:lnTo>
                  <a:lnTo>
                    <a:pt x="1144143" y="3276765"/>
                  </a:lnTo>
                  <a:lnTo>
                    <a:pt x="1147318" y="3269843"/>
                  </a:lnTo>
                  <a:lnTo>
                    <a:pt x="1156218" y="3273920"/>
                  </a:lnTo>
                  <a:lnTo>
                    <a:pt x="1168120" y="3279216"/>
                  </a:lnTo>
                  <a:lnTo>
                    <a:pt x="1165021" y="3286175"/>
                  </a:lnTo>
                  <a:close/>
                </a:path>
                <a:path w="3917950" h="3453765">
                  <a:moveTo>
                    <a:pt x="1193012" y="3298342"/>
                  </a:moveTo>
                  <a:lnTo>
                    <a:pt x="1174838" y="3290531"/>
                  </a:lnTo>
                  <a:lnTo>
                    <a:pt x="1171994" y="3289261"/>
                  </a:lnTo>
                  <a:lnTo>
                    <a:pt x="1175080" y="3282302"/>
                  </a:lnTo>
                  <a:lnTo>
                    <a:pt x="1177883" y="3283546"/>
                  </a:lnTo>
                  <a:lnTo>
                    <a:pt x="1196022" y="3291344"/>
                  </a:lnTo>
                  <a:lnTo>
                    <a:pt x="1193012" y="3298342"/>
                  </a:lnTo>
                  <a:close/>
                </a:path>
                <a:path w="3917950" h="3453765">
                  <a:moveTo>
                    <a:pt x="1221244" y="3310089"/>
                  </a:moveTo>
                  <a:lnTo>
                    <a:pt x="1218780" y="3309099"/>
                  </a:lnTo>
                  <a:lnTo>
                    <a:pt x="1200073" y="3301326"/>
                  </a:lnTo>
                  <a:lnTo>
                    <a:pt x="1203007" y="3294291"/>
                  </a:lnTo>
                  <a:lnTo>
                    <a:pt x="1221700" y="3302050"/>
                  </a:lnTo>
                  <a:lnTo>
                    <a:pt x="1224076" y="3303016"/>
                  </a:lnTo>
                  <a:lnTo>
                    <a:pt x="1221244" y="3310089"/>
                  </a:lnTo>
                  <a:close/>
                </a:path>
                <a:path w="3917950" h="3453765">
                  <a:moveTo>
                    <a:pt x="1249629" y="3321342"/>
                  </a:moveTo>
                  <a:lnTo>
                    <a:pt x="1240942" y="3317989"/>
                  </a:lnTo>
                  <a:lnTo>
                    <a:pt x="1228318" y="3312921"/>
                  </a:lnTo>
                  <a:lnTo>
                    <a:pt x="1231150" y="3305848"/>
                  </a:lnTo>
                  <a:lnTo>
                    <a:pt x="1243730" y="3310890"/>
                  </a:lnTo>
                  <a:lnTo>
                    <a:pt x="1252372" y="3314230"/>
                  </a:lnTo>
                  <a:lnTo>
                    <a:pt x="1249629" y="3321342"/>
                  </a:lnTo>
                  <a:close/>
                </a:path>
                <a:path w="3917950" h="3453765">
                  <a:moveTo>
                    <a:pt x="1278166" y="3332175"/>
                  </a:moveTo>
                  <a:lnTo>
                    <a:pt x="1263243" y="3326612"/>
                  </a:lnTo>
                  <a:lnTo>
                    <a:pt x="1256728" y="3324085"/>
                  </a:lnTo>
                  <a:lnTo>
                    <a:pt x="1259484" y="3316985"/>
                  </a:lnTo>
                  <a:lnTo>
                    <a:pt x="1265941" y="3319475"/>
                  </a:lnTo>
                  <a:lnTo>
                    <a:pt x="1280820" y="3325025"/>
                  </a:lnTo>
                  <a:lnTo>
                    <a:pt x="1278166" y="3332175"/>
                  </a:lnTo>
                  <a:close/>
                </a:path>
                <a:path w="3917950" h="3453765">
                  <a:moveTo>
                    <a:pt x="1306868" y="3342576"/>
                  </a:moveTo>
                  <a:lnTo>
                    <a:pt x="1285303" y="3334829"/>
                  </a:lnTo>
                  <a:lnTo>
                    <a:pt x="1287970" y="3327692"/>
                  </a:lnTo>
                  <a:lnTo>
                    <a:pt x="1309433" y="3335401"/>
                  </a:lnTo>
                  <a:lnTo>
                    <a:pt x="1306868" y="3342576"/>
                  </a:lnTo>
                  <a:close/>
                </a:path>
                <a:path w="3917950" h="3453765">
                  <a:moveTo>
                    <a:pt x="1335785" y="3352495"/>
                  </a:moveTo>
                  <a:lnTo>
                    <a:pt x="1330921" y="3350882"/>
                  </a:lnTo>
                  <a:lnTo>
                    <a:pt x="1314107" y="3345091"/>
                  </a:lnTo>
                  <a:lnTo>
                    <a:pt x="1316583" y="3337877"/>
                  </a:lnTo>
                  <a:lnTo>
                    <a:pt x="1333423" y="3343681"/>
                  </a:lnTo>
                  <a:lnTo>
                    <a:pt x="1338173" y="3345268"/>
                  </a:lnTo>
                  <a:lnTo>
                    <a:pt x="1335785" y="3352495"/>
                  </a:lnTo>
                  <a:close/>
                </a:path>
                <a:path w="3917950" h="3453765">
                  <a:moveTo>
                    <a:pt x="1364805" y="3361956"/>
                  </a:moveTo>
                  <a:lnTo>
                    <a:pt x="1353731" y="3358438"/>
                  </a:lnTo>
                  <a:lnTo>
                    <a:pt x="1343012" y="3354895"/>
                  </a:lnTo>
                  <a:lnTo>
                    <a:pt x="1345412" y="3347656"/>
                  </a:lnTo>
                  <a:lnTo>
                    <a:pt x="1356107" y="3351199"/>
                  </a:lnTo>
                  <a:lnTo>
                    <a:pt x="1367116" y="3354692"/>
                  </a:lnTo>
                  <a:lnTo>
                    <a:pt x="1364805" y="3361956"/>
                  </a:lnTo>
                  <a:close/>
                </a:path>
                <a:path w="3917950" h="3453765">
                  <a:moveTo>
                    <a:pt x="1393964" y="3370973"/>
                  </a:moveTo>
                  <a:lnTo>
                    <a:pt x="1376667" y="3365728"/>
                  </a:lnTo>
                  <a:lnTo>
                    <a:pt x="1372069" y="3364268"/>
                  </a:lnTo>
                  <a:lnTo>
                    <a:pt x="1374368" y="3357003"/>
                  </a:lnTo>
                  <a:lnTo>
                    <a:pt x="1378913" y="3358438"/>
                  </a:lnTo>
                  <a:lnTo>
                    <a:pt x="1396187" y="3363683"/>
                  </a:lnTo>
                  <a:lnTo>
                    <a:pt x="1393964" y="3370973"/>
                  </a:lnTo>
                  <a:close/>
                </a:path>
                <a:path w="3917950" h="3453765">
                  <a:moveTo>
                    <a:pt x="1423314" y="3379571"/>
                  </a:moveTo>
                  <a:lnTo>
                    <a:pt x="1401305" y="3373183"/>
                  </a:lnTo>
                  <a:lnTo>
                    <a:pt x="1403438" y="3365868"/>
                  </a:lnTo>
                  <a:lnTo>
                    <a:pt x="1425346" y="3372230"/>
                  </a:lnTo>
                  <a:lnTo>
                    <a:pt x="1423314" y="3379571"/>
                  </a:lnTo>
                  <a:close/>
                </a:path>
                <a:path w="3917950" h="3453765">
                  <a:moveTo>
                    <a:pt x="1452752" y="3387636"/>
                  </a:moveTo>
                  <a:lnTo>
                    <a:pt x="1446187" y="3385908"/>
                  </a:lnTo>
                  <a:lnTo>
                    <a:pt x="1430654" y="3381603"/>
                  </a:lnTo>
                  <a:lnTo>
                    <a:pt x="1432686" y="3374263"/>
                  </a:lnTo>
                  <a:lnTo>
                    <a:pt x="1448203" y="3378555"/>
                  </a:lnTo>
                  <a:lnTo>
                    <a:pt x="1454696" y="3380270"/>
                  </a:lnTo>
                  <a:lnTo>
                    <a:pt x="1452752" y="3387636"/>
                  </a:lnTo>
                  <a:close/>
                </a:path>
                <a:path w="3917950" h="3453765">
                  <a:moveTo>
                    <a:pt x="1482305" y="3395268"/>
                  </a:moveTo>
                  <a:lnTo>
                    <a:pt x="1469593" y="3392081"/>
                  </a:lnTo>
                  <a:lnTo>
                    <a:pt x="1460119" y="3389579"/>
                  </a:lnTo>
                  <a:lnTo>
                    <a:pt x="1462062" y="3382213"/>
                  </a:lnTo>
                  <a:lnTo>
                    <a:pt x="1471462" y="3384689"/>
                  </a:lnTo>
                  <a:lnTo>
                    <a:pt x="1484160" y="3387877"/>
                  </a:lnTo>
                  <a:lnTo>
                    <a:pt x="1482305" y="3395268"/>
                  </a:lnTo>
                  <a:close/>
                </a:path>
                <a:path w="3917950" h="3453765">
                  <a:moveTo>
                    <a:pt x="1511985" y="3402444"/>
                  </a:moveTo>
                  <a:lnTo>
                    <a:pt x="1493113" y="3397973"/>
                  </a:lnTo>
                  <a:lnTo>
                    <a:pt x="1489697" y="3397110"/>
                  </a:lnTo>
                  <a:lnTo>
                    <a:pt x="1491551" y="3389718"/>
                  </a:lnTo>
                  <a:lnTo>
                    <a:pt x="1494891" y="3390557"/>
                  </a:lnTo>
                  <a:lnTo>
                    <a:pt x="1513738" y="3395027"/>
                  </a:lnTo>
                  <a:lnTo>
                    <a:pt x="1511985" y="3402444"/>
                  </a:lnTo>
                  <a:close/>
                </a:path>
                <a:path w="3917950" h="3453765">
                  <a:moveTo>
                    <a:pt x="1541805" y="3409175"/>
                  </a:moveTo>
                  <a:lnTo>
                    <a:pt x="1540471" y="3408895"/>
                  </a:lnTo>
                  <a:lnTo>
                    <a:pt x="1519453" y="3404184"/>
                  </a:lnTo>
                  <a:lnTo>
                    <a:pt x="1521117" y="3396741"/>
                  </a:lnTo>
                  <a:lnTo>
                    <a:pt x="1543380" y="3401720"/>
                  </a:lnTo>
                  <a:lnTo>
                    <a:pt x="1541805" y="3409175"/>
                  </a:lnTo>
                  <a:close/>
                </a:path>
                <a:path w="3917950" h="3453765">
                  <a:moveTo>
                    <a:pt x="1571701" y="3415385"/>
                  </a:moveTo>
                  <a:lnTo>
                    <a:pt x="1564322" y="3413925"/>
                  </a:lnTo>
                  <a:lnTo>
                    <a:pt x="1549260" y="3410750"/>
                  </a:lnTo>
                  <a:lnTo>
                    <a:pt x="1550835" y="3403282"/>
                  </a:lnTo>
                  <a:lnTo>
                    <a:pt x="1565885" y="3406457"/>
                  </a:lnTo>
                  <a:lnTo>
                    <a:pt x="1573174" y="3407905"/>
                  </a:lnTo>
                  <a:lnTo>
                    <a:pt x="1571701" y="3415385"/>
                  </a:lnTo>
                  <a:close/>
                </a:path>
                <a:path w="3917950" h="3453765">
                  <a:moveTo>
                    <a:pt x="1601673" y="3421138"/>
                  </a:moveTo>
                  <a:lnTo>
                    <a:pt x="1588274" y="3418662"/>
                  </a:lnTo>
                  <a:lnTo>
                    <a:pt x="1579168" y="3416858"/>
                  </a:lnTo>
                  <a:lnTo>
                    <a:pt x="1580654" y="3409378"/>
                  </a:lnTo>
                  <a:lnTo>
                    <a:pt x="1589752" y="3411181"/>
                  </a:lnTo>
                  <a:lnTo>
                    <a:pt x="1603057" y="3413645"/>
                  </a:lnTo>
                  <a:lnTo>
                    <a:pt x="1601673" y="3421138"/>
                  </a:lnTo>
                  <a:close/>
                </a:path>
                <a:path w="3917950" h="3453765">
                  <a:moveTo>
                    <a:pt x="1631734" y="3426447"/>
                  </a:moveTo>
                  <a:lnTo>
                    <a:pt x="1612328" y="3423107"/>
                  </a:lnTo>
                  <a:lnTo>
                    <a:pt x="1609166" y="3422522"/>
                  </a:lnTo>
                  <a:lnTo>
                    <a:pt x="1610550" y="3415029"/>
                  </a:lnTo>
                  <a:lnTo>
                    <a:pt x="1613710" y="3415614"/>
                  </a:lnTo>
                  <a:lnTo>
                    <a:pt x="1633029" y="3418941"/>
                  </a:lnTo>
                  <a:lnTo>
                    <a:pt x="1631734" y="3426447"/>
                  </a:lnTo>
                  <a:close/>
                </a:path>
                <a:path w="3917950" h="3453765">
                  <a:moveTo>
                    <a:pt x="1661922" y="3431298"/>
                  </a:moveTo>
                  <a:lnTo>
                    <a:pt x="1639303" y="3427717"/>
                  </a:lnTo>
                  <a:lnTo>
                    <a:pt x="1640497" y="3420186"/>
                  </a:lnTo>
                  <a:lnTo>
                    <a:pt x="1661909" y="3423589"/>
                  </a:lnTo>
                  <a:lnTo>
                    <a:pt x="1663026" y="3423754"/>
                  </a:lnTo>
                  <a:lnTo>
                    <a:pt x="1661922" y="3431298"/>
                  </a:lnTo>
                  <a:close/>
                </a:path>
                <a:path w="3917950" h="3453765">
                  <a:moveTo>
                    <a:pt x="1692148" y="3435629"/>
                  </a:moveTo>
                  <a:lnTo>
                    <a:pt x="1685086" y="3434676"/>
                  </a:lnTo>
                  <a:lnTo>
                    <a:pt x="1669465" y="3432403"/>
                  </a:lnTo>
                  <a:lnTo>
                    <a:pt x="1670570" y="3424859"/>
                  </a:lnTo>
                  <a:lnTo>
                    <a:pt x="1686166" y="3427133"/>
                  </a:lnTo>
                  <a:lnTo>
                    <a:pt x="1693151" y="3428072"/>
                  </a:lnTo>
                  <a:lnTo>
                    <a:pt x="1692148" y="3435629"/>
                  </a:lnTo>
                  <a:close/>
                </a:path>
                <a:path w="3917950" h="3453765">
                  <a:moveTo>
                    <a:pt x="1722424" y="3439502"/>
                  </a:moveTo>
                  <a:lnTo>
                    <a:pt x="1709534" y="3437940"/>
                  </a:lnTo>
                  <a:lnTo>
                    <a:pt x="1699691" y="3436632"/>
                  </a:lnTo>
                  <a:lnTo>
                    <a:pt x="1700707" y="3429076"/>
                  </a:lnTo>
                  <a:lnTo>
                    <a:pt x="1710512" y="3430384"/>
                  </a:lnTo>
                  <a:lnTo>
                    <a:pt x="1723339" y="3431933"/>
                  </a:lnTo>
                  <a:lnTo>
                    <a:pt x="1722424" y="3439502"/>
                  </a:lnTo>
                  <a:close/>
                </a:path>
                <a:path w="3917950" h="3453765">
                  <a:moveTo>
                    <a:pt x="1752765" y="3442919"/>
                  </a:moveTo>
                  <a:lnTo>
                    <a:pt x="1734070" y="3440899"/>
                  </a:lnTo>
                  <a:lnTo>
                    <a:pt x="1729994" y="3440404"/>
                  </a:lnTo>
                  <a:lnTo>
                    <a:pt x="1730908" y="3432848"/>
                  </a:lnTo>
                  <a:lnTo>
                    <a:pt x="1734959" y="3433330"/>
                  </a:lnTo>
                  <a:lnTo>
                    <a:pt x="1753577" y="3435337"/>
                  </a:lnTo>
                  <a:lnTo>
                    <a:pt x="1752765" y="3442919"/>
                  </a:lnTo>
                  <a:close/>
                </a:path>
                <a:path w="3917950" h="3453765">
                  <a:moveTo>
                    <a:pt x="1783143" y="3445878"/>
                  </a:moveTo>
                  <a:lnTo>
                    <a:pt x="1760385" y="3443719"/>
                  </a:lnTo>
                  <a:lnTo>
                    <a:pt x="1761108" y="3436137"/>
                  </a:lnTo>
                  <a:lnTo>
                    <a:pt x="1783867" y="3438296"/>
                  </a:lnTo>
                  <a:lnTo>
                    <a:pt x="1783143" y="3445878"/>
                  </a:lnTo>
                  <a:close/>
                </a:path>
                <a:path w="3917950" h="3453765">
                  <a:moveTo>
                    <a:pt x="1813623" y="3448329"/>
                  </a:moveTo>
                  <a:lnTo>
                    <a:pt x="1808238" y="3447948"/>
                  </a:lnTo>
                  <a:lnTo>
                    <a:pt x="1790788" y="3446513"/>
                  </a:lnTo>
                  <a:lnTo>
                    <a:pt x="1791411" y="3438918"/>
                  </a:lnTo>
                  <a:lnTo>
                    <a:pt x="1808835" y="3440353"/>
                  </a:lnTo>
                  <a:lnTo>
                    <a:pt x="1814156" y="3440722"/>
                  </a:lnTo>
                  <a:lnTo>
                    <a:pt x="1813623" y="3448329"/>
                  </a:lnTo>
                  <a:close/>
                </a:path>
                <a:path w="3917950" h="3453765">
                  <a:moveTo>
                    <a:pt x="1844090" y="3450310"/>
                  </a:moveTo>
                  <a:lnTo>
                    <a:pt x="1833130" y="3449688"/>
                  </a:lnTo>
                  <a:lnTo>
                    <a:pt x="1821218" y="3448862"/>
                  </a:lnTo>
                  <a:lnTo>
                    <a:pt x="1821751" y="3441255"/>
                  </a:lnTo>
                  <a:lnTo>
                    <a:pt x="1833638" y="3442080"/>
                  </a:lnTo>
                  <a:lnTo>
                    <a:pt x="1844522" y="3442703"/>
                  </a:lnTo>
                  <a:lnTo>
                    <a:pt x="1844090" y="3450310"/>
                  </a:lnTo>
                  <a:close/>
                </a:path>
                <a:path w="3917950" h="3453765">
                  <a:moveTo>
                    <a:pt x="1874570" y="3451834"/>
                  </a:moveTo>
                  <a:lnTo>
                    <a:pt x="1858111" y="3451110"/>
                  </a:lnTo>
                  <a:lnTo>
                    <a:pt x="1851698" y="3450742"/>
                  </a:lnTo>
                  <a:lnTo>
                    <a:pt x="1852129" y="3443135"/>
                  </a:lnTo>
                  <a:lnTo>
                    <a:pt x="1858518" y="3443503"/>
                  </a:lnTo>
                  <a:lnTo>
                    <a:pt x="1874913" y="3444227"/>
                  </a:lnTo>
                  <a:lnTo>
                    <a:pt x="1874570" y="3451834"/>
                  </a:lnTo>
                  <a:close/>
                </a:path>
                <a:path w="3917950" h="3453765">
                  <a:moveTo>
                    <a:pt x="1905088" y="3452914"/>
                  </a:moveTo>
                  <a:lnTo>
                    <a:pt x="1882190" y="3452177"/>
                  </a:lnTo>
                  <a:lnTo>
                    <a:pt x="1882521" y="3444570"/>
                  </a:lnTo>
                  <a:lnTo>
                    <a:pt x="1905317" y="3445294"/>
                  </a:lnTo>
                  <a:lnTo>
                    <a:pt x="1905088" y="3452914"/>
                  </a:lnTo>
                  <a:close/>
                </a:path>
                <a:path w="3917950" h="3453765">
                  <a:moveTo>
                    <a:pt x="1935657" y="3453510"/>
                  </a:moveTo>
                  <a:lnTo>
                    <a:pt x="1933536" y="3453498"/>
                  </a:lnTo>
                  <a:lnTo>
                    <a:pt x="1912747" y="3453104"/>
                  </a:lnTo>
                  <a:lnTo>
                    <a:pt x="1912886" y="3445484"/>
                  </a:lnTo>
                  <a:lnTo>
                    <a:pt x="1933663" y="3445878"/>
                  </a:lnTo>
                  <a:lnTo>
                    <a:pt x="1935695" y="3445891"/>
                  </a:lnTo>
                  <a:lnTo>
                    <a:pt x="1935657" y="3453510"/>
                  </a:lnTo>
                  <a:close/>
                </a:path>
                <a:path w="3917950" h="3453765">
                  <a:moveTo>
                    <a:pt x="1966175" y="3453612"/>
                  </a:moveTo>
                  <a:lnTo>
                    <a:pt x="1943277" y="3453561"/>
                  </a:lnTo>
                  <a:lnTo>
                    <a:pt x="1943315" y="3445941"/>
                  </a:lnTo>
                  <a:lnTo>
                    <a:pt x="1966137" y="3445992"/>
                  </a:lnTo>
                  <a:lnTo>
                    <a:pt x="1966175" y="3453612"/>
                  </a:lnTo>
                  <a:close/>
                </a:path>
                <a:path w="3917950" h="3453765">
                  <a:moveTo>
                    <a:pt x="1973795" y="3453561"/>
                  </a:moveTo>
                  <a:lnTo>
                    <a:pt x="1973757" y="3445941"/>
                  </a:lnTo>
                  <a:lnTo>
                    <a:pt x="1984006" y="3445878"/>
                  </a:lnTo>
                  <a:lnTo>
                    <a:pt x="1996567" y="3445637"/>
                  </a:lnTo>
                  <a:lnTo>
                    <a:pt x="1996706" y="3453256"/>
                  </a:lnTo>
                  <a:lnTo>
                    <a:pt x="1984133" y="3453498"/>
                  </a:lnTo>
                  <a:lnTo>
                    <a:pt x="1973795" y="3453561"/>
                  </a:lnTo>
                  <a:close/>
                </a:path>
                <a:path w="3917950" h="3453765">
                  <a:moveTo>
                    <a:pt x="2004326" y="3453117"/>
                  </a:moveTo>
                  <a:lnTo>
                    <a:pt x="2004174" y="3445497"/>
                  </a:lnTo>
                  <a:lnTo>
                    <a:pt x="2009127" y="3445395"/>
                  </a:lnTo>
                  <a:lnTo>
                    <a:pt x="2026983" y="3444836"/>
                  </a:lnTo>
                  <a:lnTo>
                    <a:pt x="2027224" y="3452456"/>
                  </a:lnTo>
                  <a:lnTo>
                    <a:pt x="2009343" y="3453015"/>
                  </a:lnTo>
                  <a:lnTo>
                    <a:pt x="2004326" y="3453117"/>
                  </a:lnTo>
                  <a:close/>
                </a:path>
                <a:path w="3917950" h="3453765">
                  <a:moveTo>
                    <a:pt x="2034882" y="3452202"/>
                  </a:moveTo>
                  <a:lnTo>
                    <a:pt x="2034552" y="3444595"/>
                  </a:lnTo>
                  <a:lnTo>
                    <a:pt x="2057387" y="3443579"/>
                  </a:lnTo>
                  <a:lnTo>
                    <a:pt x="2057730" y="3451186"/>
                  </a:lnTo>
                  <a:lnTo>
                    <a:pt x="2034882" y="3452202"/>
                  </a:lnTo>
                  <a:close/>
                </a:path>
                <a:path w="3917950" h="3453765">
                  <a:moveTo>
                    <a:pt x="2065375" y="3450780"/>
                  </a:moveTo>
                  <a:lnTo>
                    <a:pt x="2064943" y="3443173"/>
                  </a:lnTo>
                  <a:lnTo>
                    <a:pt x="2084070" y="3442080"/>
                  </a:lnTo>
                  <a:lnTo>
                    <a:pt x="2087714" y="3441827"/>
                  </a:lnTo>
                  <a:lnTo>
                    <a:pt x="2088248" y="3449434"/>
                  </a:lnTo>
                  <a:lnTo>
                    <a:pt x="2084527" y="3449688"/>
                  </a:lnTo>
                  <a:lnTo>
                    <a:pt x="2065375" y="3450780"/>
                  </a:lnTo>
                  <a:close/>
                </a:path>
                <a:path w="3917950" h="3453765">
                  <a:moveTo>
                    <a:pt x="2095855" y="3448900"/>
                  </a:moveTo>
                  <a:lnTo>
                    <a:pt x="2095322" y="3441293"/>
                  </a:lnTo>
                  <a:lnTo>
                    <a:pt x="2108873" y="3440353"/>
                  </a:lnTo>
                  <a:lnTo>
                    <a:pt x="2118067" y="3439591"/>
                  </a:lnTo>
                  <a:lnTo>
                    <a:pt x="2118690" y="3447186"/>
                  </a:lnTo>
                  <a:lnTo>
                    <a:pt x="2109431" y="3447948"/>
                  </a:lnTo>
                  <a:lnTo>
                    <a:pt x="2095855" y="3448900"/>
                  </a:lnTo>
                  <a:close/>
                </a:path>
                <a:path w="3917950" h="3453765">
                  <a:moveTo>
                    <a:pt x="2126284" y="3446564"/>
                  </a:moveTo>
                  <a:lnTo>
                    <a:pt x="2125662" y="3438969"/>
                  </a:lnTo>
                  <a:lnTo>
                    <a:pt x="2133587" y="3438321"/>
                  </a:lnTo>
                  <a:lnTo>
                    <a:pt x="2148382" y="3436912"/>
                  </a:lnTo>
                  <a:lnTo>
                    <a:pt x="2149106" y="3444493"/>
                  </a:lnTo>
                  <a:lnTo>
                    <a:pt x="2134234" y="3445903"/>
                  </a:lnTo>
                  <a:lnTo>
                    <a:pt x="2126284" y="3446564"/>
                  </a:lnTo>
                  <a:close/>
                </a:path>
                <a:path w="3917950" h="3453765">
                  <a:moveTo>
                    <a:pt x="2178887" y="3435984"/>
                  </a:moveTo>
                  <a:lnTo>
                    <a:pt x="2158161" y="3435984"/>
                  </a:lnTo>
                  <a:lnTo>
                    <a:pt x="2178646" y="3433775"/>
                  </a:lnTo>
                  <a:lnTo>
                    <a:pt x="2178887" y="3435984"/>
                  </a:lnTo>
                  <a:close/>
                </a:path>
                <a:path w="3917950" h="3453765">
                  <a:moveTo>
                    <a:pt x="2156688" y="3443770"/>
                  </a:moveTo>
                  <a:lnTo>
                    <a:pt x="2155964" y="3436188"/>
                  </a:lnTo>
                  <a:lnTo>
                    <a:pt x="2158212" y="3435972"/>
                  </a:lnTo>
                  <a:lnTo>
                    <a:pt x="2178887" y="3435984"/>
                  </a:lnTo>
                  <a:lnTo>
                    <a:pt x="2179472" y="3441344"/>
                  </a:lnTo>
                  <a:lnTo>
                    <a:pt x="2158961" y="3443554"/>
                  </a:lnTo>
                  <a:lnTo>
                    <a:pt x="2156688" y="3443770"/>
                  </a:lnTo>
                  <a:close/>
                </a:path>
                <a:path w="3917950" h="3453765">
                  <a:moveTo>
                    <a:pt x="2187092" y="3440480"/>
                  </a:moveTo>
                  <a:lnTo>
                    <a:pt x="2186178" y="3432911"/>
                  </a:lnTo>
                  <a:lnTo>
                    <a:pt x="2207196" y="3430384"/>
                  </a:lnTo>
                  <a:lnTo>
                    <a:pt x="2208822" y="3430168"/>
                  </a:lnTo>
                  <a:lnTo>
                    <a:pt x="2209825" y="3437712"/>
                  </a:lnTo>
                  <a:lnTo>
                    <a:pt x="2208136" y="3437940"/>
                  </a:lnTo>
                  <a:lnTo>
                    <a:pt x="2187092" y="3440480"/>
                  </a:lnTo>
                  <a:close/>
                </a:path>
                <a:path w="3917950" h="3453765">
                  <a:moveTo>
                    <a:pt x="2217381" y="3436708"/>
                  </a:moveTo>
                  <a:lnTo>
                    <a:pt x="2216378" y="3429152"/>
                  </a:lnTo>
                  <a:lnTo>
                    <a:pt x="2231555" y="3427133"/>
                  </a:lnTo>
                  <a:lnTo>
                    <a:pt x="2238971" y="3426040"/>
                  </a:lnTo>
                  <a:lnTo>
                    <a:pt x="2240076" y="3433584"/>
                  </a:lnTo>
                  <a:lnTo>
                    <a:pt x="2232583" y="3434676"/>
                  </a:lnTo>
                  <a:lnTo>
                    <a:pt x="2217381" y="3436708"/>
                  </a:lnTo>
                  <a:close/>
                </a:path>
                <a:path w="3917950" h="3453765">
                  <a:moveTo>
                    <a:pt x="2247607" y="3432479"/>
                  </a:moveTo>
                  <a:lnTo>
                    <a:pt x="2246515" y="3424948"/>
                  </a:lnTo>
                  <a:lnTo>
                    <a:pt x="2255812" y="3423589"/>
                  </a:lnTo>
                  <a:lnTo>
                    <a:pt x="2269058" y="3421481"/>
                  </a:lnTo>
                  <a:lnTo>
                    <a:pt x="2270252" y="3429000"/>
                  </a:lnTo>
                  <a:lnTo>
                    <a:pt x="2256929" y="3431120"/>
                  </a:lnTo>
                  <a:lnTo>
                    <a:pt x="2247607" y="3432479"/>
                  </a:lnTo>
                  <a:close/>
                </a:path>
                <a:path w="3917950" h="3453765">
                  <a:moveTo>
                    <a:pt x="2299637" y="3419754"/>
                  </a:moveTo>
                  <a:lnTo>
                    <a:pt x="2279916" y="3419754"/>
                  </a:lnTo>
                  <a:lnTo>
                    <a:pt x="2299068" y="3416452"/>
                  </a:lnTo>
                  <a:lnTo>
                    <a:pt x="2299637" y="3419754"/>
                  </a:lnTo>
                  <a:close/>
                </a:path>
                <a:path w="3917950" h="3453765">
                  <a:moveTo>
                    <a:pt x="2277783" y="3427806"/>
                  </a:moveTo>
                  <a:lnTo>
                    <a:pt x="2276589" y="3420275"/>
                  </a:lnTo>
                  <a:lnTo>
                    <a:pt x="2279967" y="3419741"/>
                  </a:lnTo>
                  <a:lnTo>
                    <a:pt x="2299637" y="3419754"/>
                  </a:lnTo>
                  <a:lnTo>
                    <a:pt x="2300363" y="3423970"/>
                  </a:lnTo>
                  <a:lnTo>
                    <a:pt x="2281186" y="3427260"/>
                  </a:lnTo>
                  <a:lnTo>
                    <a:pt x="2277783" y="3427806"/>
                  </a:lnTo>
                  <a:close/>
                </a:path>
                <a:path w="3917950" h="3453765">
                  <a:moveTo>
                    <a:pt x="2329004" y="3411181"/>
                  </a:moveTo>
                  <a:lnTo>
                    <a:pt x="2327935" y="3411181"/>
                  </a:lnTo>
                  <a:lnTo>
                    <a:pt x="2328964" y="3410978"/>
                  </a:lnTo>
                  <a:lnTo>
                    <a:pt x="2329004" y="3411181"/>
                  </a:lnTo>
                  <a:close/>
                </a:path>
                <a:path w="3917950" h="3453765">
                  <a:moveTo>
                    <a:pt x="2307920" y="3422637"/>
                  </a:moveTo>
                  <a:lnTo>
                    <a:pt x="2306523" y="3415144"/>
                  </a:lnTo>
                  <a:lnTo>
                    <a:pt x="2327986" y="3411169"/>
                  </a:lnTo>
                  <a:lnTo>
                    <a:pt x="2329004" y="3411181"/>
                  </a:lnTo>
                  <a:lnTo>
                    <a:pt x="2330437" y="3418458"/>
                  </a:lnTo>
                  <a:lnTo>
                    <a:pt x="2307920" y="3422637"/>
                  </a:lnTo>
                  <a:close/>
                </a:path>
                <a:path w="3917950" h="3453765">
                  <a:moveTo>
                    <a:pt x="2359107" y="3406457"/>
                  </a:moveTo>
                  <a:lnTo>
                    <a:pt x="2351798" y="3406457"/>
                  </a:lnTo>
                  <a:lnTo>
                    <a:pt x="2358796" y="3404984"/>
                  </a:lnTo>
                  <a:lnTo>
                    <a:pt x="2359107" y="3406457"/>
                  </a:lnTo>
                  <a:close/>
                </a:path>
                <a:path w="3917950" h="3453765">
                  <a:moveTo>
                    <a:pt x="2337917" y="3416973"/>
                  </a:moveTo>
                  <a:lnTo>
                    <a:pt x="2336431" y="3409505"/>
                  </a:lnTo>
                  <a:lnTo>
                    <a:pt x="2351836" y="3406444"/>
                  </a:lnTo>
                  <a:lnTo>
                    <a:pt x="2359107" y="3406457"/>
                  </a:lnTo>
                  <a:lnTo>
                    <a:pt x="2360371" y="3412439"/>
                  </a:lnTo>
                  <a:lnTo>
                    <a:pt x="2353348" y="3413925"/>
                  </a:lnTo>
                  <a:lnTo>
                    <a:pt x="2337917" y="3416973"/>
                  </a:lnTo>
                  <a:close/>
                </a:path>
                <a:path w="3917950" h="3453765">
                  <a:moveTo>
                    <a:pt x="2389191" y="3401453"/>
                  </a:moveTo>
                  <a:lnTo>
                    <a:pt x="2375547" y="3401453"/>
                  </a:lnTo>
                  <a:lnTo>
                    <a:pt x="2388539" y="3398545"/>
                  </a:lnTo>
                  <a:lnTo>
                    <a:pt x="2389191" y="3401453"/>
                  </a:lnTo>
                  <a:close/>
                </a:path>
                <a:path w="3917950" h="3453765">
                  <a:moveTo>
                    <a:pt x="2367826" y="3410864"/>
                  </a:moveTo>
                  <a:lnTo>
                    <a:pt x="2366251" y="3403409"/>
                  </a:lnTo>
                  <a:lnTo>
                    <a:pt x="2375598" y="3401441"/>
                  </a:lnTo>
                  <a:lnTo>
                    <a:pt x="2389191" y="3401453"/>
                  </a:lnTo>
                  <a:lnTo>
                    <a:pt x="2390203" y="3405974"/>
                  </a:lnTo>
                  <a:lnTo>
                    <a:pt x="2377185" y="3408895"/>
                  </a:lnTo>
                  <a:lnTo>
                    <a:pt x="2367826" y="3410864"/>
                  </a:lnTo>
                  <a:close/>
                </a:path>
                <a:path w="3917950" h="3453765">
                  <a:moveTo>
                    <a:pt x="2419246" y="3396157"/>
                  </a:moveTo>
                  <a:lnTo>
                    <a:pt x="2399195" y="3396157"/>
                  </a:lnTo>
                  <a:lnTo>
                    <a:pt x="2418181" y="3391649"/>
                  </a:lnTo>
                  <a:lnTo>
                    <a:pt x="2419246" y="3396157"/>
                  </a:lnTo>
                  <a:close/>
                </a:path>
                <a:path w="3917950" h="3453765">
                  <a:moveTo>
                    <a:pt x="2397632" y="3404311"/>
                  </a:moveTo>
                  <a:lnTo>
                    <a:pt x="2395969" y="3396868"/>
                  </a:lnTo>
                  <a:lnTo>
                    <a:pt x="2399233" y="3396145"/>
                  </a:lnTo>
                  <a:lnTo>
                    <a:pt x="2419246" y="3396157"/>
                  </a:lnTo>
                  <a:lnTo>
                    <a:pt x="2419934" y="3399066"/>
                  </a:lnTo>
                  <a:lnTo>
                    <a:pt x="2400922" y="3403574"/>
                  </a:lnTo>
                  <a:lnTo>
                    <a:pt x="2397632" y="3404311"/>
                  </a:lnTo>
                  <a:close/>
                </a:path>
                <a:path w="3917950" h="3453765">
                  <a:moveTo>
                    <a:pt x="2447762" y="3384702"/>
                  </a:moveTo>
                  <a:lnTo>
                    <a:pt x="2446159" y="3384702"/>
                  </a:lnTo>
                  <a:lnTo>
                    <a:pt x="2447658" y="3384308"/>
                  </a:lnTo>
                  <a:lnTo>
                    <a:pt x="2447762" y="3384702"/>
                  </a:lnTo>
                  <a:close/>
                </a:path>
                <a:path w="3917950" h="3453765">
                  <a:moveTo>
                    <a:pt x="2427389" y="3397262"/>
                  </a:moveTo>
                  <a:lnTo>
                    <a:pt x="2425534" y="3389871"/>
                  </a:lnTo>
                  <a:lnTo>
                    <a:pt x="2446197" y="3384689"/>
                  </a:lnTo>
                  <a:lnTo>
                    <a:pt x="2447762" y="3384702"/>
                  </a:lnTo>
                  <a:lnTo>
                    <a:pt x="2449601" y="3391674"/>
                  </a:lnTo>
                  <a:lnTo>
                    <a:pt x="2448077" y="3392081"/>
                  </a:lnTo>
                  <a:lnTo>
                    <a:pt x="2427389" y="3397262"/>
                  </a:lnTo>
                  <a:close/>
                </a:path>
                <a:path w="3917950" h="3453765">
                  <a:moveTo>
                    <a:pt x="2456967" y="3389731"/>
                  </a:moveTo>
                  <a:lnTo>
                    <a:pt x="2455024" y="3382365"/>
                  </a:lnTo>
                  <a:lnTo>
                    <a:pt x="2469515" y="3378542"/>
                  </a:lnTo>
                  <a:lnTo>
                    <a:pt x="2477058" y="3376460"/>
                  </a:lnTo>
                  <a:lnTo>
                    <a:pt x="2479103" y="3383800"/>
                  </a:lnTo>
                  <a:lnTo>
                    <a:pt x="2471483" y="3385908"/>
                  </a:lnTo>
                  <a:lnTo>
                    <a:pt x="2456967" y="3389731"/>
                  </a:lnTo>
                  <a:close/>
                </a:path>
                <a:path w="3917950" h="3453765">
                  <a:moveTo>
                    <a:pt x="2469464" y="3378555"/>
                  </a:moveTo>
                  <a:close/>
                </a:path>
                <a:path w="3917950" h="3453765">
                  <a:moveTo>
                    <a:pt x="2486444" y="3381768"/>
                  </a:moveTo>
                  <a:lnTo>
                    <a:pt x="2484412" y="3374428"/>
                  </a:lnTo>
                  <a:lnTo>
                    <a:pt x="2492717" y="3372116"/>
                  </a:lnTo>
                  <a:lnTo>
                    <a:pt x="2506345" y="3368166"/>
                  </a:lnTo>
                  <a:lnTo>
                    <a:pt x="2508465" y="3375482"/>
                  </a:lnTo>
                  <a:lnTo>
                    <a:pt x="2494775" y="3379457"/>
                  </a:lnTo>
                  <a:lnTo>
                    <a:pt x="2486444" y="3381768"/>
                  </a:lnTo>
                  <a:close/>
                </a:path>
                <a:path w="3917950" h="3453765">
                  <a:moveTo>
                    <a:pt x="2492667" y="3372129"/>
                  </a:moveTo>
                  <a:close/>
                </a:path>
                <a:path w="3917950" h="3453765">
                  <a:moveTo>
                    <a:pt x="2515781" y="3373361"/>
                  </a:moveTo>
                  <a:lnTo>
                    <a:pt x="2513660" y="3366033"/>
                  </a:lnTo>
                  <a:lnTo>
                    <a:pt x="2515793" y="3365423"/>
                  </a:lnTo>
                  <a:lnTo>
                    <a:pt x="2535491" y="3359429"/>
                  </a:lnTo>
                  <a:lnTo>
                    <a:pt x="2537713" y="3366719"/>
                  </a:lnTo>
                  <a:lnTo>
                    <a:pt x="2515781" y="3373361"/>
                  </a:lnTo>
                  <a:close/>
                </a:path>
                <a:path w="3917950" h="3453765">
                  <a:moveTo>
                    <a:pt x="2515743" y="3365436"/>
                  </a:moveTo>
                  <a:close/>
                </a:path>
                <a:path w="3917950" h="3453765">
                  <a:moveTo>
                    <a:pt x="2545029" y="3364445"/>
                  </a:moveTo>
                  <a:lnTo>
                    <a:pt x="2542730" y="3357181"/>
                  </a:lnTo>
                  <a:lnTo>
                    <a:pt x="2561602" y="3351187"/>
                  </a:lnTo>
                  <a:lnTo>
                    <a:pt x="2564460" y="3350234"/>
                  </a:lnTo>
                  <a:lnTo>
                    <a:pt x="2566847" y="3357473"/>
                  </a:lnTo>
                  <a:lnTo>
                    <a:pt x="2563926" y="3358438"/>
                  </a:lnTo>
                  <a:lnTo>
                    <a:pt x="2545029" y="3364445"/>
                  </a:lnTo>
                  <a:close/>
                </a:path>
                <a:path w="3917950" h="3453765">
                  <a:moveTo>
                    <a:pt x="2561551" y="3351199"/>
                  </a:moveTo>
                  <a:close/>
                </a:path>
                <a:path w="3917950" h="3453765">
                  <a:moveTo>
                    <a:pt x="2594387" y="3343681"/>
                  </a:moveTo>
                  <a:lnTo>
                    <a:pt x="2584284" y="3343681"/>
                  </a:lnTo>
                  <a:lnTo>
                    <a:pt x="2593314" y="3340557"/>
                  </a:lnTo>
                  <a:lnTo>
                    <a:pt x="2594387" y="3343681"/>
                  </a:lnTo>
                  <a:close/>
                </a:path>
                <a:path w="3917950" h="3453765">
                  <a:moveTo>
                    <a:pt x="2574086" y="3355073"/>
                  </a:moveTo>
                  <a:lnTo>
                    <a:pt x="2571686" y="3347846"/>
                  </a:lnTo>
                  <a:lnTo>
                    <a:pt x="2584323" y="3343655"/>
                  </a:lnTo>
                  <a:lnTo>
                    <a:pt x="2594387" y="3343681"/>
                  </a:lnTo>
                  <a:lnTo>
                    <a:pt x="2595791" y="3347770"/>
                  </a:lnTo>
                  <a:lnTo>
                    <a:pt x="2586735" y="3350882"/>
                  </a:lnTo>
                  <a:lnTo>
                    <a:pt x="2574086" y="3355073"/>
                  </a:lnTo>
                  <a:close/>
                </a:path>
                <a:path w="3917950" h="3453765">
                  <a:moveTo>
                    <a:pt x="2603004" y="3345281"/>
                  </a:moveTo>
                  <a:lnTo>
                    <a:pt x="2600515" y="3338080"/>
                  </a:lnTo>
                  <a:lnTo>
                    <a:pt x="2606916" y="3335870"/>
                  </a:lnTo>
                  <a:lnTo>
                    <a:pt x="2622016" y="3330447"/>
                  </a:lnTo>
                  <a:lnTo>
                    <a:pt x="2624581" y="3337623"/>
                  </a:lnTo>
                  <a:lnTo>
                    <a:pt x="2609430" y="3343059"/>
                  </a:lnTo>
                  <a:lnTo>
                    <a:pt x="2603004" y="3345281"/>
                  </a:lnTo>
                  <a:close/>
                </a:path>
                <a:path w="3917950" h="3453765">
                  <a:moveTo>
                    <a:pt x="2606878" y="3335883"/>
                  </a:moveTo>
                  <a:close/>
                </a:path>
                <a:path w="3917950" h="3453765">
                  <a:moveTo>
                    <a:pt x="2631757" y="3335045"/>
                  </a:moveTo>
                  <a:lnTo>
                    <a:pt x="2629192" y="3327882"/>
                  </a:lnTo>
                  <a:lnTo>
                    <a:pt x="2650566" y="3319919"/>
                  </a:lnTo>
                  <a:lnTo>
                    <a:pt x="2653220" y="3327057"/>
                  </a:lnTo>
                  <a:lnTo>
                    <a:pt x="2631757" y="3335045"/>
                  </a:lnTo>
                  <a:close/>
                </a:path>
                <a:path w="3917950" h="3453765">
                  <a:moveTo>
                    <a:pt x="2660383" y="3324301"/>
                  </a:moveTo>
                  <a:lnTo>
                    <a:pt x="2657627" y="3317201"/>
                  </a:lnTo>
                  <a:lnTo>
                    <a:pt x="2673946" y="3310890"/>
                  </a:lnTo>
                  <a:lnTo>
                    <a:pt x="2678887" y="3308908"/>
                  </a:lnTo>
                  <a:lnTo>
                    <a:pt x="2681719" y="3315982"/>
                  </a:lnTo>
                  <a:lnTo>
                    <a:pt x="2676715" y="3317989"/>
                  </a:lnTo>
                  <a:lnTo>
                    <a:pt x="2660383" y="3324301"/>
                  </a:lnTo>
                  <a:close/>
                </a:path>
                <a:path w="3917950" h="3453765">
                  <a:moveTo>
                    <a:pt x="2673908" y="3310902"/>
                  </a:moveTo>
                  <a:close/>
                </a:path>
                <a:path w="3917950" h="3453765">
                  <a:moveTo>
                    <a:pt x="2708995" y="3302050"/>
                  </a:moveTo>
                  <a:lnTo>
                    <a:pt x="2695994" y="3302050"/>
                  </a:lnTo>
                  <a:lnTo>
                    <a:pt x="2707081" y="3297440"/>
                  </a:lnTo>
                  <a:lnTo>
                    <a:pt x="2708995" y="3302050"/>
                  </a:lnTo>
                  <a:close/>
                </a:path>
                <a:path w="3917950" h="3453765">
                  <a:moveTo>
                    <a:pt x="2688793" y="3313137"/>
                  </a:moveTo>
                  <a:lnTo>
                    <a:pt x="2685961" y="3306064"/>
                  </a:lnTo>
                  <a:lnTo>
                    <a:pt x="2696032" y="3302025"/>
                  </a:lnTo>
                  <a:lnTo>
                    <a:pt x="2708995" y="3302050"/>
                  </a:lnTo>
                  <a:lnTo>
                    <a:pt x="2710002" y="3304476"/>
                  </a:lnTo>
                  <a:lnTo>
                    <a:pt x="2698889" y="3309099"/>
                  </a:lnTo>
                  <a:lnTo>
                    <a:pt x="2688793" y="3313137"/>
                  </a:lnTo>
                  <a:close/>
                </a:path>
                <a:path w="3917950" h="3453765">
                  <a:moveTo>
                    <a:pt x="2717037" y="3301555"/>
                  </a:moveTo>
                  <a:lnTo>
                    <a:pt x="2714117" y="3294519"/>
                  </a:lnTo>
                  <a:lnTo>
                    <a:pt x="2717977" y="3292919"/>
                  </a:lnTo>
                  <a:lnTo>
                    <a:pt x="2735097" y="3285566"/>
                  </a:lnTo>
                  <a:lnTo>
                    <a:pt x="2738107" y="3292563"/>
                  </a:lnTo>
                  <a:lnTo>
                    <a:pt x="2720924" y="3299942"/>
                  </a:lnTo>
                  <a:lnTo>
                    <a:pt x="2717037" y="3301555"/>
                  </a:lnTo>
                  <a:close/>
                </a:path>
                <a:path w="3917950" h="3453765">
                  <a:moveTo>
                    <a:pt x="2717939" y="3292932"/>
                  </a:moveTo>
                  <a:close/>
                </a:path>
                <a:path w="3917950" h="3453765">
                  <a:moveTo>
                    <a:pt x="2745130" y="3289503"/>
                  </a:moveTo>
                  <a:lnTo>
                    <a:pt x="2742044" y="3282543"/>
                  </a:lnTo>
                  <a:lnTo>
                    <a:pt x="2761462" y="3273920"/>
                  </a:lnTo>
                  <a:lnTo>
                    <a:pt x="2762884" y="3273259"/>
                  </a:lnTo>
                  <a:lnTo>
                    <a:pt x="2766059" y="3280194"/>
                  </a:lnTo>
                  <a:lnTo>
                    <a:pt x="2764586" y="3280867"/>
                  </a:lnTo>
                  <a:lnTo>
                    <a:pt x="2745130" y="3289503"/>
                  </a:lnTo>
                  <a:close/>
                </a:path>
                <a:path w="3917950" h="3453765">
                  <a:moveTo>
                    <a:pt x="2761424" y="3273932"/>
                  </a:moveTo>
                  <a:close/>
                </a:path>
                <a:path w="3917950" h="3453765">
                  <a:moveTo>
                    <a:pt x="2792186" y="3264052"/>
                  </a:moveTo>
                  <a:lnTo>
                    <a:pt x="2782963" y="3264052"/>
                  </a:lnTo>
                  <a:lnTo>
                    <a:pt x="2790494" y="3260483"/>
                  </a:lnTo>
                  <a:lnTo>
                    <a:pt x="2792186" y="3264052"/>
                  </a:lnTo>
                  <a:close/>
                </a:path>
                <a:path w="3917950" h="3453765">
                  <a:moveTo>
                    <a:pt x="2772981" y="3277006"/>
                  </a:moveTo>
                  <a:lnTo>
                    <a:pt x="2769806" y="3270084"/>
                  </a:lnTo>
                  <a:lnTo>
                    <a:pt x="2783001" y="3264027"/>
                  </a:lnTo>
                  <a:lnTo>
                    <a:pt x="2792186" y="3264052"/>
                  </a:lnTo>
                  <a:lnTo>
                    <a:pt x="2793758" y="3267367"/>
                  </a:lnTo>
                  <a:lnTo>
                    <a:pt x="2786202" y="3270948"/>
                  </a:lnTo>
                  <a:lnTo>
                    <a:pt x="2772981" y="3277006"/>
                  </a:lnTo>
                  <a:close/>
                </a:path>
                <a:path w="3917950" h="3453765">
                  <a:moveTo>
                    <a:pt x="2821161" y="3253917"/>
                  </a:moveTo>
                  <a:lnTo>
                    <a:pt x="2804350" y="3253917"/>
                  </a:lnTo>
                  <a:lnTo>
                    <a:pt x="2817926" y="3247288"/>
                  </a:lnTo>
                  <a:lnTo>
                    <a:pt x="2821161" y="3253917"/>
                  </a:lnTo>
                  <a:close/>
                </a:path>
                <a:path w="3917950" h="3453765">
                  <a:moveTo>
                    <a:pt x="2800654" y="3264103"/>
                  </a:moveTo>
                  <a:lnTo>
                    <a:pt x="2797390" y="3257219"/>
                  </a:lnTo>
                  <a:lnTo>
                    <a:pt x="2804401" y="3253892"/>
                  </a:lnTo>
                  <a:lnTo>
                    <a:pt x="2821161" y="3253917"/>
                  </a:lnTo>
                  <a:lnTo>
                    <a:pt x="2821266" y="3254133"/>
                  </a:lnTo>
                  <a:lnTo>
                    <a:pt x="2807677" y="3260775"/>
                  </a:lnTo>
                  <a:lnTo>
                    <a:pt x="2800654" y="3264103"/>
                  </a:lnTo>
                  <a:close/>
                </a:path>
                <a:path w="3917950" h="3453765">
                  <a:moveTo>
                    <a:pt x="2842530" y="3243529"/>
                  </a:moveTo>
                  <a:lnTo>
                    <a:pt x="2825610" y="3243529"/>
                  </a:lnTo>
                  <a:lnTo>
                    <a:pt x="2845142" y="3233686"/>
                  </a:lnTo>
                  <a:lnTo>
                    <a:pt x="2848571" y="3240481"/>
                  </a:lnTo>
                  <a:lnTo>
                    <a:pt x="2842530" y="3243529"/>
                  </a:lnTo>
                  <a:close/>
                </a:path>
                <a:path w="3917950" h="3453765">
                  <a:moveTo>
                    <a:pt x="2828112" y="3250780"/>
                  </a:moveTo>
                  <a:lnTo>
                    <a:pt x="2824772" y="3243935"/>
                  </a:lnTo>
                  <a:lnTo>
                    <a:pt x="2825648" y="3243503"/>
                  </a:lnTo>
                  <a:lnTo>
                    <a:pt x="2842530" y="3243529"/>
                  </a:lnTo>
                  <a:lnTo>
                    <a:pt x="2829013" y="3250349"/>
                  </a:lnTo>
                  <a:lnTo>
                    <a:pt x="2828112" y="3250780"/>
                  </a:lnTo>
                  <a:close/>
                </a:path>
                <a:path w="3917950" h="3453765">
                  <a:moveTo>
                    <a:pt x="2873371" y="3222015"/>
                  </a:moveTo>
                  <a:lnTo>
                    <a:pt x="2867672" y="3222015"/>
                  </a:lnTo>
                  <a:lnTo>
                    <a:pt x="2872104" y="3219640"/>
                  </a:lnTo>
                  <a:lnTo>
                    <a:pt x="2873371" y="3222015"/>
                  </a:lnTo>
                  <a:close/>
                </a:path>
                <a:path w="3917950" h="3453765">
                  <a:moveTo>
                    <a:pt x="2855391" y="3236976"/>
                  </a:moveTo>
                  <a:lnTo>
                    <a:pt x="2851873" y="3230206"/>
                  </a:lnTo>
                  <a:lnTo>
                    <a:pt x="2867710" y="3221990"/>
                  </a:lnTo>
                  <a:lnTo>
                    <a:pt x="2873371" y="3222015"/>
                  </a:lnTo>
                  <a:lnTo>
                    <a:pt x="2875686" y="3226358"/>
                  </a:lnTo>
                  <a:lnTo>
                    <a:pt x="2871241" y="3228746"/>
                  </a:lnTo>
                  <a:lnTo>
                    <a:pt x="2855391" y="3236976"/>
                  </a:lnTo>
                  <a:close/>
                </a:path>
                <a:path w="3917950" h="3453765">
                  <a:moveTo>
                    <a:pt x="2882417" y="3222764"/>
                  </a:moveTo>
                  <a:lnTo>
                    <a:pt x="2878823" y="3216046"/>
                  </a:lnTo>
                  <a:lnTo>
                    <a:pt x="2888526" y="3210864"/>
                  </a:lnTo>
                  <a:lnTo>
                    <a:pt x="2898863" y="3205162"/>
                  </a:lnTo>
                  <a:lnTo>
                    <a:pt x="2902546" y="3211842"/>
                  </a:lnTo>
                  <a:lnTo>
                    <a:pt x="2892132" y="3217570"/>
                  </a:lnTo>
                  <a:lnTo>
                    <a:pt x="2882417" y="3222764"/>
                  </a:lnTo>
                  <a:close/>
                </a:path>
                <a:path w="3917950" h="3453765">
                  <a:moveTo>
                    <a:pt x="2888487" y="3210877"/>
                  </a:moveTo>
                  <a:close/>
                </a:path>
                <a:path w="3917950" h="3453765">
                  <a:moveTo>
                    <a:pt x="2924603" y="3199510"/>
                  </a:moveTo>
                  <a:lnTo>
                    <a:pt x="2909138" y="3199510"/>
                  </a:lnTo>
                  <a:lnTo>
                    <a:pt x="2925419" y="3190290"/>
                  </a:lnTo>
                  <a:lnTo>
                    <a:pt x="2929178" y="3196920"/>
                  </a:lnTo>
                  <a:lnTo>
                    <a:pt x="2924603" y="3199510"/>
                  </a:lnTo>
                  <a:close/>
                </a:path>
                <a:path w="3917950" h="3453765">
                  <a:moveTo>
                    <a:pt x="2909214" y="3208172"/>
                  </a:moveTo>
                  <a:lnTo>
                    <a:pt x="2905544" y="3201492"/>
                  </a:lnTo>
                  <a:lnTo>
                    <a:pt x="2909176" y="3199485"/>
                  </a:lnTo>
                  <a:lnTo>
                    <a:pt x="2924603" y="3199510"/>
                  </a:lnTo>
                  <a:lnTo>
                    <a:pt x="2912872" y="3206153"/>
                  </a:lnTo>
                  <a:lnTo>
                    <a:pt x="2909214" y="3208172"/>
                  </a:lnTo>
                  <a:close/>
                </a:path>
                <a:path w="3917950" h="3453765">
                  <a:moveTo>
                    <a:pt x="2935833" y="3193122"/>
                  </a:moveTo>
                  <a:lnTo>
                    <a:pt x="2931998" y="3186531"/>
                  </a:lnTo>
                  <a:lnTo>
                    <a:pt x="2950044" y="3176028"/>
                  </a:lnTo>
                  <a:lnTo>
                    <a:pt x="2951695" y="3175038"/>
                  </a:lnTo>
                  <a:lnTo>
                    <a:pt x="2955607" y="3181578"/>
                  </a:lnTo>
                  <a:lnTo>
                    <a:pt x="2935833" y="3193122"/>
                  </a:lnTo>
                  <a:close/>
                </a:path>
                <a:path w="3917950" h="3453765">
                  <a:moveTo>
                    <a:pt x="2949994" y="3176054"/>
                  </a:moveTo>
                  <a:close/>
                </a:path>
                <a:path w="3917950" h="3453765">
                  <a:moveTo>
                    <a:pt x="2980612" y="3163963"/>
                  </a:moveTo>
                  <a:lnTo>
                    <a:pt x="2970199" y="3163963"/>
                  </a:lnTo>
                  <a:lnTo>
                    <a:pt x="2977756" y="3159315"/>
                  </a:lnTo>
                  <a:lnTo>
                    <a:pt x="2980612" y="3163963"/>
                  </a:lnTo>
                  <a:close/>
                </a:path>
                <a:path w="3917950" h="3453765">
                  <a:moveTo>
                    <a:pt x="2962148" y="3177654"/>
                  </a:moveTo>
                  <a:lnTo>
                    <a:pt x="2958236" y="3171126"/>
                  </a:lnTo>
                  <a:lnTo>
                    <a:pt x="2970237" y="3163938"/>
                  </a:lnTo>
                  <a:lnTo>
                    <a:pt x="2980612" y="3163963"/>
                  </a:lnTo>
                  <a:lnTo>
                    <a:pt x="2981744" y="3165805"/>
                  </a:lnTo>
                  <a:lnTo>
                    <a:pt x="2974162" y="3170466"/>
                  </a:lnTo>
                  <a:lnTo>
                    <a:pt x="2962148" y="3177654"/>
                  </a:lnTo>
                  <a:close/>
                </a:path>
                <a:path w="3917950" h="3453765">
                  <a:moveTo>
                    <a:pt x="3004494" y="3151644"/>
                  </a:moveTo>
                  <a:lnTo>
                    <a:pt x="2990227" y="3151644"/>
                  </a:lnTo>
                  <a:lnTo>
                    <a:pt x="3003575" y="3143211"/>
                  </a:lnTo>
                  <a:lnTo>
                    <a:pt x="3007652" y="3149650"/>
                  </a:lnTo>
                  <a:lnTo>
                    <a:pt x="3004494" y="3151644"/>
                  </a:lnTo>
                  <a:close/>
                </a:path>
                <a:path w="3917950" h="3453765">
                  <a:moveTo>
                    <a:pt x="2988233" y="3161804"/>
                  </a:moveTo>
                  <a:lnTo>
                    <a:pt x="2984246" y="3155315"/>
                  </a:lnTo>
                  <a:lnTo>
                    <a:pt x="2990265" y="3151619"/>
                  </a:lnTo>
                  <a:lnTo>
                    <a:pt x="3004494" y="3151644"/>
                  </a:lnTo>
                  <a:lnTo>
                    <a:pt x="2994279" y="3158096"/>
                  </a:lnTo>
                  <a:lnTo>
                    <a:pt x="2988233" y="3161804"/>
                  </a:lnTo>
                  <a:close/>
                </a:path>
                <a:path w="3917950" h="3453765">
                  <a:moveTo>
                    <a:pt x="3014091" y="3145574"/>
                  </a:moveTo>
                  <a:lnTo>
                    <a:pt x="3010014" y="3139135"/>
                  </a:lnTo>
                  <a:lnTo>
                    <a:pt x="3029165" y="3126714"/>
                  </a:lnTo>
                  <a:lnTo>
                    <a:pt x="3033306" y="3133115"/>
                  </a:lnTo>
                  <a:lnTo>
                    <a:pt x="3014091" y="3145574"/>
                  </a:lnTo>
                  <a:close/>
                </a:path>
                <a:path w="3917950" h="3453765">
                  <a:moveTo>
                    <a:pt x="3056779" y="3113278"/>
                  </a:moveTo>
                  <a:lnTo>
                    <a:pt x="3049371" y="3113278"/>
                  </a:lnTo>
                  <a:lnTo>
                    <a:pt x="3054413" y="3109823"/>
                  </a:lnTo>
                  <a:lnTo>
                    <a:pt x="3056779" y="3113278"/>
                  </a:lnTo>
                  <a:close/>
                </a:path>
                <a:path w="3917950" h="3453765">
                  <a:moveTo>
                    <a:pt x="3049375" y="3113275"/>
                  </a:moveTo>
                  <a:close/>
                </a:path>
                <a:path w="3917950" h="3453765">
                  <a:moveTo>
                    <a:pt x="3039694" y="3128873"/>
                  </a:moveTo>
                  <a:lnTo>
                    <a:pt x="3035465" y="3122523"/>
                  </a:lnTo>
                  <a:lnTo>
                    <a:pt x="3049375" y="3113275"/>
                  </a:lnTo>
                  <a:lnTo>
                    <a:pt x="3056779" y="3113278"/>
                  </a:lnTo>
                  <a:lnTo>
                    <a:pt x="3058718" y="3116110"/>
                  </a:lnTo>
                  <a:lnTo>
                    <a:pt x="3053651" y="3119577"/>
                  </a:lnTo>
                  <a:lnTo>
                    <a:pt x="3039694" y="3128873"/>
                  </a:lnTo>
                  <a:close/>
                </a:path>
                <a:path w="3917950" h="3453765">
                  <a:moveTo>
                    <a:pt x="3065005" y="3111817"/>
                  </a:moveTo>
                  <a:lnTo>
                    <a:pt x="3060712" y="3105518"/>
                  </a:lnTo>
                  <a:lnTo>
                    <a:pt x="3068789" y="3100006"/>
                  </a:lnTo>
                  <a:lnTo>
                    <a:pt x="3079457" y="3092526"/>
                  </a:lnTo>
                  <a:lnTo>
                    <a:pt x="3083826" y="3098761"/>
                  </a:lnTo>
                  <a:lnTo>
                    <a:pt x="3073107" y="3106280"/>
                  </a:lnTo>
                  <a:lnTo>
                    <a:pt x="3065005" y="3111817"/>
                  </a:lnTo>
                  <a:close/>
                </a:path>
                <a:path w="3917950" h="3453765">
                  <a:moveTo>
                    <a:pt x="3068751" y="3100031"/>
                  </a:moveTo>
                  <a:close/>
                </a:path>
                <a:path w="3917950" h="3453765">
                  <a:moveTo>
                    <a:pt x="3090062" y="3094380"/>
                  </a:moveTo>
                  <a:lnTo>
                    <a:pt x="3085693" y="3088144"/>
                  </a:lnTo>
                  <a:lnTo>
                    <a:pt x="3088004" y="3086531"/>
                  </a:lnTo>
                  <a:lnTo>
                    <a:pt x="3104235" y="3074847"/>
                  </a:lnTo>
                  <a:lnTo>
                    <a:pt x="3108680" y="3081032"/>
                  </a:lnTo>
                  <a:lnTo>
                    <a:pt x="3092399" y="3092754"/>
                  </a:lnTo>
                  <a:lnTo>
                    <a:pt x="3090062" y="3094380"/>
                  </a:lnTo>
                  <a:close/>
                </a:path>
                <a:path w="3917950" h="3453765">
                  <a:moveTo>
                    <a:pt x="3087966" y="3086557"/>
                  </a:moveTo>
                  <a:close/>
                </a:path>
                <a:path w="3917950" h="3453765">
                  <a:moveTo>
                    <a:pt x="3130295" y="3058947"/>
                  </a:moveTo>
                  <a:lnTo>
                    <a:pt x="3125876" y="3058947"/>
                  </a:lnTo>
                  <a:lnTo>
                    <a:pt x="3128683" y="3056813"/>
                  </a:lnTo>
                  <a:lnTo>
                    <a:pt x="3130295" y="3058947"/>
                  </a:lnTo>
                  <a:close/>
                </a:path>
                <a:path w="3917950" h="3453765">
                  <a:moveTo>
                    <a:pt x="3114878" y="3076524"/>
                  </a:moveTo>
                  <a:lnTo>
                    <a:pt x="3110356" y="3070390"/>
                  </a:lnTo>
                  <a:lnTo>
                    <a:pt x="3125914" y="3058909"/>
                  </a:lnTo>
                  <a:lnTo>
                    <a:pt x="3130295" y="3058947"/>
                  </a:lnTo>
                  <a:lnTo>
                    <a:pt x="3133280" y="3062897"/>
                  </a:lnTo>
                  <a:lnTo>
                    <a:pt x="3130461" y="3065030"/>
                  </a:lnTo>
                  <a:lnTo>
                    <a:pt x="3114878" y="3076524"/>
                  </a:lnTo>
                  <a:close/>
                </a:path>
                <a:path w="3917950" h="3453765">
                  <a:moveTo>
                    <a:pt x="3139363" y="3058299"/>
                  </a:moveTo>
                  <a:lnTo>
                    <a:pt x="3134766" y="3052216"/>
                  </a:lnTo>
                  <a:lnTo>
                    <a:pt x="3144608" y="3044774"/>
                  </a:lnTo>
                  <a:lnTo>
                    <a:pt x="3152889" y="3038360"/>
                  </a:lnTo>
                  <a:lnTo>
                    <a:pt x="3157562" y="3044380"/>
                  </a:lnTo>
                  <a:lnTo>
                    <a:pt x="3149219" y="3050844"/>
                  </a:lnTo>
                  <a:lnTo>
                    <a:pt x="3139363" y="3058299"/>
                  </a:lnTo>
                  <a:close/>
                </a:path>
                <a:path w="3917950" h="3453765">
                  <a:moveTo>
                    <a:pt x="3144570" y="3044799"/>
                  </a:moveTo>
                  <a:close/>
                </a:path>
                <a:path w="3917950" h="3453765">
                  <a:moveTo>
                    <a:pt x="3175337" y="3030448"/>
                  </a:moveTo>
                  <a:lnTo>
                    <a:pt x="3163100" y="3030448"/>
                  </a:lnTo>
                  <a:lnTo>
                    <a:pt x="3176816" y="3019552"/>
                  </a:lnTo>
                  <a:lnTo>
                    <a:pt x="3181553" y="3025508"/>
                  </a:lnTo>
                  <a:lnTo>
                    <a:pt x="3175337" y="3030448"/>
                  </a:lnTo>
                  <a:close/>
                </a:path>
                <a:path w="3917950" h="3453765">
                  <a:moveTo>
                    <a:pt x="3163582" y="3039706"/>
                  </a:moveTo>
                  <a:lnTo>
                    <a:pt x="3158909" y="3033687"/>
                  </a:lnTo>
                  <a:lnTo>
                    <a:pt x="3163125" y="3030423"/>
                  </a:lnTo>
                  <a:lnTo>
                    <a:pt x="3175337" y="3030448"/>
                  </a:lnTo>
                  <a:lnTo>
                    <a:pt x="3167811" y="3036430"/>
                  </a:lnTo>
                  <a:lnTo>
                    <a:pt x="3163582" y="3039706"/>
                  </a:lnTo>
                  <a:close/>
                </a:path>
                <a:path w="3917950" h="3453765">
                  <a:moveTo>
                    <a:pt x="3187547" y="3020733"/>
                  </a:moveTo>
                  <a:lnTo>
                    <a:pt x="3182734" y="3014814"/>
                  </a:lnTo>
                  <a:lnTo>
                    <a:pt x="3199637" y="3001060"/>
                  </a:lnTo>
                  <a:lnTo>
                    <a:pt x="3200412" y="3000400"/>
                  </a:lnTo>
                  <a:lnTo>
                    <a:pt x="3205302" y="3006255"/>
                  </a:lnTo>
                  <a:lnTo>
                    <a:pt x="3187547" y="3020733"/>
                  </a:lnTo>
                  <a:close/>
                </a:path>
                <a:path w="3917950" h="3453765">
                  <a:moveTo>
                    <a:pt x="3199599" y="3001086"/>
                  </a:moveTo>
                  <a:close/>
                </a:path>
                <a:path w="3917950" h="3453765">
                  <a:moveTo>
                    <a:pt x="3228204" y="2986087"/>
                  </a:moveTo>
                  <a:lnTo>
                    <a:pt x="3217583" y="2986087"/>
                  </a:lnTo>
                  <a:lnTo>
                    <a:pt x="3223729" y="2980842"/>
                  </a:lnTo>
                  <a:lnTo>
                    <a:pt x="3228204" y="2986087"/>
                  </a:lnTo>
                  <a:close/>
                </a:path>
                <a:path w="3917950" h="3453765">
                  <a:moveTo>
                    <a:pt x="3211144" y="3001378"/>
                  </a:moveTo>
                  <a:lnTo>
                    <a:pt x="3206267" y="2995523"/>
                  </a:lnTo>
                  <a:lnTo>
                    <a:pt x="3217621" y="2986049"/>
                  </a:lnTo>
                  <a:lnTo>
                    <a:pt x="3228204" y="2986087"/>
                  </a:lnTo>
                  <a:lnTo>
                    <a:pt x="3228670" y="2986633"/>
                  </a:lnTo>
                  <a:lnTo>
                    <a:pt x="3222523" y="2991891"/>
                  </a:lnTo>
                  <a:lnTo>
                    <a:pt x="3211144" y="3001378"/>
                  </a:lnTo>
                  <a:close/>
                </a:path>
                <a:path w="3917950" h="3453765">
                  <a:moveTo>
                    <a:pt x="3246946" y="2970872"/>
                  </a:moveTo>
                  <a:lnTo>
                    <a:pt x="3235388" y="2970872"/>
                  </a:lnTo>
                  <a:lnTo>
                    <a:pt x="3246742" y="2960928"/>
                  </a:lnTo>
                  <a:lnTo>
                    <a:pt x="3251758" y="2966656"/>
                  </a:lnTo>
                  <a:lnTo>
                    <a:pt x="3246946" y="2970872"/>
                  </a:lnTo>
                  <a:close/>
                </a:path>
                <a:path w="3917950" h="3453765">
                  <a:moveTo>
                    <a:pt x="3234461" y="2981680"/>
                  </a:moveTo>
                  <a:lnTo>
                    <a:pt x="3229521" y="2975889"/>
                  </a:lnTo>
                  <a:lnTo>
                    <a:pt x="3235413" y="2970847"/>
                  </a:lnTo>
                  <a:lnTo>
                    <a:pt x="3246946" y="2970872"/>
                  </a:lnTo>
                  <a:lnTo>
                    <a:pt x="3240379" y="2976626"/>
                  </a:lnTo>
                  <a:lnTo>
                    <a:pt x="3234461" y="2981680"/>
                  </a:lnTo>
                  <a:close/>
                </a:path>
                <a:path w="3917950" h="3453765">
                  <a:moveTo>
                    <a:pt x="3257499" y="2961640"/>
                  </a:moveTo>
                  <a:lnTo>
                    <a:pt x="3252470" y="2955912"/>
                  </a:lnTo>
                  <a:lnTo>
                    <a:pt x="3253028" y="2955429"/>
                  </a:lnTo>
                  <a:lnTo>
                    <a:pt x="3269462" y="2940684"/>
                  </a:lnTo>
                  <a:lnTo>
                    <a:pt x="3274555" y="2946361"/>
                  </a:lnTo>
                  <a:lnTo>
                    <a:pt x="3257499" y="2961640"/>
                  </a:lnTo>
                  <a:close/>
                </a:path>
                <a:path w="3917950" h="3453765">
                  <a:moveTo>
                    <a:pt x="3252990" y="2955455"/>
                  </a:moveTo>
                  <a:close/>
                </a:path>
                <a:path w="3917950" h="3453765">
                  <a:moveTo>
                    <a:pt x="3295493" y="2923997"/>
                  </a:moveTo>
                  <a:lnTo>
                    <a:pt x="3287661" y="2923997"/>
                  </a:lnTo>
                  <a:lnTo>
                    <a:pt x="3291814" y="2920085"/>
                  </a:lnTo>
                  <a:lnTo>
                    <a:pt x="3295493" y="2923997"/>
                  </a:lnTo>
                  <a:close/>
                </a:path>
                <a:path w="3917950" h="3453765">
                  <a:moveTo>
                    <a:pt x="3280206" y="2941180"/>
                  </a:moveTo>
                  <a:lnTo>
                    <a:pt x="3275050" y="2935566"/>
                  </a:lnTo>
                  <a:lnTo>
                    <a:pt x="3287687" y="2923971"/>
                  </a:lnTo>
                  <a:lnTo>
                    <a:pt x="3295493" y="2923997"/>
                  </a:lnTo>
                  <a:lnTo>
                    <a:pt x="3297034" y="2925635"/>
                  </a:lnTo>
                  <a:lnTo>
                    <a:pt x="3292855" y="2929559"/>
                  </a:lnTo>
                  <a:lnTo>
                    <a:pt x="3280206" y="2941180"/>
                  </a:lnTo>
                  <a:close/>
                </a:path>
                <a:path w="3917950" h="3453765">
                  <a:moveTo>
                    <a:pt x="3315684" y="2907957"/>
                  </a:moveTo>
                  <a:lnTo>
                    <a:pt x="3304705" y="2907957"/>
                  </a:lnTo>
                  <a:lnTo>
                    <a:pt x="3313874" y="2899117"/>
                  </a:lnTo>
                  <a:lnTo>
                    <a:pt x="3319157" y="2904604"/>
                  </a:lnTo>
                  <a:lnTo>
                    <a:pt x="3315684" y="2907957"/>
                  </a:lnTo>
                  <a:close/>
                </a:path>
                <a:path w="3917950" h="3453765">
                  <a:moveTo>
                    <a:pt x="3302584" y="2920415"/>
                  </a:moveTo>
                  <a:lnTo>
                    <a:pt x="3297364" y="2914865"/>
                  </a:lnTo>
                  <a:lnTo>
                    <a:pt x="3304730" y="2907931"/>
                  </a:lnTo>
                  <a:lnTo>
                    <a:pt x="3315684" y="2907957"/>
                  </a:lnTo>
                  <a:lnTo>
                    <a:pt x="3309975" y="2913468"/>
                  </a:lnTo>
                  <a:lnTo>
                    <a:pt x="3302584" y="2920415"/>
                  </a:lnTo>
                  <a:close/>
                </a:path>
                <a:path w="3917950" h="3453765">
                  <a:moveTo>
                    <a:pt x="3324644" y="2899321"/>
                  </a:moveTo>
                  <a:lnTo>
                    <a:pt x="3319360" y="2893834"/>
                  </a:lnTo>
                  <a:lnTo>
                    <a:pt x="3321583" y="2891701"/>
                  </a:lnTo>
                  <a:lnTo>
                    <a:pt x="3335629" y="2877832"/>
                  </a:lnTo>
                  <a:lnTo>
                    <a:pt x="3340976" y="2883255"/>
                  </a:lnTo>
                  <a:lnTo>
                    <a:pt x="3326892" y="2897162"/>
                  </a:lnTo>
                  <a:lnTo>
                    <a:pt x="3324644" y="2899321"/>
                  </a:lnTo>
                  <a:close/>
                </a:path>
                <a:path w="3917950" h="3453765">
                  <a:moveTo>
                    <a:pt x="3321545" y="2891726"/>
                  </a:moveTo>
                  <a:close/>
                </a:path>
                <a:path w="3917950" h="3453765">
                  <a:moveTo>
                    <a:pt x="3346399" y="2877845"/>
                  </a:moveTo>
                  <a:lnTo>
                    <a:pt x="3340988" y="2872485"/>
                  </a:lnTo>
                  <a:lnTo>
                    <a:pt x="3354692" y="2858630"/>
                  </a:lnTo>
                  <a:lnTo>
                    <a:pt x="3357003" y="2856242"/>
                  </a:lnTo>
                  <a:lnTo>
                    <a:pt x="3362477" y="2861538"/>
                  </a:lnTo>
                  <a:lnTo>
                    <a:pt x="3360127" y="2863977"/>
                  </a:lnTo>
                  <a:lnTo>
                    <a:pt x="3346399" y="2877845"/>
                  </a:lnTo>
                  <a:close/>
                </a:path>
                <a:path w="3917950" h="3453765">
                  <a:moveTo>
                    <a:pt x="3354666" y="2858655"/>
                  </a:moveTo>
                  <a:close/>
                </a:path>
                <a:path w="3917950" h="3453765">
                  <a:moveTo>
                    <a:pt x="3367773" y="2856052"/>
                  </a:moveTo>
                  <a:lnTo>
                    <a:pt x="3362299" y="2850756"/>
                  </a:lnTo>
                  <a:lnTo>
                    <a:pt x="3370960" y="2841802"/>
                  </a:lnTo>
                  <a:lnTo>
                    <a:pt x="3378060" y="2834271"/>
                  </a:lnTo>
                  <a:lnTo>
                    <a:pt x="3383610" y="2839491"/>
                  </a:lnTo>
                  <a:lnTo>
                    <a:pt x="3376447" y="2847073"/>
                  </a:lnTo>
                  <a:lnTo>
                    <a:pt x="3367773" y="2856052"/>
                  </a:lnTo>
                  <a:close/>
                </a:path>
                <a:path w="3917950" h="3453765">
                  <a:moveTo>
                    <a:pt x="3370922" y="2841828"/>
                  </a:moveTo>
                  <a:close/>
                </a:path>
                <a:path w="3917950" h="3453765">
                  <a:moveTo>
                    <a:pt x="3388829" y="2833954"/>
                  </a:moveTo>
                  <a:lnTo>
                    <a:pt x="3383292" y="2828721"/>
                  </a:lnTo>
                  <a:lnTo>
                    <a:pt x="3387013" y="2824784"/>
                  </a:lnTo>
                  <a:lnTo>
                    <a:pt x="3398799" y="2811983"/>
                  </a:lnTo>
                  <a:lnTo>
                    <a:pt x="3404400" y="2817152"/>
                  </a:lnTo>
                  <a:lnTo>
                    <a:pt x="3392576" y="2829991"/>
                  </a:lnTo>
                  <a:lnTo>
                    <a:pt x="3388829" y="2833954"/>
                  </a:lnTo>
                  <a:close/>
                </a:path>
                <a:path w="3917950" h="3453765">
                  <a:moveTo>
                    <a:pt x="3386988" y="2824810"/>
                  </a:moveTo>
                  <a:close/>
                </a:path>
                <a:path w="3917950" h="3453765">
                  <a:moveTo>
                    <a:pt x="3409581" y="2811500"/>
                  </a:moveTo>
                  <a:lnTo>
                    <a:pt x="3403917" y="2806407"/>
                  </a:lnTo>
                  <a:lnTo>
                    <a:pt x="3418522" y="2790164"/>
                  </a:lnTo>
                  <a:lnTo>
                    <a:pt x="3419157" y="2789428"/>
                  </a:lnTo>
                  <a:lnTo>
                    <a:pt x="3424885" y="2794457"/>
                  </a:lnTo>
                  <a:lnTo>
                    <a:pt x="3424199" y="2795244"/>
                  </a:lnTo>
                  <a:lnTo>
                    <a:pt x="3409581" y="2811500"/>
                  </a:lnTo>
                  <a:close/>
                </a:path>
                <a:path w="3917950" h="3453765">
                  <a:moveTo>
                    <a:pt x="3418484" y="2790202"/>
                  </a:moveTo>
                  <a:close/>
                </a:path>
                <a:path w="3917950" h="3453765">
                  <a:moveTo>
                    <a:pt x="3429914" y="2788729"/>
                  </a:moveTo>
                  <a:lnTo>
                    <a:pt x="3424186" y="2783713"/>
                  </a:lnTo>
                  <a:lnTo>
                    <a:pt x="3433965" y="2772575"/>
                  </a:lnTo>
                  <a:lnTo>
                    <a:pt x="3439172" y="2766504"/>
                  </a:lnTo>
                  <a:lnTo>
                    <a:pt x="3444951" y="2771457"/>
                  </a:lnTo>
                  <a:lnTo>
                    <a:pt x="3439706" y="2777578"/>
                  </a:lnTo>
                  <a:lnTo>
                    <a:pt x="3429914" y="2788729"/>
                  </a:lnTo>
                  <a:close/>
                </a:path>
                <a:path w="3917950" h="3453765">
                  <a:moveTo>
                    <a:pt x="3433927" y="2772613"/>
                  </a:moveTo>
                  <a:close/>
                </a:path>
                <a:path w="3917950" h="3453765">
                  <a:moveTo>
                    <a:pt x="3459097" y="2754833"/>
                  </a:moveTo>
                  <a:lnTo>
                    <a:pt x="3449167" y="2754833"/>
                  </a:lnTo>
                  <a:lnTo>
                    <a:pt x="3458832" y="2743276"/>
                  </a:lnTo>
                  <a:lnTo>
                    <a:pt x="3464674" y="2748165"/>
                  </a:lnTo>
                  <a:lnTo>
                    <a:pt x="3459097" y="2754833"/>
                  </a:lnTo>
                  <a:close/>
                </a:path>
                <a:path w="3917950" h="3453765">
                  <a:moveTo>
                    <a:pt x="3449916" y="2765679"/>
                  </a:moveTo>
                  <a:lnTo>
                    <a:pt x="3444125" y="2760713"/>
                  </a:lnTo>
                  <a:lnTo>
                    <a:pt x="3449193" y="2754795"/>
                  </a:lnTo>
                  <a:lnTo>
                    <a:pt x="3459097" y="2754833"/>
                  </a:lnTo>
                  <a:lnTo>
                    <a:pt x="3454996" y="2759735"/>
                  </a:lnTo>
                  <a:lnTo>
                    <a:pt x="3449916" y="2765679"/>
                  </a:lnTo>
                  <a:close/>
                </a:path>
                <a:path w="3917950" h="3453765">
                  <a:moveTo>
                    <a:pt x="3474033" y="2736875"/>
                  </a:moveTo>
                  <a:lnTo>
                    <a:pt x="3464191" y="2736875"/>
                  </a:lnTo>
                  <a:lnTo>
                    <a:pt x="3478161" y="2719768"/>
                  </a:lnTo>
                  <a:lnTo>
                    <a:pt x="3484067" y="2724581"/>
                  </a:lnTo>
                  <a:lnTo>
                    <a:pt x="3474033" y="2736875"/>
                  </a:lnTo>
                  <a:close/>
                </a:path>
                <a:path w="3917950" h="3453765">
                  <a:moveTo>
                    <a:pt x="3469563" y="2742323"/>
                  </a:moveTo>
                  <a:lnTo>
                    <a:pt x="3463721" y="2737434"/>
                  </a:lnTo>
                  <a:lnTo>
                    <a:pt x="3464217" y="2736837"/>
                  </a:lnTo>
                  <a:lnTo>
                    <a:pt x="3474033" y="2736875"/>
                  </a:lnTo>
                  <a:lnTo>
                    <a:pt x="3470084" y="2741714"/>
                  </a:lnTo>
                  <a:lnTo>
                    <a:pt x="3469563" y="2742323"/>
                  </a:lnTo>
                  <a:close/>
                </a:path>
                <a:path w="3917950" h="3453765">
                  <a:moveTo>
                    <a:pt x="3502772" y="2700413"/>
                  </a:moveTo>
                  <a:lnTo>
                    <a:pt x="3493604" y="2700413"/>
                  </a:lnTo>
                  <a:lnTo>
                    <a:pt x="3497059" y="2695968"/>
                  </a:lnTo>
                  <a:lnTo>
                    <a:pt x="3502772" y="2700413"/>
                  </a:lnTo>
                  <a:close/>
                </a:path>
                <a:path w="3917950" h="3453765">
                  <a:moveTo>
                    <a:pt x="3488855" y="2718600"/>
                  </a:moveTo>
                  <a:lnTo>
                    <a:pt x="3482898" y="2713850"/>
                  </a:lnTo>
                  <a:lnTo>
                    <a:pt x="3493630" y="2700375"/>
                  </a:lnTo>
                  <a:lnTo>
                    <a:pt x="3502772" y="2700413"/>
                  </a:lnTo>
                  <a:lnTo>
                    <a:pt x="3503066" y="2700642"/>
                  </a:lnTo>
                  <a:lnTo>
                    <a:pt x="3499599" y="2705100"/>
                  </a:lnTo>
                  <a:lnTo>
                    <a:pt x="3488855" y="2718600"/>
                  </a:lnTo>
                  <a:close/>
                </a:path>
                <a:path w="3917950" h="3453765">
                  <a:moveTo>
                    <a:pt x="3517544" y="2681909"/>
                  </a:moveTo>
                  <a:lnTo>
                    <a:pt x="3507981" y="2681909"/>
                  </a:lnTo>
                  <a:lnTo>
                    <a:pt x="3515613" y="2671838"/>
                  </a:lnTo>
                  <a:lnTo>
                    <a:pt x="3521684" y="2676448"/>
                  </a:lnTo>
                  <a:lnTo>
                    <a:pt x="3517544" y="2681909"/>
                  </a:lnTo>
                  <a:close/>
                </a:path>
                <a:path w="3917950" h="3453765">
                  <a:moveTo>
                    <a:pt x="3507752" y="2694622"/>
                  </a:moveTo>
                  <a:lnTo>
                    <a:pt x="3501732" y="2689948"/>
                  </a:lnTo>
                  <a:lnTo>
                    <a:pt x="3508006" y="2681871"/>
                  </a:lnTo>
                  <a:lnTo>
                    <a:pt x="3517544" y="2681909"/>
                  </a:lnTo>
                  <a:lnTo>
                    <a:pt x="3514039" y="2686532"/>
                  </a:lnTo>
                  <a:lnTo>
                    <a:pt x="3507752" y="2694622"/>
                  </a:lnTo>
                  <a:close/>
                </a:path>
                <a:path w="3917950" h="3453765">
                  <a:moveTo>
                    <a:pt x="3531616" y="2663240"/>
                  </a:moveTo>
                  <a:lnTo>
                    <a:pt x="3522141" y="2663240"/>
                  </a:lnTo>
                  <a:lnTo>
                    <a:pt x="3533813" y="2647454"/>
                  </a:lnTo>
                  <a:lnTo>
                    <a:pt x="3539947" y="2651988"/>
                  </a:lnTo>
                  <a:lnTo>
                    <a:pt x="3531616" y="2663240"/>
                  </a:lnTo>
                  <a:close/>
                </a:path>
                <a:path w="3917950" h="3453765">
                  <a:moveTo>
                    <a:pt x="3526294" y="2670378"/>
                  </a:moveTo>
                  <a:lnTo>
                    <a:pt x="3520224" y="2665768"/>
                  </a:lnTo>
                  <a:lnTo>
                    <a:pt x="3522167" y="2663202"/>
                  </a:lnTo>
                  <a:lnTo>
                    <a:pt x="3531616" y="2663240"/>
                  </a:lnTo>
                  <a:lnTo>
                    <a:pt x="3528250" y="2667787"/>
                  </a:lnTo>
                  <a:lnTo>
                    <a:pt x="3526294" y="2670378"/>
                  </a:lnTo>
                  <a:close/>
                </a:path>
                <a:path w="3917950" h="3453765">
                  <a:moveTo>
                    <a:pt x="3555213" y="2625356"/>
                  </a:moveTo>
                  <a:lnTo>
                    <a:pt x="3549802" y="2625356"/>
                  </a:lnTo>
                  <a:lnTo>
                    <a:pt x="3551605" y="2622816"/>
                  </a:lnTo>
                  <a:lnTo>
                    <a:pt x="3555213" y="2625356"/>
                  </a:lnTo>
                  <a:close/>
                </a:path>
                <a:path w="3917950" h="3453765">
                  <a:moveTo>
                    <a:pt x="3544468" y="2645791"/>
                  </a:moveTo>
                  <a:lnTo>
                    <a:pt x="3538283" y="2641333"/>
                  </a:lnTo>
                  <a:lnTo>
                    <a:pt x="3549827" y="2625318"/>
                  </a:lnTo>
                  <a:lnTo>
                    <a:pt x="3555213" y="2625356"/>
                  </a:lnTo>
                  <a:lnTo>
                    <a:pt x="3557828" y="2627198"/>
                  </a:lnTo>
                  <a:lnTo>
                    <a:pt x="3556025" y="2629763"/>
                  </a:lnTo>
                  <a:lnTo>
                    <a:pt x="3544468" y="2645791"/>
                  </a:lnTo>
                  <a:close/>
                </a:path>
                <a:path w="3917950" h="3453765">
                  <a:moveTo>
                    <a:pt x="3572542" y="2606166"/>
                  </a:moveTo>
                  <a:lnTo>
                    <a:pt x="3563302" y="2606166"/>
                  </a:lnTo>
                  <a:lnTo>
                    <a:pt x="3569004" y="2597848"/>
                  </a:lnTo>
                  <a:lnTo>
                    <a:pt x="3575291" y="2602153"/>
                  </a:lnTo>
                  <a:lnTo>
                    <a:pt x="3572542" y="2606166"/>
                  </a:lnTo>
                  <a:close/>
                </a:path>
                <a:path w="3917950" h="3453765">
                  <a:moveTo>
                    <a:pt x="3562210" y="2620962"/>
                  </a:moveTo>
                  <a:lnTo>
                    <a:pt x="3555987" y="2616580"/>
                  </a:lnTo>
                  <a:lnTo>
                    <a:pt x="3563327" y="2606128"/>
                  </a:lnTo>
                  <a:lnTo>
                    <a:pt x="3572542" y="2606166"/>
                  </a:lnTo>
                  <a:lnTo>
                    <a:pt x="3569576" y="2610497"/>
                  </a:lnTo>
                  <a:lnTo>
                    <a:pt x="3562210" y="2620962"/>
                  </a:lnTo>
                  <a:close/>
                </a:path>
                <a:path w="3917950" h="3453765">
                  <a:moveTo>
                    <a:pt x="3585728" y="2586812"/>
                  </a:moveTo>
                  <a:lnTo>
                    <a:pt x="3576574" y="2586812"/>
                  </a:lnTo>
                  <a:lnTo>
                    <a:pt x="3586048" y="2572626"/>
                  </a:lnTo>
                  <a:lnTo>
                    <a:pt x="3592372" y="2576855"/>
                  </a:lnTo>
                  <a:lnTo>
                    <a:pt x="3585728" y="2586812"/>
                  </a:lnTo>
                  <a:close/>
                </a:path>
                <a:path w="3917950" h="3453765">
                  <a:moveTo>
                    <a:pt x="3579596" y="2595867"/>
                  </a:moveTo>
                  <a:lnTo>
                    <a:pt x="3573310" y="2591562"/>
                  </a:lnTo>
                  <a:lnTo>
                    <a:pt x="3576599" y="2586774"/>
                  </a:lnTo>
                  <a:lnTo>
                    <a:pt x="3585728" y="2586812"/>
                  </a:lnTo>
                  <a:lnTo>
                    <a:pt x="3582898" y="2591054"/>
                  </a:lnTo>
                  <a:lnTo>
                    <a:pt x="3579596" y="2595867"/>
                  </a:lnTo>
                  <a:close/>
                </a:path>
                <a:path w="3917950" h="3453765">
                  <a:moveTo>
                    <a:pt x="3596627" y="2570479"/>
                  </a:moveTo>
                  <a:lnTo>
                    <a:pt x="3590239" y="2566327"/>
                  </a:lnTo>
                  <a:lnTo>
                    <a:pt x="3602456" y="2547543"/>
                  </a:lnTo>
                  <a:lnTo>
                    <a:pt x="3602672" y="2547200"/>
                  </a:lnTo>
                  <a:lnTo>
                    <a:pt x="3609111" y="2551277"/>
                  </a:lnTo>
                  <a:lnTo>
                    <a:pt x="3596627" y="2570479"/>
                  </a:lnTo>
                  <a:close/>
                </a:path>
                <a:path w="3917950" h="3453765">
                  <a:moveTo>
                    <a:pt x="3602431" y="2547581"/>
                  </a:moveTo>
                  <a:close/>
                </a:path>
                <a:path w="3917950" h="3453765">
                  <a:moveTo>
                    <a:pt x="3613188" y="2544838"/>
                  </a:moveTo>
                  <a:lnTo>
                    <a:pt x="3606749" y="2540762"/>
                  </a:lnTo>
                  <a:lnTo>
                    <a:pt x="3615029" y="2527693"/>
                  </a:lnTo>
                  <a:lnTo>
                    <a:pt x="3618890" y="2521445"/>
                  </a:lnTo>
                  <a:lnTo>
                    <a:pt x="3625367" y="2525445"/>
                  </a:lnTo>
                  <a:lnTo>
                    <a:pt x="3621481" y="2531744"/>
                  </a:lnTo>
                  <a:lnTo>
                    <a:pt x="3613188" y="2544838"/>
                  </a:lnTo>
                  <a:close/>
                </a:path>
                <a:path w="3917950" h="3453765">
                  <a:moveTo>
                    <a:pt x="3615004" y="2527731"/>
                  </a:moveTo>
                  <a:close/>
                </a:path>
                <a:path w="3917950" h="3453765">
                  <a:moveTo>
                    <a:pt x="3636241" y="2507716"/>
                  </a:moveTo>
                  <a:lnTo>
                    <a:pt x="3627361" y="2507716"/>
                  </a:lnTo>
                  <a:lnTo>
                    <a:pt x="3634714" y="2495448"/>
                  </a:lnTo>
                  <a:lnTo>
                    <a:pt x="3641255" y="2499372"/>
                  </a:lnTo>
                  <a:lnTo>
                    <a:pt x="3636241" y="2507716"/>
                  </a:lnTo>
                  <a:close/>
                </a:path>
                <a:path w="3917950" h="3453765">
                  <a:moveTo>
                    <a:pt x="3629367" y="2518956"/>
                  </a:moveTo>
                  <a:lnTo>
                    <a:pt x="3622890" y="2514955"/>
                  </a:lnTo>
                  <a:lnTo>
                    <a:pt x="3627374" y="2507665"/>
                  </a:lnTo>
                  <a:lnTo>
                    <a:pt x="3636241" y="2507716"/>
                  </a:lnTo>
                  <a:lnTo>
                    <a:pt x="3633876" y="2511653"/>
                  </a:lnTo>
                  <a:lnTo>
                    <a:pt x="3629367" y="2518956"/>
                  </a:lnTo>
                  <a:close/>
                </a:path>
                <a:path w="3917950" h="3453765">
                  <a:moveTo>
                    <a:pt x="3645166" y="2492832"/>
                  </a:moveTo>
                  <a:lnTo>
                    <a:pt x="3638638" y="2488907"/>
                  </a:lnTo>
                  <a:lnTo>
                    <a:pt x="3639489" y="2487498"/>
                  </a:lnTo>
                  <a:lnTo>
                    <a:pt x="3650157" y="2469222"/>
                  </a:lnTo>
                  <a:lnTo>
                    <a:pt x="3656736" y="2473070"/>
                  </a:lnTo>
                  <a:lnTo>
                    <a:pt x="3646030" y="2491397"/>
                  </a:lnTo>
                  <a:lnTo>
                    <a:pt x="3645166" y="2492832"/>
                  </a:lnTo>
                  <a:close/>
                </a:path>
                <a:path w="3917950" h="3453765">
                  <a:moveTo>
                    <a:pt x="3639464" y="2487536"/>
                  </a:moveTo>
                  <a:close/>
                </a:path>
                <a:path w="3917950" h="3453765">
                  <a:moveTo>
                    <a:pt x="3660546" y="2466416"/>
                  </a:moveTo>
                  <a:lnTo>
                    <a:pt x="3653917" y="2462656"/>
                  </a:lnTo>
                  <a:lnTo>
                    <a:pt x="3663105" y="2446464"/>
                  </a:lnTo>
                  <a:lnTo>
                    <a:pt x="3665143" y="2442781"/>
                  </a:lnTo>
                  <a:lnTo>
                    <a:pt x="3671811" y="2446464"/>
                  </a:lnTo>
                  <a:lnTo>
                    <a:pt x="3669639" y="2450414"/>
                  </a:lnTo>
                  <a:lnTo>
                    <a:pt x="3660546" y="2466416"/>
                  </a:lnTo>
                  <a:close/>
                </a:path>
                <a:path w="3917950" h="3453765">
                  <a:moveTo>
                    <a:pt x="3662972" y="2446705"/>
                  </a:moveTo>
                  <a:close/>
                </a:path>
                <a:path w="3917950" h="3453765">
                  <a:moveTo>
                    <a:pt x="3675494" y="2439796"/>
                  </a:moveTo>
                  <a:lnTo>
                    <a:pt x="3668826" y="2436114"/>
                  </a:lnTo>
                  <a:lnTo>
                    <a:pt x="3674389" y="2426030"/>
                  </a:lnTo>
                  <a:lnTo>
                    <a:pt x="3679723" y="2416073"/>
                  </a:lnTo>
                  <a:lnTo>
                    <a:pt x="3686441" y="2419680"/>
                  </a:lnTo>
                  <a:lnTo>
                    <a:pt x="3681069" y="2429687"/>
                  </a:lnTo>
                  <a:lnTo>
                    <a:pt x="3675494" y="2439796"/>
                  </a:lnTo>
                  <a:close/>
                </a:path>
                <a:path w="3917950" h="3453765">
                  <a:moveTo>
                    <a:pt x="3674363" y="2426068"/>
                  </a:moveTo>
                  <a:close/>
                </a:path>
                <a:path w="3917950" h="3453765">
                  <a:moveTo>
                    <a:pt x="3690035" y="2412961"/>
                  </a:moveTo>
                  <a:lnTo>
                    <a:pt x="3683330" y="2409355"/>
                  </a:lnTo>
                  <a:lnTo>
                    <a:pt x="3685540" y="2405240"/>
                  </a:lnTo>
                  <a:lnTo>
                    <a:pt x="3693909" y="2389149"/>
                  </a:lnTo>
                  <a:lnTo>
                    <a:pt x="3700665" y="2392667"/>
                  </a:lnTo>
                  <a:lnTo>
                    <a:pt x="3692258" y="2408821"/>
                  </a:lnTo>
                  <a:lnTo>
                    <a:pt x="3690035" y="2412961"/>
                  </a:lnTo>
                  <a:close/>
                </a:path>
                <a:path w="3917950" h="3453765">
                  <a:moveTo>
                    <a:pt x="3685514" y="2405278"/>
                  </a:moveTo>
                  <a:close/>
                </a:path>
                <a:path w="3917950" h="3453765">
                  <a:moveTo>
                    <a:pt x="3710100" y="2363241"/>
                  </a:moveTo>
                  <a:lnTo>
                    <a:pt x="3707079" y="2363241"/>
                  </a:lnTo>
                  <a:lnTo>
                    <a:pt x="3707663" y="2362047"/>
                  </a:lnTo>
                  <a:lnTo>
                    <a:pt x="3710100" y="2363241"/>
                  </a:lnTo>
                  <a:close/>
                </a:path>
                <a:path w="3917950" h="3453765">
                  <a:moveTo>
                    <a:pt x="3704183" y="2385860"/>
                  </a:moveTo>
                  <a:lnTo>
                    <a:pt x="3697389" y="2382418"/>
                  </a:lnTo>
                  <a:lnTo>
                    <a:pt x="3707091" y="2363203"/>
                  </a:lnTo>
                  <a:lnTo>
                    <a:pt x="3710100" y="2363241"/>
                  </a:lnTo>
                  <a:lnTo>
                    <a:pt x="3714508" y="2365400"/>
                  </a:lnTo>
                  <a:lnTo>
                    <a:pt x="3713911" y="2366619"/>
                  </a:lnTo>
                  <a:lnTo>
                    <a:pt x="3704183" y="2385860"/>
                  </a:lnTo>
                  <a:close/>
                </a:path>
                <a:path w="3917950" h="3453765">
                  <a:moveTo>
                    <a:pt x="3717861" y="2358567"/>
                  </a:moveTo>
                  <a:lnTo>
                    <a:pt x="3711016" y="2355215"/>
                  </a:lnTo>
                  <a:lnTo>
                    <a:pt x="3717505" y="2341968"/>
                  </a:lnTo>
                  <a:lnTo>
                    <a:pt x="3720960" y="2334679"/>
                  </a:lnTo>
                  <a:lnTo>
                    <a:pt x="3727843" y="2337955"/>
                  </a:lnTo>
                  <a:lnTo>
                    <a:pt x="3724363" y="2345296"/>
                  </a:lnTo>
                  <a:lnTo>
                    <a:pt x="3717861" y="2358567"/>
                  </a:lnTo>
                  <a:close/>
                </a:path>
                <a:path w="3917950" h="3453765">
                  <a:moveTo>
                    <a:pt x="3717480" y="2342006"/>
                  </a:moveTo>
                  <a:close/>
                </a:path>
                <a:path w="3917950" h="3453765">
                  <a:moveTo>
                    <a:pt x="3731120" y="2331072"/>
                  </a:moveTo>
                  <a:lnTo>
                    <a:pt x="3724236" y="2327795"/>
                  </a:lnTo>
                  <a:lnTo>
                    <a:pt x="3727665" y="2320582"/>
                  </a:lnTo>
                  <a:lnTo>
                    <a:pt x="3733863" y="2307120"/>
                  </a:lnTo>
                  <a:lnTo>
                    <a:pt x="3740784" y="2310295"/>
                  </a:lnTo>
                  <a:lnTo>
                    <a:pt x="3734549" y="2323833"/>
                  </a:lnTo>
                  <a:lnTo>
                    <a:pt x="3731120" y="2331072"/>
                  </a:lnTo>
                  <a:close/>
                </a:path>
                <a:path w="3917950" h="3453765">
                  <a:moveTo>
                    <a:pt x="3727640" y="2320620"/>
                  </a:moveTo>
                  <a:close/>
                </a:path>
                <a:path w="3917950" h="3453765">
                  <a:moveTo>
                    <a:pt x="3745874" y="2299106"/>
                  </a:moveTo>
                  <a:lnTo>
                    <a:pt x="3737546" y="2299106"/>
                  </a:lnTo>
                  <a:lnTo>
                    <a:pt x="3746334" y="2279357"/>
                  </a:lnTo>
                  <a:lnTo>
                    <a:pt x="3753294" y="2282456"/>
                  </a:lnTo>
                  <a:lnTo>
                    <a:pt x="3745874" y="2299106"/>
                  </a:lnTo>
                  <a:close/>
                </a:path>
                <a:path w="3917950" h="3453765">
                  <a:moveTo>
                    <a:pt x="3743972" y="2303373"/>
                  </a:moveTo>
                  <a:lnTo>
                    <a:pt x="3737038" y="2300198"/>
                  </a:lnTo>
                  <a:lnTo>
                    <a:pt x="3737559" y="2299055"/>
                  </a:lnTo>
                  <a:lnTo>
                    <a:pt x="3745874" y="2299106"/>
                  </a:lnTo>
                  <a:lnTo>
                    <a:pt x="3743972" y="2303373"/>
                  </a:lnTo>
                  <a:close/>
                </a:path>
                <a:path w="3917950" h="3453765">
                  <a:moveTo>
                    <a:pt x="3756355" y="2275433"/>
                  </a:moveTo>
                  <a:lnTo>
                    <a:pt x="3749357" y="2272410"/>
                  </a:lnTo>
                  <a:lnTo>
                    <a:pt x="3756609" y="2255596"/>
                  </a:lnTo>
                  <a:lnTo>
                    <a:pt x="3758336" y="2251443"/>
                  </a:lnTo>
                  <a:lnTo>
                    <a:pt x="3765372" y="2254364"/>
                  </a:lnTo>
                  <a:lnTo>
                    <a:pt x="3763619" y="2258593"/>
                  </a:lnTo>
                  <a:lnTo>
                    <a:pt x="3756355" y="2275433"/>
                  </a:lnTo>
                  <a:close/>
                </a:path>
                <a:path w="3917950" h="3453765">
                  <a:moveTo>
                    <a:pt x="3756583" y="2255634"/>
                  </a:moveTo>
                  <a:close/>
                </a:path>
                <a:path w="3917950" h="3453765">
                  <a:moveTo>
                    <a:pt x="3768293" y="2247341"/>
                  </a:moveTo>
                  <a:lnTo>
                    <a:pt x="3761270" y="2244407"/>
                  </a:lnTo>
                  <a:lnTo>
                    <a:pt x="3765740" y="2233663"/>
                  </a:lnTo>
                  <a:lnTo>
                    <a:pt x="3769906" y="2223287"/>
                  </a:lnTo>
                  <a:lnTo>
                    <a:pt x="3776979" y="2226132"/>
                  </a:lnTo>
                  <a:lnTo>
                    <a:pt x="3772776" y="2236571"/>
                  </a:lnTo>
                  <a:lnTo>
                    <a:pt x="3768293" y="2247341"/>
                  </a:lnTo>
                  <a:close/>
                </a:path>
                <a:path w="3917950" h="3453765">
                  <a:moveTo>
                    <a:pt x="3765715" y="2233701"/>
                  </a:moveTo>
                  <a:close/>
                </a:path>
                <a:path w="3917950" h="3453765">
                  <a:moveTo>
                    <a:pt x="3779812" y="2219070"/>
                  </a:moveTo>
                  <a:lnTo>
                    <a:pt x="3772750" y="2216226"/>
                  </a:lnTo>
                  <a:lnTo>
                    <a:pt x="3774617" y="2211590"/>
                  </a:lnTo>
                  <a:lnTo>
                    <a:pt x="3781056" y="2194979"/>
                  </a:lnTo>
                  <a:lnTo>
                    <a:pt x="3788155" y="2197734"/>
                  </a:lnTo>
                  <a:lnTo>
                    <a:pt x="3781691" y="2214410"/>
                  </a:lnTo>
                  <a:lnTo>
                    <a:pt x="3779812" y="2219070"/>
                  </a:lnTo>
                  <a:close/>
                </a:path>
                <a:path w="3917950" h="3453765">
                  <a:moveTo>
                    <a:pt x="3774592" y="2211628"/>
                  </a:moveTo>
                  <a:close/>
                </a:path>
                <a:path w="3917950" h="3453765">
                  <a:moveTo>
                    <a:pt x="3790911" y="2190572"/>
                  </a:moveTo>
                  <a:lnTo>
                    <a:pt x="3783774" y="2187905"/>
                  </a:lnTo>
                  <a:lnTo>
                    <a:pt x="3791572" y="2167051"/>
                  </a:lnTo>
                  <a:lnTo>
                    <a:pt x="3791750" y="2166531"/>
                  </a:lnTo>
                  <a:lnTo>
                    <a:pt x="3798925" y="2169109"/>
                  </a:lnTo>
                  <a:lnTo>
                    <a:pt x="3790911" y="2190572"/>
                  </a:lnTo>
                  <a:close/>
                </a:path>
                <a:path w="3917950" h="3453765">
                  <a:moveTo>
                    <a:pt x="3791546" y="2167089"/>
                  </a:moveTo>
                  <a:close/>
                </a:path>
                <a:path w="3917950" h="3453765">
                  <a:moveTo>
                    <a:pt x="3807691" y="2144636"/>
                  </a:moveTo>
                  <a:lnTo>
                    <a:pt x="3799636" y="2144636"/>
                  </a:lnTo>
                  <a:lnTo>
                    <a:pt x="3801973" y="2137867"/>
                  </a:lnTo>
                  <a:lnTo>
                    <a:pt x="3809174" y="2140356"/>
                  </a:lnTo>
                  <a:lnTo>
                    <a:pt x="3807691" y="2144636"/>
                  </a:lnTo>
                  <a:close/>
                </a:path>
                <a:path w="3917950" h="3453765">
                  <a:moveTo>
                    <a:pt x="3801503" y="2161946"/>
                  </a:moveTo>
                  <a:lnTo>
                    <a:pt x="3794328" y="2159368"/>
                  </a:lnTo>
                  <a:lnTo>
                    <a:pt x="3799649" y="2144585"/>
                  </a:lnTo>
                  <a:lnTo>
                    <a:pt x="3807691" y="2144636"/>
                  </a:lnTo>
                  <a:lnTo>
                    <a:pt x="3806825" y="2147138"/>
                  </a:lnTo>
                  <a:lnTo>
                    <a:pt x="3801503" y="2161946"/>
                  </a:lnTo>
                  <a:close/>
                </a:path>
                <a:path w="3917950" h="3453765">
                  <a:moveTo>
                    <a:pt x="3815467" y="2122042"/>
                  </a:moveTo>
                  <a:lnTo>
                    <a:pt x="3807447" y="2122042"/>
                  </a:lnTo>
                  <a:lnTo>
                    <a:pt x="3811752" y="2109050"/>
                  </a:lnTo>
                  <a:lnTo>
                    <a:pt x="3818991" y="2111451"/>
                  </a:lnTo>
                  <a:lnTo>
                    <a:pt x="3815467" y="2122042"/>
                  </a:lnTo>
                  <a:close/>
                </a:path>
                <a:path w="3917950" h="3453765">
                  <a:moveTo>
                    <a:pt x="3811663" y="2133155"/>
                  </a:moveTo>
                  <a:lnTo>
                    <a:pt x="3804462" y="2130666"/>
                  </a:lnTo>
                  <a:lnTo>
                    <a:pt x="3807459" y="2121992"/>
                  </a:lnTo>
                  <a:lnTo>
                    <a:pt x="3815467" y="2122042"/>
                  </a:lnTo>
                  <a:lnTo>
                    <a:pt x="3814660" y="2124468"/>
                  </a:lnTo>
                  <a:lnTo>
                    <a:pt x="3811663" y="2133155"/>
                  </a:lnTo>
                  <a:close/>
                </a:path>
                <a:path w="3917950" h="3453765">
                  <a:moveTo>
                    <a:pt x="3822981" y="2099335"/>
                  </a:moveTo>
                  <a:lnTo>
                    <a:pt x="3814978" y="2099335"/>
                  </a:lnTo>
                  <a:lnTo>
                    <a:pt x="3821099" y="2080094"/>
                  </a:lnTo>
                  <a:lnTo>
                    <a:pt x="3828364" y="2082406"/>
                  </a:lnTo>
                  <a:lnTo>
                    <a:pt x="3822981" y="2099335"/>
                  </a:lnTo>
                  <a:close/>
                </a:path>
                <a:path w="3917950" h="3453765">
                  <a:moveTo>
                    <a:pt x="3821391" y="2104224"/>
                  </a:moveTo>
                  <a:lnTo>
                    <a:pt x="3814152" y="2101824"/>
                  </a:lnTo>
                  <a:lnTo>
                    <a:pt x="3814991" y="2099284"/>
                  </a:lnTo>
                  <a:lnTo>
                    <a:pt x="3822981" y="2099335"/>
                  </a:lnTo>
                  <a:lnTo>
                    <a:pt x="3822188" y="2101824"/>
                  </a:lnTo>
                  <a:lnTo>
                    <a:pt x="3821391" y="2104224"/>
                  </a:lnTo>
                  <a:close/>
                </a:path>
                <a:path w="3917950" h="3453765">
                  <a:moveTo>
                    <a:pt x="3830650" y="2075091"/>
                  </a:moveTo>
                  <a:lnTo>
                    <a:pt x="3823360" y="2072868"/>
                  </a:lnTo>
                  <a:lnTo>
                    <a:pt x="3829265" y="2053488"/>
                  </a:lnTo>
                  <a:lnTo>
                    <a:pt x="3829977" y="2051037"/>
                  </a:lnTo>
                  <a:lnTo>
                    <a:pt x="3837292" y="2053158"/>
                  </a:lnTo>
                  <a:lnTo>
                    <a:pt x="3836555" y="2055685"/>
                  </a:lnTo>
                  <a:lnTo>
                    <a:pt x="3830650" y="2075091"/>
                  </a:lnTo>
                  <a:close/>
                </a:path>
                <a:path w="3917950" h="3453765">
                  <a:moveTo>
                    <a:pt x="3829240" y="2053539"/>
                  </a:moveTo>
                  <a:close/>
                </a:path>
                <a:path w="3917950" h="3453765">
                  <a:moveTo>
                    <a:pt x="3839425" y="2045842"/>
                  </a:moveTo>
                  <a:lnTo>
                    <a:pt x="3832110" y="2043722"/>
                  </a:lnTo>
                  <a:lnTo>
                    <a:pt x="3835984" y="2030412"/>
                  </a:lnTo>
                  <a:lnTo>
                    <a:pt x="3838371" y="2021776"/>
                  </a:lnTo>
                  <a:lnTo>
                    <a:pt x="3845712" y="2023821"/>
                  </a:lnTo>
                  <a:lnTo>
                    <a:pt x="3843299" y="2032520"/>
                  </a:lnTo>
                  <a:lnTo>
                    <a:pt x="3839425" y="2045842"/>
                  </a:lnTo>
                  <a:close/>
                </a:path>
                <a:path w="3917950" h="3453765">
                  <a:moveTo>
                    <a:pt x="3835958" y="2030463"/>
                  </a:moveTo>
                  <a:close/>
                </a:path>
                <a:path w="3917950" h="3453765">
                  <a:moveTo>
                    <a:pt x="3847757" y="2016480"/>
                  </a:moveTo>
                  <a:lnTo>
                    <a:pt x="3840416" y="2014435"/>
                  </a:lnTo>
                  <a:lnTo>
                    <a:pt x="3842423" y="2007222"/>
                  </a:lnTo>
                  <a:lnTo>
                    <a:pt x="3846334" y="1992414"/>
                  </a:lnTo>
                  <a:lnTo>
                    <a:pt x="3853700" y="1994357"/>
                  </a:lnTo>
                  <a:lnTo>
                    <a:pt x="3849763" y="2009228"/>
                  </a:lnTo>
                  <a:lnTo>
                    <a:pt x="3847757" y="2016480"/>
                  </a:lnTo>
                  <a:close/>
                </a:path>
                <a:path w="3917950" h="3453765">
                  <a:moveTo>
                    <a:pt x="3842410" y="2007260"/>
                  </a:moveTo>
                  <a:close/>
                </a:path>
                <a:path w="3917950" h="3453765">
                  <a:moveTo>
                    <a:pt x="3856420" y="1983955"/>
                  </a:moveTo>
                  <a:lnTo>
                    <a:pt x="3848569" y="1983955"/>
                  </a:lnTo>
                  <a:lnTo>
                    <a:pt x="3853840" y="1962924"/>
                  </a:lnTo>
                  <a:lnTo>
                    <a:pt x="3861231" y="1964778"/>
                  </a:lnTo>
                  <a:lnTo>
                    <a:pt x="3856420" y="1983955"/>
                  </a:lnTo>
                  <a:close/>
                </a:path>
                <a:path w="3917950" h="3453765">
                  <a:moveTo>
                    <a:pt x="3855643" y="1986991"/>
                  </a:moveTo>
                  <a:lnTo>
                    <a:pt x="3848277" y="1985048"/>
                  </a:lnTo>
                  <a:lnTo>
                    <a:pt x="3848582" y="1983905"/>
                  </a:lnTo>
                  <a:lnTo>
                    <a:pt x="3856420" y="1983955"/>
                  </a:lnTo>
                  <a:lnTo>
                    <a:pt x="3855643" y="1986991"/>
                  </a:lnTo>
                  <a:close/>
                </a:path>
                <a:path w="3917950" h="3453765">
                  <a:moveTo>
                    <a:pt x="3863047" y="1957324"/>
                  </a:moveTo>
                  <a:lnTo>
                    <a:pt x="3855631" y="1955558"/>
                  </a:lnTo>
                  <a:lnTo>
                    <a:pt x="3860050" y="1936953"/>
                  </a:lnTo>
                  <a:lnTo>
                    <a:pt x="3860863" y="1933359"/>
                  </a:lnTo>
                  <a:lnTo>
                    <a:pt x="3868293" y="1935022"/>
                  </a:lnTo>
                  <a:lnTo>
                    <a:pt x="3867467" y="1938693"/>
                  </a:lnTo>
                  <a:lnTo>
                    <a:pt x="3863047" y="1957324"/>
                  </a:lnTo>
                  <a:close/>
                </a:path>
                <a:path w="3917950" h="3453765">
                  <a:moveTo>
                    <a:pt x="3860037" y="1937003"/>
                  </a:moveTo>
                  <a:close/>
                </a:path>
                <a:path w="3917950" h="3453765">
                  <a:moveTo>
                    <a:pt x="3869969" y="1927593"/>
                  </a:moveTo>
                  <a:lnTo>
                    <a:pt x="3862527" y="1925916"/>
                  </a:lnTo>
                  <a:lnTo>
                    <a:pt x="3865359" y="1913305"/>
                  </a:lnTo>
                  <a:lnTo>
                    <a:pt x="3867404" y="1903641"/>
                  </a:lnTo>
                  <a:lnTo>
                    <a:pt x="3874858" y="1905215"/>
                  </a:lnTo>
                  <a:lnTo>
                    <a:pt x="3872801" y="1914956"/>
                  </a:lnTo>
                  <a:lnTo>
                    <a:pt x="3869969" y="1927593"/>
                  </a:lnTo>
                  <a:close/>
                </a:path>
                <a:path w="3917950" h="3453765">
                  <a:moveTo>
                    <a:pt x="3865346" y="1913356"/>
                  </a:moveTo>
                  <a:close/>
                </a:path>
                <a:path w="3917950" h="3453765">
                  <a:moveTo>
                    <a:pt x="3876433" y="1897760"/>
                  </a:moveTo>
                  <a:lnTo>
                    <a:pt x="3868978" y="1896186"/>
                  </a:lnTo>
                  <a:lnTo>
                    <a:pt x="3870388" y="1889556"/>
                  </a:lnTo>
                  <a:lnTo>
                    <a:pt x="3873500" y="1873821"/>
                  </a:lnTo>
                  <a:lnTo>
                    <a:pt x="3880980" y="1875307"/>
                  </a:lnTo>
                  <a:lnTo>
                    <a:pt x="3877843" y="1891106"/>
                  </a:lnTo>
                  <a:lnTo>
                    <a:pt x="3876433" y="1897760"/>
                  </a:lnTo>
                  <a:close/>
                </a:path>
                <a:path w="3917950" h="3453765">
                  <a:moveTo>
                    <a:pt x="3870375" y="1889607"/>
                  </a:moveTo>
                  <a:close/>
                </a:path>
                <a:path w="3917950" h="3453765">
                  <a:moveTo>
                    <a:pt x="3882466" y="1867827"/>
                  </a:moveTo>
                  <a:lnTo>
                    <a:pt x="3874985" y="1866353"/>
                  </a:lnTo>
                  <a:lnTo>
                    <a:pt x="3875112" y="1865744"/>
                  </a:lnTo>
                  <a:lnTo>
                    <a:pt x="3879151" y="1843925"/>
                  </a:lnTo>
                  <a:lnTo>
                    <a:pt x="3886644" y="1845309"/>
                  </a:lnTo>
                  <a:lnTo>
                    <a:pt x="3882466" y="1867827"/>
                  </a:lnTo>
                  <a:close/>
                </a:path>
                <a:path w="3917950" h="3453765">
                  <a:moveTo>
                    <a:pt x="3887978" y="1837753"/>
                  </a:moveTo>
                  <a:lnTo>
                    <a:pt x="3880472" y="1836458"/>
                  </a:lnTo>
                  <a:lnTo>
                    <a:pt x="3883710" y="1817674"/>
                  </a:lnTo>
                  <a:lnTo>
                    <a:pt x="3884295" y="1813979"/>
                  </a:lnTo>
                  <a:lnTo>
                    <a:pt x="3891826" y="1815172"/>
                  </a:lnTo>
                  <a:lnTo>
                    <a:pt x="3891216" y="1818944"/>
                  </a:lnTo>
                  <a:lnTo>
                    <a:pt x="3887978" y="1837753"/>
                  </a:lnTo>
                  <a:close/>
                </a:path>
                <a:path w="3917950" h="3453765">
                  <a:moveTo>
                    <a:pt x="3883698" y="1817725"/>
                  </a:moveTo>
                  <a:close/>
                </a:path>
                <a:path w="3917950" h="3453765">
                  <a:moveTo>
                    <a:pt x="3893019" y="1807654"/>
                  </a:moveTo>
                  <a:lnTo>
                    <a:pt x="3885488" y="1806447"/>
                  </a:lnTo>
                  <a:lnTo>
                    <a:pt x="3887558" y="1793519"/>
                  </a:lnTo>
                  <a:lnTo>
                    <a:pt x="3888968" y="1783905"/>
                  </a:lnTo>
                  <a:lnTo>
                    <a:pt x="3896499" y="1785010"/>
                  </a:lnTo>
                  <a:lnTo>
                    <a:pt x="3895090" y="1794687"/>
                  </a:lnTo>
                  <a:lnTo>
                    <a:pt x="3893019" y="1807654"/>
                  </a:lnTo>
                  <a:close/>
                </a:path>
                <a:path w="3917950" h="3453765">
                  <a:moveTo>
                    <a:pt x="3887546" y="1793557"/>
                  </a:moveTo>
                  <a:close/>
                </a:path>
                <a:path w="3917950" h="3453765">
                  <a:moveTo>
                    <a:pt x="3897604" y="1777466"/>
                  </a:moveTo>
                  <a:lnTo>
                    <a:pt x="3890073" y="1776361"/>
                  </a:lnTo>
                  <a:lnTo>
                    <a:pt x="3891114" y="1769249"/>
                  </a:lnTo>
                  <a:lnTo>
                    <a:pt x="3893184" y="1753768"/>
                  </a:lnTo>
                  <a:lnTo>
                    <a:pt x="3900741" y="1754771"/>
                  </a:lnTo>
                  <a:lnTo>
                    <a:pt x="3898658" y="1770329"/>
                  </a:lnTo>
                  <a:lnTo>
                    <a:pt x="3897604" y="1777466"/>
                  </a:lnTo>
                  <a:close/>
                </a:path>
                <a:path w="3917950" h="3453765">
                  <a:moveTo>
                    <a:pt x="3891102" y="1769300"/>
                  </a:moveTo>
                  <a:close/>
                </a:path>
                <a:path w="3917950" h="3453765">
                  <a:moveTo>
                    <a:pt x="3902036" y="1744941"/>
                  </a:moveTo>
                  <a:lnTo>
                    <a:pt x="3894366" y="1744941"/>
                  </a:lnTo>
                  <a:lnTo>
                    <a:pt x="3896944" y="1723567"/>
                  </a:lnTo>
                  <a:lnTo>
                    <a:pt x="3904513" y="1724482"/>
                  </a:lnTo>
                  <a:lnTo>
                    <a:pt x="3902036" y="1744941"/>
                  </a:lnTo>
                  <a:close/>
                </a:path>
                <a:path w="3917950" h="3453765">
                  <a:moveTo>
                    <a:pt x="3901744" y="1747227"/>
                  </a:moveTo>
                  <a:lnTo>
                    <a:pt x="3894188" y="1746211"/>
                  </a:lnTo>
                  <a:lnTo>
                    <a:pt x="3894366" y="1744891"/>
                  </a:lnTo>
                  <a:lnTo>
                    <a:pt x="3902036" y="1744941"/>
                  </a:lnTo>
                  <a:lnTo>
                    <a:pt x="3901744" y="1747227"/>
                  </a:lnTo>
                  <a:close/>
                </a:path>
                <a:path w="3917950" h="3453765">
                  <a:moveTo>
                    <a:pt x="3905377" y="1716862"/>
                  </a:moveTo>
                  <a:lnTo>
                    <a:pt x="3897795" y="1716049"/>
                  </a:lnTo>
                  <a:lnTo>
                    <a:pt x="3899979" y="1695907"/>
                  </a:lnTo>
                  <a:lnTo>
                    <a:pt x="3900220" y="1693367"/>
                  </a:lnTo>
                  <a:lnTo>
                    <a:pt x="3907802" y="1694078"/>
                  </a:lnTo>
                  <a:lnTo>
                    <a:pt x="3907548" y="1696694"/>
                  </a:lnTo>
                  <a:lnTo>
                    <a:pt x="3905377" y="1716862"/>
                  </a:lnTo>
                  <a:close/>
                </a:path>
                <a:path w="3917950" h="3453765">
                  <a:moveTo>
                    <a:pt x="3899966" y="1695945"/>
                  </a:moveTo>
                  <a:close/>
                </a:path>
                <a:path w="3917950" h="3453765">
                  <a:moveTo>
                    <a:pt x="3908526" y="1686496"/>
                  </a:moveTo>
                  <a:lnTo>
                    <a:pt x="3900944" y="1685772"/>
                  </a:lnTo>
                  <a:lnTo>
                    <a:pt x="3902329" y="1671269"/>
                  </a:lnTo>
                  <a:lnTo>
                    <a:pt x="3903002" y="1663052"/>
                  </a:lnTo>
                  <a:lnTo>
                    <a:pt x="3910596" y="1663687"/>
                  </a:lnTo>
                  <a:lnTo>
                    <a:pt x="3909910" y="1671967"/>
                  </a:lnTo>
                  <a:lnTo>
                    <a:pt x="3908526" y="1686496"/>
                  </a:lnTo>
                  <a:close/>
                </a:path>
                <a:path w="3917950" h="3453765">
                  <a:moveTo>
                    <a:pt x="3902316" y="1671319"/>
                  </a:moveTo>
                  <a:close/>
                </a:path>
                <a:path w="3917950" h="3453765">
                  <a:moveTo>
                    <a:pt x="3911994" y="1646593"/>
                  </a:moveTo>
                  <a:lnTo>
                    <a:pt x="3904360" y="1646593"/>
                  </a:lnTo>
                  <a:lnTo>
                    <a:pt x="3905326" y="1632712"/>
                  </a:lnTo>
                  <a:lnTo>
                    <a:pt x="3912933" y="1633245"/>
                  </a:lnTo>
                  <a:lnTo>
                    <a:pt x="3911994" y="1646593"/>
                  </a:lnTo>
                  <a:close/>
                </a:path>
                <a:path w="3917950" h="3453765">
                  <a:moveTo>
                    <a:pt x="3911219" y="1656092"/>
                  </a:moveTo>
                  <a:lnTo>
                    <a:pt x="3903624" y="1655457"/>
                  </a:lnTo>
                  <a:lnTo>
                    <a:pt x="3904360" y="1646542"/>
                  </a:lnTo>
                  <a:lnTo>
                    <a:pt x="3911994" y="1646593"/>
                  </a:lnTo>
                  <a:lnTo>
                    <a:pt x="3911219" y="1656092"/>
                  </a:lnTo>
                  <a:close/>
                </a:path>
                <a:path w="3917950" h="3453765">
                  <a:moveTo>
                    <a:pt x="3913466" y="1625650"/>
                  </a:moveTo>
                  <a:lnTo>
                    <a:pt x="3905859" y="1625117"/>
                  </a:lnTo>
                  <a:lnTo>
                    <a:pt x="3906100" y="1621739"/>
                  </a:lnTo>
                  <a:lnTo>
                    <a:pt x="3907205" y="1602346"/>
                  </a:lnTo>
                  <a:lnTo>
                    <a:pt x="3914813" y="1602778"/>
                  </a:lnTo>
                  <a:lnTo>
                    <a:pt x="3913695" y="1622247"/>
                  </a:lnTo>
                  <a:lnTo>
                    <a:pt x="3913466" y="1625650"/>
                  </a:lnTo>
                  <a:close/>
                </a:path>
                <a:path w="3917950" h="3453765">
                  <a:moveTo>
                    <a:pt x="3906088" y="1621789"/>
                  </a:moveTo>
                  <a:close/>
                </a:path>
                <a:path w="3917950" h="3453765">
                  <a:moveTo>
                    <a:pt x="3915219" y="1595119"/>
                  </a:moveTo>
                  <a:lnTo>
                    <a:pt x="3907612" y="1594777"/>
                  </a:lnTo>
                  <a:lnTo>
                    <a:pt x="3908628" y="1571942"/>
                  </a:lnTo>
                  <a:lnTo>
                    <a:pt x="3916235" y="1572285"/>
                  </a:lnTo>
                  <a:lnTo>
                    <a:pt x="3915219" y="1595119"/>
                  </a:lnTo>
                  <a:close/>
                </a:path>
                <a:path w="3917950" h="3453765">
                  <a:moveTo>
                    <a:pt x="3916476" y="1564614"/>
                  </a:moveTo>
                  <a:lnTo>
                    <a:pt x="3908869" y="1564373"/>
                  </a:lnTo>
                  <a:lnTo>
                    <a:pt x="3909408" y="1547025"/>
                  </a:lnTo>
                  <a:lnTo>
                    <a:pt x="3909517" y="1541576"/>
                  </a:lnTo>
                  <a:lnTo>
                    <a:pt x="3917137" y="1541716"/>
                  </a:lnTo>
                  <a:lnTo>
                    <a:pt x="3917035" y="1547025"/>
                  </a:lnTo>
                  <a:lnTo>
                    <a:pt x="3916476" y="1564614"/>
                  </a:lnTo>
                  <a:close/>
                </a:path>
                <a:path w="3917950" h="3453765">
                  <a:moveTo>
                    <a:pt x="3917276" y="1534096"/>
                  </a:moveTo>
                  <a:lnTo>
                    <a:pt x="3909669" y="1533956"/>
                  </a:lnTo>
                  <a:lnTo>
                    <a:pt x="3909896" y="1521790"/>
                  </a:lnTo>
                  <a:lnTo>
                    <a:pt x="3909961" y="1511147"/>
                  </a:lnTo>
                  <a:lnTo>
                    <a:pt x="3917581" y="1511198"/>
                  </a:lnTo>
                  <a:lnTo>
                    <a:pt x="3917518" y="1521790"/>
                  </a:lnTo>
                  <a:lnTo>
                    <a:pt x="3917276" y="1534096"/>
                  </a:lnTo>
                  <a:close/>
                </a:path>
                <a:path w="3917950" h="3453765">
                  <a:moveTo>
                    <a:pt x="3917632" y="1503578"/>
                  </a:moveTo>
                  <a:lnTo>
                    <a:pt x="3910012" y="1503527"/>
                  </a:lnTo>
                  <a:lnTo>
                    <a:pt x="3909949" y="1480718"/>
                  </a:lnTo>
                  <a:lnTo>
                    <a:pt x="3917569" y="1480667"/>
                  </a:lnTo>
                  <a:lnTo>
                    <a:pt x="3917632" y="1503578"/>
                  </a:lnTo>
                  <a:close/>
                </a:path>
                <a:path w="3917950" h="3453765">
                  <a:moveTo>
                    <a:pt x="3909898" y="1473098"/>
                  </a:moveTo>
                  <a:lnTo>
                    <a:pt x="3909857" y="1468361"/>
                  </a:lnTo>
                  <a:lnTo>
                    <a:pt x="3909479" y="1450289"/>
                  </a:lnTo>
                  <a:lnTo>
                    <a:pt x="3917099" y="1450136"/>
                  </a:lnTo>
                  <a:lnTo>
                    <a:pt x="3917480" y="1468361"/>
                  </a:lnTo>
                  <a:lnTo>
                    <a:pt x="3917518" y="1473047"/>
                  </a:lnTo>
                  <a:lnTo>
                    <a:pt x="3909898" y="1473098"/>
                  </a:lnTo>
                  <a:close/>
                </a:path>
                <a:path w="3917950" h="3453765">
                  <a:moveTo>
                    <a:pt x="3909326" y="1442681"/>
                  </a:moveTo>
                  <a:lnTo>
                    <a:pt x="3909267" y="1440332"/>
                  </a:lnTo>
                  <a:lnTo>
                    <a:pt x="3908552" y="1419885"/>
                  </a:lnTo>
                  <a:lnTo>
                    <a:pt x="3916172" y="1419618"/>
                  </a:lnTo>
                  <a:lnTo>
                    <a:pt x="3916895" y="1440332"/>
                  </a:lnTo>
                  <a:lnTo>
                    <a:pt x="3916933" y="1442516"/>
                  </a:lnTo>
                  <a:lnTo>
                    <a:pt x="3909326" y="1442681"/>
                  </a:lnTo>
                  <a:close/>
                </a:path>
                <a:path w="3917950" h="3453765">
                  <a:moveTo>
                    <a:pt x="3908285" y="1412316"/>
                  </a:moveTo>
                  <a:lnTo>
                    <a:pt x="3907167" y="1389494"/>
                  </a:lnTo>
                  <a:lnTo>
                    <a:pt x="3914775" y="1389113"/>
                  </a:lnTo>
                  <a:lnTo>
                    <a:pt x="3915892" y="1411947"/>
                  </a:lnTo>
                  <a:lnTo>
                    <a:pt x="3908285" y="1412316"/>
                  </a:lnTo>
                  <a:close/>
                </a:path>
                <a:path w="3917950" h="3453765">
                  <a:moveTo>
                    <a:pt x="3906748" y="1381937"/>
                  </a:moveTo>
                  <a:lnTo>
                    <a:pt x="3905313" y="1359115"/>
                  </a:lnTo>
                  <a:lnTo>
                    <a:pt x="3912920" y="1358645"/>
                  </a:lnTo>
                  <a:lnTo>
                    <a:pt x="3914355" y="1381455"/>
                  </a:lnTo>
                  <a:lnTo>
                    <a:pt x="3906748" y="1381937"/>
                  </a:lnTo>
                  <a:close/>
                </a:path>
                <a:path w="3917950" h="3453765">
                  <a:moveTo>
                    <a:pt x="3904754" y="1351572"/>
                  </a:moveTo>
                  <a:lnTo>
                    <a:pt x="3903091" y="1329855"/>
                  </a:lnTo>
                  <a:lnTo>
                    <a:pt x="3902989" y="1328839"/>
                  </a:lnTo>
                  <a:lnTo>
                    <a:pt x="3910583" y="1328140"/>
                  </a:lnTo>
                  <a:lnTo>
                    <a:pt x="3910732" y="1329855"/>
                  </a:lnTo>
                  <a:lnTo>
                    <a:pt x="3912361" y="1350987"/>
                  </a:lnTo>
                  <a:lnTo>
                    <a:pt x="3904754" y="1351572"/>
                  </a:lnTo>
                  <a:close/>
                </a:path>
                <a:path w="3917950" h="3453765">
                  <a:moveTo>
                    <a:pt x="3908240" y="1302499"/>
                  </a:moveTo>
                  <a:lnTo>
                    <a:pt x="3900601" y="1302499"/>
                  </a:lnTo>
                  <a:lnTo>
                    <a:pt x="3900182" y="1298536"/>
                  </a:lnTo>
                  <a:lnTo>
                    <a:pt x="3907751" y="1297736"/>
                  </a:lnTo>
                  <a:lnTo>
                    <a:pt x="3908240" y="1302499"/>
                  </a:lnTo>
                  <a:close/>
                </a:path>
                <a:path w="3917950" h="3453765">
                  <a:moveTo>
                    <a:pt x="3902303" y="1321244"/>
                  </a:moveTo>
                  <a:lnTo>
                    <a:pt x="3900589" y="1302448"/>
                  </a:lnTo>
                  <a:lnTo>
                    <a:pt x="3908240" y="1302499"/>
                  </a:lnTo>
                  <a:lnTo>
                    <a:pt x="3909885" y="1320558"/>
                  </a:lnTo>
                  <a:lnTo>
                    <a:pt x="3902303" y="1321244"/>
                  </a:lnTo>
                  <a:close/>
                </a:path>
                <a:path w="3917950" h="3453765">
                  <a:moveTo>
                    <a:pt x="3905392" y="1275206"/>
                  </a:moveTo>
                  <a:lnTo>
                    <a:pt x="3897731" y="1275206"/>
                  </a:lnTo>
                  <a:lnTo>
                    <a:pt x="3896906" y="1268285"/>
                  </a:lnTo>
                  <a:lnTo>
                    <a:pt x="3904462" y="1267383"/>
                  </a:lnTo>
                  <a:lnTo>
                    <a:pt x="3905392" y="1275206"/>
                  </a:lnTo>
                  <a:close/>
                </a:path>
                <a:path w="3917950" h="3453765">
                  <a:moveTo>
                    <a:pt x="3899382" y="1290954"/>
                  </a:moveTo>
                  <a:lnTo>
                    <a:pt x="3897718" y="1275156"/>
                  </a:lnTo>
                  <a:lnTo>
                    <a:pt x="3905392" y="1275206"/>
                  </a:lnTo>
                  <a:lnTo>
                    <a:pt x="3906964" y="1290167"/>
                  </a:lnTo>
                  <a:lnTo>
                    <a:pt x="3899382" y="1290954"/>
                  </a:lnTo>
                  <a:close/>
                </a:path>
                <a:path w="3917950" h="3453765">
                  <a:moveTo>
                    <a:pt x="3896004" y="1260728"/>
                  </a:moveTo>
                  <a:lnTo>
                    <a:pt x="3894480" y="1247978"/>
                  </a:lnTo>
                  <a:lnTo>
                    <a:pt x="3893159" y="1238097"/>
                  </a:lnTo>
                  <a:lnTo>
                    <a:pt x="3900716" y="1237081"/>
                  </a:lnTo>
                  <a:lnTo>
                    <a:pt x="3902153" y="1248028"/>
                  </a:lnTo>
                  <a:lnTo>
                    <a:pt x="3903560" y="1259814"/>
                  </a:lnTo>
                  <a:lnTo>
                    <a:pt x="3896004" y="1260728"/>
                  </a:lnTo>
                  <a:close/>
                </a:path>
                <a:path w="3917950" h="3453765">
                  <a:moveTo>
                    <a:pt x="3894480" y="1248028"/>
                  </a:moveTo>
                  <a:close/>
                </a:path>
                <a:path w="3917950" h="3453765">
                  <a:moveTo>
                    <a:pt x="3898560" y="1220965"/>
                  </a:moveTo>
                  <a:lnTo>
                    <a:pt x="3890873" y="1220965"/>
                  </a:lnTo>
                  <a:lnTo>
                    <a:pt x="3888955" y="1207960"/>
                  </a:lnTo>
                  <a:lnTo>
                    <a:pt x="3896486" y="1206842"/>
                  </a:lnTo>
                  <a:lnTo>
                    <a:pt x="3898417" y="1219885"/>
                  </a:lnTo>
                  <a:lnTo>
                    <a:pt x="3898560" y="1220965"/>
                  </a:lnTo>
                  <a:close/>
                </a:path>
                <a:path w="3917950" h="3453765">
                  <a:moveTo>
                    <a:pt x="3892156" y="1230541"/>
                  </a:moveTo>
                  <a:lnTo>
                    <a:pt x="3890860" y="1220914"/>
                  </a:lnTo>
                  <a:lnTo>
                    <a:pt x="3898560" y="1220965"/>
                  </a:lnTo>
                  <a:lnTo>
                    <a:pt x="3899700" y="1229537"/>
                  </a:lnTo>
                  <a:lnTo>
                    <a:pt x="3892156" y="1230541"/>
                  </a:lnTo>
                  <a:close/>
                </a:path>
                <a:path w="3917950" h="3453765">
                  <a:moveTo>
                    <a:pt x="3894592" y="1194015"/>
                  </a:moveTo>
                  <a:lnTo>
                    <a:pt x="3886898" y="1194015"/>
                  </a:lnTo>
                  <a:lnTo>
                    <a:pt x="3884282" y="1177899"/>
                  </a:lnTo>
                  <a:lnTo>
                    <a:pt x="3891813" y="1176680"/>
                  </a:lnTo>
                  <a:lnTo>
                    <a:pt x="3894592" y="1194015"/>
                  </a:lnTo>
                  <a:close/>
                </a:path>
                <a:path w="3917950" h="3453765">
                  <a:moveTo>
                    <a:pt x="3887838" y="1200416"/>
                  </a:moveTo>
                  <a:lnTo>
                    <a:pt x="3886885" y="1193965"/>
                  </a:lnTo>
                  <a:lnTo>
                    <a:pt x="3894592" y="1194015"/>
                  </a:lnTo>
                  <a:lnTo>
                    <a:pt x="3895382" y="1199311"/>
                  </a:lnTo>
                  <a:lnTo>
                    <a:pt x="3887838" y="1200416"/>
                  </a:lnTo>
                  <a:close/>
                </a:path>
                <a:path w="3917950" h="3453765">
                  <a:moveTo>
                    <a:pt x="3890273" y="1167193"/>
                  </a:moveTo>
                  <a:lnTo>
                    <a:pt x="3882555" y="1167193"/>
                  </a:lnTo>
                  <a:lnTo>
                    <a:pt x="3879151" y="1147902"/>
                  </a:lnTo>
                  <a:lnTo>
                    <a:pt x="3886657" y="1146581"/>
                  </a:lnTo>
                  <a:lnTo>
                    <a:pt x="3890060" y="1165898"/>
                  </a:lnTo>
                  <a:lnTo>
                    <a:pt x="3890273" y="1167193"/>
                  </a:lnTo>
                  <a:close/>
                </a:path>
                <a:path w="3917950" h="3453765">
                  <a:moveTo>
                    <a:pt x="3883063" y="1170368"/>
                  </a:moveTo>
                  <a:lnTo>
                    <a:pt x="3882542" y="1167142"/>
                  </a:lnTo>
                  <a:lnTo>
                    <a:pt x="3890273" y="1167193"/>
                  </a:lnTo>
                  <a:lnTo>
                    <a:pt x="3890594" y="1169149"/>
                  </a:lnTo>
                  <a:lnTo>
                    <a:pt x="3883063" y="1170368"/>
                  </a:lnTo>
                  <a:close/>
                </a:path>
                <a:path w="3917950" h="3453765">
                  <a:moveTo>
                    <a:pt x="3877843" y="1140447"/>
                  </a:moveTo>
                  <a:lnTo>
                    <a:pt x="3873563" y="1117993"/>
                  </a:lnTo>
                  <a:lnTo>
                    <a:pt x="3881043" y="1116571"/>
                  </a:lnTo>
                  <a:lnTo>
                    <a:pt x="3885323" y="1139024"/>
                  </a:lnTo>
                  <a:lnTo>
                    <a:pt x="3877843" y="1140447"/>
                  </a:lnTo>
                  <a:close/>
                </a:path>
                <a:path w="3917950" h="3453765">
                  <a:moveTo>
                    <a:pt x="3872103" y="1110564"/>
                  </a:moveTo>
                  <a:lnTo>
                    <a:pt x="3867505" y="1088174"/>
                  </a:lnTo>
                  <a:lnTo>
                    <a:pt x="3874973" y="1086650"/>
                  </a:lnTo>
                  <a:lnTo>
                    <a:pt x="3879570" y="1109040"/>
                  </a:lnTo>
                  <a:lnTo>
                    <a:pt x="3872103" y="1110564"/>
                  </a:lnTo>
                  <a:close/>
                </a:path>
                <a:path w="3917950" h="3453765">
                  <a:moveTo>
                    <a:pt x="3869392" y="1061173"/>
                  </a:moveTo>
                  <a:lnTo>
                    <a:pt x="3861600" y="1061173"/>
                  </a:lnTo>
                  <a:lnTo>
                    <a:pt x="3860977" y="1058519"/>
                  </a:lnTo>
                  <a:lnTo>
                    <a:pt x="3868394" y="1056779"/>
                  </a:lnTo>
                  <a:lnTo>
                    <a:pt x="3869016" y="1059459"/>
                  </a:lnTo>
                  <a:lnTo>
                    <a:pt x="3869392" y="1061173"/>
                  </a:lnTo>
                  <a:close/>
                </a:path>
                <a:path w="3917950" h="3453765">
                  <a:moveTo>
                    <a:pt x="3865892" y="1080782"/>
                  </a:moveTo>
                  <a:lnTo>
                    <a:pt x="3861587" y="1061123"/>
                  </a:lnTo>
                  <a:lnTo>
                    <a:pt x="3869392" y="1061173"/>
                  </a:lnTo>
                  <a:lnTo>
                    <a:pt x="3873334" y="1079144"/>
                  </a:lnTo>
                  <a:lnTo>
                    <a:pt x="3865892" y="1080782"/>
                  </a:lnTo>
                  <a:close/>
                </a:path>
                <a:path w="3917950" h="3453765">
                  <a:moveTo>
                    <a:pt x="3863291" y="1034986"/>
                  </a:moveTo>
                  <a:lnTo>
                    <a:pt x="3855466" y="1034986"/>
                  </a:lnTo>
                  <a:lnTo>
                    <a:pt x="3853954" y="1028903"/>
                  </a:lnTo>
                  <a:lnTo>
                    <a:pt x="3861346" y="1027074"/>
                  </a:lnTo>
                  <a:lnTo>
                    <a:pt x="3862870" y="1033183"/>
                  </a:lnTo>
                  <a:lnTo>
                    <a:pt x="3863291" y="1034986"/>
                  </a:lnTo>
                  <a:close/>
                </a:path>
                <a:path w="3917950" h="3453765">
                  <a:moveTo>
                    <a:pt x="3859237" y="1051090"/>
                  </a:moveTo>
                  <a:lnTo>
                    <a:pt x="3855453" y="1034935"/>
                  </a:lnTo>
                  <a:lnTo>
                    <a:pt x="3863291" y="1034986"/>
                  </a:lnTo>
                  <a:lnTo>
                    <a:pt x="3866654" y="1049362"/>
                  </a:lnTo>
                  <a:lnTo>
                    <a:pt x="3859237" y="1051090"/>
                  </a:lnTo>
                  <a:close/>
                </a:path>
                <a:path w="3917950" h="3453765">
                  <a:moveTo>
                    <a:pt x="3856845" y="1008951"/>
                  </a:moveTo>
                  <a:lnTo>
                    <a:pt x="3848988" y="1008951"/>
                  </a:lnTo>
                  <a:lnTo>
                    <a:pt x="3846487" y="999413"/>
                  </a:lnTo>
                  <a:lnTo>
                    <a:pt x="3853853" y="997470"/>
                  </a:lnTo>
                  <a:lnTo>
                    <a:pt x="3856367" y="1007033"/>
                  </a:lnTo>
                  <a:lnTo>
                    <a:pt x="3856845" y="1008951"/>
                  </a:lnTo>
                  <a:close/>
                </a:path>
                <a:path w="3917950" h="3453765">
                  <a:moveTo>
                    <a:pt x="3852113" y="1021511"/>
                  </a:moveTo>
                  <a:lnTo>
                    <a:pt x="3848987" y="1008946"/>
                  </a:lnTo>
                  <a:lnTo>
                    <a:pt x="3856845" y="1008951"/>
                  </a:lnTo>
                  <a:lnTo>
                    <a:pt x="3859517" y="1019670"/>
                  </a:lnTo>
                  <a:lnTo>
                    <a:pt x="3852113" y="1021511"/>
                  </a:lnTo>
                  <a:close/>
                </a:path>
                <a:path w="3917950" h="3453765">
                  <a:moveTo>
                    <a:pt x="3844544" y="992047"/>
                  </a:moveTo>
                  <a:lnTo>
                    <a:pt x="3842156" y="983005"/>
                  </a:lnTo>
                  <a:lnTo>
                    <a:pt x="3838549" y="970038"/>
                  </a:lnTo>
                  <a:lnTo>
                    <a:pt x="3845890" y="967993"/>
                  </a:lnTo>
                  <a:lnTo>
                    <a:pt x="3849522" y="981036"/>
                  </a:lnTo>
                  <a:lnTo>
                    <a:pt x="3851909" y="990104"/>
                  </a:lnTo>
                  <a:lnTo>
                    <a:pt x="3844544" y="992047"/>
                  </a:lnTo>
                  <a:close/>
                </a:path>
                <a:path w="3917950" h="3453765">
                  <a:moveTo>
                    <a:pt x="3836517" y="962698"/>
                  </a:moveTo>
                  <a:lnTo>
                    <a:pt x="3834993" y="957249"/>
                  </a:lnTo>
                  <a:lnTo>
                    <a:pt x="3830167" y="940790"/>
                  </a:lnTo>
                  <a:lnTo>
                    <a:pt x="3837482" y="938644"/>
                  </a:lnTo>
                  <a:lnTo>
                    <a:pt x="3842334" y="955179"/>
                  </a:lnTo>
                  <a:lnTo>
                    <a:pt x="3843858" y="960653"/>
                  </a:lnTo>
                  <a:lnTo>
                    <a:pt x="3836517" y="962698"/>
                  </a:lnTo>
                  <a:close/>
                </a:path>
                <a:path w="3917950" h="3453765">
                  <a:moveTo>
                    <a:pt x="3828033" y="933475"/>
                  </a:moveTo>
                  <a:lnTo>
                    <a:pt x="3827391" y="931329"/>
                  </a:lnTo>
                  <a:lnTo>
                    <a:pt x="3821341" y="911669"/>
                  </a:lnTo>
                  <a:lnTo>
                    <a:pt x="3828618" y="909421"/>
                  </a:lnTo>
                  <a:lnTo>
                    <a:pt x="3834790" y="929462"/>
                  </a:lnTo>
                  <a:lnTo>
                    <a:pt x="3835336" y="931329"/>
                  </a:lnTo>
                  <a:lnTo>
                    <a:pt x="3828033" y="933475"/>
                  </a:lnTo>
                  <a:close/>
                </a:path>
                <a:path w="3917950" h="3453765">
                  <a:moveTo>
                    <a:pt x="3819080" y="904443"/>
                  </a:moveTo>
                  <a:lnTo>
                    <a:pt x="3812057" y="882688"/>
                  </a:lnTo>
                  <a:lnTo>
                    <a:pt x="3819309" y="880351"/>
                  </a:lnTo>
                  <a:lnTo>
                    <a:pt x="3826332" y="902106"/>
                  </a:lnTo>
                  <a:lnTo>
                    <a:pt x="3819080" y="904443"/>
                  </a:lnTo>
                  <a:close/>
                </a:path>
                <a:path w="3917950" h="3453765">
                  <a:moveTo>
                    <a:pt x="3809657" y="875512"/>
                  </a:moveTo>
                  <a:lnTo>
                    <a:pt x="3802951" y="855700"/>
                  </a:lnTo>
                  <a:lnTo>
                    <a:pt x="3802316" y="853922"/>
                  </a:lnTo>
                  <a:lnTo>
                    <a:pt x="3809504" y="851382"/>
                  </a:lnTo>
                  <a:lnTo>
                    <a:pt x="3811004" y="855751"/>
                  </a:lnTo>
                  <a:lnTo>
                    <a:pt x="3816870" y="873074"/>
                  </a:lnTo>
                  <a:lnTo>
                    <a:pt x="3809657" y="875512"/>
                  </a:lnTo>
                  <a:close/>
                </a:path>
                <a:path w="3917950" h="3453765">
                  <a:moveTo>
                    <a:pt x="3799776" y="846734"/>
                  </a:moveTo>
                  <a:lnTo>
                    <a:pt x="3794099" y="830694"/>
                  </a:lnTo>
                  <a:lnTo>
                    <a:pt x="3792093" y="825258"/>
                  </a:lnTo>
                  <a:lnTo>
                    <a:pt x="3799243" y="822629"/>
                  </a:lnTo>
                  <a:lnTo>
                    <a:pt x="3801275" y="828128"/>
                  </a:lnTo>
                  <a:lnTo>
                    <a:pt x="3806964" y="844194"/>
                  </a:lnTo>
                  <a:lnTo>
                    <a:pt x="3799776" y="846734"/>
                  </a:lnTo>
                  <a:close/>
                </a:path>
                <a:path w="3917950" h="3453765">
                  <a:moveTo>
                    <a:pt x="3789451" y="818121"/>
                  </a:moveTo>
                  <a:lnTo>
                    <a:pt x="3784930" y="805853"/>
                  </a:lnTo>
                  <a:lnTo>
                    <a:pt x="3781425" y="796772"/>
                  </a:lnTo>
                  <a:lnTo>
                    <a:pt x="3788536" y="794029"/>
                  </a:lnTo>
                  <a:lnTo>
                    <a:pt x="3792067" y="803186"/>
                  </a:lnTo>
                  <a:lnTo>
                    <a:pt x="3796601" y="815479"/>
                  </a:lnTo>
                  <a:lnTo>
                    <a:pt x="3789451" y="818121"/>
                  </a:lnTo>
                  <a:close/>
                </a:path>
                <a:path w="3917950" h="3453765">
                  <a:moveTo>
                    <a:pt x="3778694" y="789660"/>
                  </a:moveTo>
                  <a:lnTo>
                    <a:pt x="3775430" y="781164"/>
                  </a:lnTo>
                  <a:lnTo>
                    <a:pt x="3770325" y="768438"/>
                  </a:lnTo>
                  <a:lnTo>
                    <a:pt x="3777399" y="765606"/>
                  </a:lnTo>
                  <a:lnTo>
                    <a:pt x="3782529" y="778408"/>
                  </a:lnTo>
                  <a:lnTo>
                    <a:pt x="3785806" y="786917"/>
                  </a:lnTo>
                  <a:lnTo>
                    <a:pt x="3778694" y="789660"/>
                  </a:lnTo>
                  <a:close/>
                </a:path>
                <a:path w="3917950" h="3453765">
                  <a:moveTo>
                    <a:pt x="3767493" y="761364"/>
                  </a:moveTo>
                  <a:lnTo>
                    <a:pt x="3765600" y="756653"/>
                  </a:lnTo>
                  <a:lnTo>
                    <a:pt x="3758780" y="740282"/>
                  </a:lnTo>
                  <a:lnTo>
                    <a:pt x="3765816" y="737349"/>
                  </a:lnTo>
                  <a:lnTo>
                    <a:pt x="3772661" y="753795"/>
                  </a:lnTo>
                  <a:lnTo>
                    <a:pt x="3774567" y="758532"/>
                  </a:lnTo>
                  <a:lnTo>
                    <a:pt x="3767493" y="761364"/>
                  </a:lnTo>
                  <a:close/>
                </a:path>
                <a:path w="3917950" h="3453765">
                  <a:moveTo>
                    <a:pt x="3758019" y="732345"/>
                  </a:moveTo>
                  <a:lnTo>
                    <a:pt x="3755478" y="732345"/>
                  </a:lnTo>
                  <a:lnTo>
                    <a:pt x="3746804" y="712317"/>
                  </a:lnTo>
                  <a:lnTo>
                    <a:pt x="3753802" y="709282"/>
                  </a:lnTo>
                  <a:lnTo>
                    <a:pt x="3762476" y="729348"/>
                  </a:lnTo>
                  <a:lnTo>
                    <a:pt x="3762882" y="730326"/>
                  </a:lnTo>
                  <a:lnTo>
                    <a:pt x="3758019" y="732345"/>
                  </a:lnTo>
                  <a:close/>
                </a:path>
                <a:path w="3917950" h="3453765">
                  <a:moveTo>
                    <a:pt x="3755847" y="733247"/>
                  </a:moveTo>
                  <a:lnTo>
                    <a:pt x="3755453" y="732294"/>
                  </a:lnTo>
                  <a:lnTo>
                    <a:pt x="3758019" y="732345"/>
                  </a:lnTo>
                  <a:lnTo>
                    <a:pt x="3755847" y="733247"/>
                  </a:lnTo>
                  <a:close/>
                </a:path>
                <a:path w="3917950" h="3453765">
                  <a:moveTo>
                    <a:pt x="3743769" y="705383"/>
                  </a:moveTo>
                  <a:lnTo>
                    <a:pt x="3734396" y="684529"/>
                  </a:lnTo>
                  <a:lnTo>
                    <a:pt x="3741356" y="681405"/>
                  </a:lnTo>
                  <a:lnTo>
                    <a:pt x="3750716" y="702259"/>
                  </a:lnTo>
                  <a:lnTo>
                    <a:pt x="3743769" y="705383"/>
                  </a:lnTo>
                  <a:close/>
                </a:path>
                <a:path w="3917950" h="3453765">
                  <a:moveTo>
                    <a:pt x="3731209" y="677671"/>
                  </a:moveTo>
                  <a:lnTo>
                    <a:pt x="3723119" y="660272"/>
                  </a:lnTo>
                  <a:lnTo>
                    <a:pt x="3721544" y="657009"/>
                  </a:lnTo>
                  <a:lnTo>
                    <a:pt x="3728402" y="653694"/>
                  </a:lnTo>
                  <a:lnTo>
                    <a:pt x="3730015" y="657034"/>
                  </a:lnTo>
                  <a:lnTo>
                    <a:pt x="3738118" y="674446"/>
                  </a:lnTo>
                  <a:lnTo>
                    <a:pt x="3731209" y="677671"/>
                  </a:lnTo>
                  <a:close/>
                </a:path>
                <a:path w="3917950" h="3453765">
                  <a:moveTo>
                    <a:pt x="3718229" y="650138"/>
                  </a:moveTo>
                  <a:lnTo>
                    <a:pt x="3711714" y="636612"/>
                  </a:lnTo>
                  <a:lnTo>
                    <a:pt x="3708234" y="629640"/>
                  </a:lnTo>
                  <a:lnTo>
                    <a:pt x="3715054" y="626249"/>
                  </a:lnTo>
                  <a:lnTo>
                    <a:pt x="3718559" y="633272"/>
                  </a:lnTo>
                  <a:lnTo>
                    <a:pt x="3725100" y="646836"/>
                  </a:lnTo>
                  <a:lnTo>
                    <a:pt x="3718229" y="650138"/>
                  </a:lnTo>
                  <a:close/>
                </a:path>
                <a:path w="3917950" h="3453765">
                  <a:moveTo>
                    <a:pt x="3708535" y="613181"/>
                  </a:moveTo>
                  <a:lnTo>
                    <a:pt x="3700018" y="613181"/>
                  </a:lnTo>
                  <a:lnTo>
                    <a:pt x="3694506" y="602487"/>
                  </a:lnTo>
                  <a:lnTo>
                    <a:pt x="3701275" y="598995"/>
                  </a:lnTo>
                  <a:lnTo>
                    <a:pt x="3706799" y="609701"/>
                  </a:lnTo>
                  <a:lnTo>
                    <a:pt x="3708535" y="613181"/>
                  </a:lnTo>
                  <a:close/>
                </a:path>
                <a:path w="3917950" h="3453765">
                  <a:moveTo>
                    <a:pt x="3704831" y="622820"/>
                  </a:moveTo>
                  <a:lnTo>
                    <a:pt x="3700016" y="613179"/>
                  </a:lnTo>
                  <a:lnTo>
                    <a:pt x="3708535" y="613181"/>
                  </a:lnTo>
                  <a:lnTo>
                    <a:pt x="3711651" y="619429"/>
                  </a:lnTo>
                  <a:lnTo>
                    <a:pt x="3704831" y="622820"/>
                  </a:lnTo>
                  <a:close/>
                </a:path>
                <a:path w="3917950" h="3453765">
                  <a:moveTo>
                    <a:pt x="3696570" y="589876"/>
                  </a:moveTo>
                  <a:lnTo>
                    <a:pt x="3688003" y="589876"/>
                  </a:lnTo>
                  <a:lnTo>
                    <a:pt x="3680358" y="575551"/>
                  </a:lnTo>
                  <a:lnTo>
                    <a:pt x="3687089" y="571969"/>
                  </a:lnTo>
                  <a:lnTo>
                    <a:pt x="3694734" y="586320"/>
                  </a:lnTo>
                  <a:lnTo>
                    <a:pt x="3696570" y="589876"/>
                  </a:lnTo>
                  <a:close/>
                </a:path>
                <a:path w="3917950" h="3453765">
                  <a:moveTo>
                    <a:pt x="3691013" y="595718"/>
                  </a:moveTo>
                  <a:lnTo>
                    <a:pt x="3687978" y="589838"/>
                  </a:lnTo>
                  <a:lnTo>
                    <a:pt x="3696570" y="589876"/>
                  </a:lnTo>
                  <a:lnTo>
                    <a:pt x="3697782" y="592226"/>
                  </a:lnTo>
                  <a:lnTo>
                    <a:pt x="3691013" y="595718"/>
                  </a:lnTo>
                  <a:close/>
                </a:path>
                <a:path w="3917950" h="3453765">
                  <a:moveTo>
                    <a:pt x="3676777" y="568820"/>
                  </a:moveTo>
                  <a:lnTo>
                    <a:pt x="3675659" y="566724"/>
                  </a:lnTo>
                  <a:lnTo>
                    <a:pt x="3665804" y="548830"/>
                  </a:lnTo>
                  <a:lnTo>
                    <a:pt x="3672484" y="545160"/>
                  </a:lnTo>
                  <a:lnTo>
                    <a:pt x="3682365" y="563117"/>
                  </a:lnTo>
                  <a:lnTo>
                    <a:pt x="3683507" y="565238"/>
                  </a:lnTo>
                  <a:lnTo>
                    <a:pt x="3676777" y="568820"/>
                  </a:lnTo>
                  <a:close/>
                </a:path>
                <a:path w="3917950" h="3453765">
                  <a:moveTo>
                    <a:pt x="3662133" y="542213"/>
                  </a:moveTo>
                  <a:lnTo>
                    <a:pt x="3650830" y="522338"/>
                  </a:lnTo>
                  <a:lnTo>
                    <a:pt x="3657460" y="518579"/>
                  </a:lnTo>
                  <a:lnTo>
                    <a:pt x="3668750" y="538454"/>
                  </a:lnTo>
                  <a:lnTo>
                    <a:pt x="3662133" y="542213"/>
                  </a:lnTo>
                  <a:close/>
                </a:path>
                <a:path w="3917950" h="3453765">
                  <a:moveTo>
                    <a:pt x="3645764" y="498576"/>
                  </a:moveTo>
                  <a:lnTo>
                    <a:pt x="3636924" y="498576"/>
                  </a:lnTo>
                  <a:lnTo>
                    <a:pt x="3635451" y="496150"/>
                  </a:lnTo>
                  <a:lnTo>
                    <a:pt x="3641979" y="492201"/>
                  </a:lnTo>
                  <a:lnTo>
                    <a:pt x="3643464" y="494652"/>
                  </a:lnTo>
                  <a:lnTo>
                    <a:pt x="3645764" y="498576"/>
                  </a:lnTo>
                  <a:close/>
                </a:path>
                <a:path w="3917950" h="3453765">
                  <a:moveTo>
                    <a:pt x="3647020" y="515797"/>
                  </a:moveTo>
                  <a:lnTo>
                    <a:pt x="3636899" y="498538"/>
                  </a:lnTo>
                  <a:lnTo>
                    <a:pt x="3645764" y="498576"/>
                  </a:lnTo>
                  <a:lnTo>
                    <a:pt x="3653599" y="511949"/>
                  </a:lnTo>
                  <a:lnTo>
                    <a:pt x="3647020" y="515797"/>
                  </a:lnTo>
                  <a:close/>
                </a:path>
                <a:path w="3917950" h="3453765">
                  <a:moveTo>
                    <a:pt x="3632324" y="476237"/>
                  </a:moveTo>
                  <a:lnTo>
                    <a:pt x="3623411" y="476237"/>
                  </a:lnTo>
                  <a:lnTo>
                    <a:pt x="3619627" y="470153"/>
                  </a:lnTo>
                  <a:lnTo>
                    <a:pt x="3626091" y="466128"/>
                  </a:lnTo>
                  <a:lnTo>
                    <a:pt x="3629901" y="472224"/>
                  </a:lnTo>
                  <a:lnTo>
                    <a:pt x="3632324" y="476237"/>
                  </a:lnTo>
                  <a:close/>
                </a:path>
                <a:path w="3917950" h="3453765">
                  <a:moveTo>
                    <a:pt x="3631514" y="489623"/>
                  </a:moveTo>
                  <a:lnTo>
                    <a:pt x="3623386" y="476199"/>
                  </a:lnTo>
                  <a:lnTo>
                    <a:pt x="3632324" y="476237"/>
                  </a:lnTo>
                  <a:lnTo>
                    <a:pt x="3638029" y="485686"/>
                  </a:lnTo>
                  <a:lnTo>
                    <a:pt x="3631514" y="489623"/>
                  </a:lnTo>
                  <a:close/>
                </a:path>
                <a:path w="3917950" h="3453765">
                  <a:moveTo>
                    <a:pt x="3618592" y="454088"/>
                  </a:moveTo>
                  <a:lnTo>
                    <a:pt x="3609619" y="454088"/>
                  </a:lnTo>
                  <a:lnTo>
                    <a:pt x="3603409" y="444411"/>
                  </a:lnTo>
                  <a:lnTo>
                    <a:pt x="3609809" y="440296"/>
                  </a:lnTo>
                  <a:lnTo>
                    <a:pt x="3616045" y="449999"/>
                  </a:lnTo>
                  <a:lnTo>
                    <a:pt x="3618592" y="454088"/>
                  </a:lnTo>
                  <a:close/>
                </a:path>
                <a:path w="3917950" h="3453765">
                  <a:moveTo>
                    <a:pt x="3615601" y="463689"/>
                  </a:moveTo>
                  <a:lnTo>
                    <a:pt x="3609594" y="454050"/>
                  </a:lnTo>
                  <a:lnTo>
                    <a:pt x="3618592" y="454088"/>
                  </a:lnTo>
                  <a:lnTo>
                    <a:pt x="3622065" y="459663"/>
                  </a:lnTo>
                  <a:lnTo>
                    <a:pt x="3615601" y="463689"/>
                  </a:lnTo>
                  <a:close/>
                </a:path>
                <a:path w="3917950" h="3453765">
                  <a:moveTo>
                    <a:pt x="3604586" y="432155"/>
                  </a:moveTo>
                  <a:lnTo>
                    <a:pt x="3595535" y="432155"/>
                  </a:lnTo>
                  <a:lnTo>
                    <a:pt x="3586784" y="418922"/>
                  </a:lnTo>
                  <a:lnTo>
                    <a:pt x="3593134" y="414718"/>
                  </a:lnTo>
                  <a:lnTo>
                    <a:pt x="3601897" y="427964"/>
                  </a:lnTo>
                  <a:lnTo>
                    <a:pt x="3604586" y="432155"/>
                  </a:lnTo>
                  <a:close/>
                </a:path>
                <a:path w="3917950" h="3453765">
                  <a:moveTo>
                    <a:pt x="3599281" y="437997"/>
                  </a:moveTo>
                  <a:lnTo>
                    <a:pt x="3595497" y="432104"/>
                  </a:lnTo>
                  <a:lnTo>
                    <a:pt x="3604586" y="432155"/>
                  </a:lnTo>
                  <a:lnTo>
                    <a:pt x="3605695" y="433882"/>
                  </a:lnTo>
                  <a:lnTo>
                    <a:pt x="3599281" y="437997"/>
                  </a:lnTo>
                  <a:close/>
                </a:path>
                <a:path w="3917950" h="3453765">
                  <a:moveTo>
                    <a:pt x="3585848" y="410413"/>
                  </a:moveTo>
                  <a:lnTo>
                    <a:pt x="3581158" y="410413"/>
                  </a:lnTo>
                  <a:lnTo>
                    <a:pt x="3569779" y="393699"/>
                  </a:lnTo>
                  <a:lnTo>
                    <a:pt x="3576078" y="389407"/>
                  </a:lnTo>
                  <a:lnTo>
                    <a:pt x="3587470" y="406145"/>
                  </a:lnTo>
                  <a:lnTo>
                    <a:pt x="3588943" y="408368"/>
                  </a:lnTo>
                  <a:lnTo>
                    <a:pt x="3585848" y="410413"/>
                  </a:lnTo>
                  <a:close/>
                </a:path>
                <a:path w="3917950" h="3453765">
                  <a:moveTo>
                    <a:pt x="3582581" y="412572"/>
                  </a:moveTo>
                  <a:lnTo>
                    <a:pt x="3581149" y="410399"/>
                  </a:lnTo>
                  <a:lnTo>
                    <a:pt x="3585848" y="410413"/>
                  </a:lnTo>
                  <a:lnTo>
                    <a:pt x="3582581" y="412572"/>
                  </a:lnTo>
                  <a:close/>
                </a:path>
                <a:path w="3917950" h="3453765">
                  <a:moveTo>
                    <a:pt x="3565499" y="387451"/>
                  </a:moveTo>
                  <a:lnTo>
                    <a:pt x="3552380" y="368731"/>
                  </a:lnTo>
                  <a:lnTo>
                    <a:pt x="3558628" y="364362"/>
                  </a:lnTo>
                  <a:lnTo>
                    <a:pt x="3571735" y="383082"/>
                  </a:lnTo>
                  <a:lnTo>
                    <a:pt x="3565499" y="387451"/>
                  </a:lnTo>
                  <a:close/>
                </a:path>
                <a:path w="3917950" h="3453765">
                  <a:moveTo>
                    <a:pt x="3547973" y="362572"/>
                  </a:moveTo>
                  <a:lnTo>
                    <a:pt x="3536327" y="346417"/>
                  </a:lnTo>
                  <a:lnTo>
                    <a:pt x="3534600" y="344093"/>
                  </a:lnTo>
                  <a:lnTo>
                    <a:pt x="3540721" y="339559"/>
                  </a:lnTo>
                  <a:lnTo>
                    <a:pt x="3542487" y="341934"/>
                  </a:lnTo>
                  <a:lnTo>
                    <a:pt x="3554158" y="358127"/>
                  </a:lnTo>
                  <a:lnTo>
                    <a:pt x="3547973" y="362572"/>
                  </a:lnTo>
                  <a:close/>
                </a:path>
                <a:path w="3917950" h="3453765">
                  <a:moveTo>
                    <a:pt x="3530066" y="337972"/>
                  </a:moveTo>
                  <a:lnTo>
                    <a:pt x="3520833" y="325513"/>
                  </a:lnTo>
                  <a:lnTo>
                    <a:pt x="3516401" y="319709"/>
                  </a:lnTo>
                  <a:lnTo>
                    <a:pt x="3522459" y="315086"/>
                  </a:lnTo>
                  <a:lnTo>
                    <a:pt x="3526942" y="320954"/>
                  </a:lnTo>
                  <a:lnTo>
                    <a:pt x="3536187" y="333438"/>
                  </a:lnTo>
                  <a:lnTo>
                    <a:pt x="3530066" y="337972"/>
                  </a:lnTo>
                  <a:close/>
                </a:path>
                <a:path w="3917950" h="3453765">
                  <a:moveTo>
                    <a:pt x="3511778" y="313651"/>
                  </a:moveTo>
                  <a:lnTo>
                    <a:pt x="3505073" y="304838"/>
                  </a:lnTo>
                  <a:lnTo>
                    <a:pt x="3497833" y="295605"/>
                  </a:lnTo>
                  <a:lnTo>
                    <a:pt x="3503828" y="290906"/>
                  </a:lnTo>
                  <a:lnTo>
                    <a:pt x="3511118" y="300202"/>
                  </a:lnTo>
                  <a:lnTo>
                    <a:pt x="3517849" y="309029"/>
                  </a:lnTo>
                  <a:lnTo>
                    <a:pt x="3511778" y="313651"/>
                  </a:lnTo>
                  <a:close/>
                </a:path>
                <a:path w="3917950" h="3453765">
                  <a:moveTo>
                    <a:pt x="3498750" y="284429"/>
                  </a:moveTo>
                  <a:lnTo>
                    <a:pt x="3489071" y="284429"/>
                  </a:lnTo>
                  <a:lnTo>
                    <a:pt x="3478898" y="271792"/>
                  </a:lnTo>
                  <a:lnTo>
                    <a:pt x="3484829" y="267017"/>
                  </a:lnTo>
                  <a:lnTo>
                    <a:pt x="3495014" y="279666"/>
                  </a:lnTo>
                  <a:lnTo>
                    <a:pt x="3498750" y="284429"/>
                  </a:lnTo>
                  <a:close/>
                </a:path>
                <a:path w="3917950" h="3453765">
                  <a:moveTo>
                    <a:pt x="3493134" y="289610"/>
                  </a:moveTo>
                  <a:lnTo>
                    <a:pt x="3489032" y="284391"/>
                  </a:lnTo>
                  <a:lnTo>
                    <a:pt x="3498750" y="284429"/>
                  </a:lnTo>
                  <a:lnTo>
                    <a:pt x="3499129" y="284911"/>
                  </a:lnTo>
                  <a:lnTo>
                    <a:pt x="3493134" y="289610"/>
                  </a:lnTo>
                  <a:close/>
                </a:path>
                <a:path w="3917950" h="3453765">
                  <a:moveTo>
                    <a:pt x="3474110" y="265861"/>
                  </a:moveTo>
                  <a:lnTo>
                    <a:pt x="3472738" y="264159"/>
                  </a:lnTo>
                  <a:lnTo>
                    <a:pt x="3459581" y="248272"/>
                  </a:lnTo>
                  <a:lnTo>
                    <a:pt x="3465461" y="243408"/>
                  </a:lnTo>
                  <a:lnTo>
                    <a:pt x="3478656" y="259359"/>
                  </a:lnTo>
                  <a:lnTo>
                    <a:pt x="3480041" y="261073"/>
                  </a:lnTo>
                  <a:lnTo>
                    <a:pt x="3474110" y="265861"/>
                  </a:lnTo>
                  <a:close/>
                </a:path>
                <a:path w="3917950" h="3453765">
                  <a:moveTo>
                    <a:pt x="3454742" y="242455"/>
                  </a:moveTo>
                  <a:lnTo>
                    <a:pt x="3439922" y="225056"/>
                  </a:lnTo>
                  <a:lnTo>
                    <a:pt x="3445725" y="220116"/>
                  </a:lnTo>
                  <a:lnTo>
                    <a:pt x="3460546" y="237528"/>
                  </a:lnTo>
                  <a:lnTo>
                    <a:pt x="3454742" y="242455"/>
                  </a:lnTo>
                  <a:close/>
                </a:path>
                <a:path w="3917950" h="3453765">
                  <a:moveTo>
                    <a:pt x="3432412" y="204863"/>
                  </a:moveTo>
                  <a:lnTo>
                    <a:pt x="3422294" y="204863"/>
                  </a:lnTo>
                  <a:lnTo>
                    <a:pt x="3419906" y="202196"/>
                  </a:lnTo>
                  <a:lnTo>
                    <a:pt x="3425571" y="197116"/>
                  </a:lnTo>
                  <a:lnTo>
                    <a:pt x="3427971" y="199783"/>
                  </a:lnTo>
                  <a:lnTo>
                    <a:pt x="3432412" y="204863"/>
                  </a:lnTo>
                  <a:close/>
                </a:path>
                <a:path w="3917950" h="3453765">
                  <a:moveTo>
                    <a:pt x="3434956" y="219341"/>
                  </a:moveTo>
                  <a:lnTo>
                    <a:pt x="3422256" y="204825"/>
                  </a:lnTo>
                  <a:lnTo>
                    <a:pt x="3432412" y="204863"/>
                  </a:lnTo>
                  <a:lnTo>
                    <a:pt x="3440683" y="214325"/>
                  </a:lnTo>
                  <a:lnTo>
                    <a:pt x="3434956" y="219341"/>
                  </a:lnTo>
                  <a:close/>
                </a:path>
                <a:path w="3917950" h="3453765">
                  <a:moveTo>
                    <a:pt x="3415188" y="185546"/>
                  </a:moveTo>
                  <a:lnTo>
                    <a:pt x="3404946" y="185546"/>
                  </a:lnTo>
                  <a:lnTo>
                    <a:pt x="3399497" y="179628"/>
                  </a:lnTo>
                  <a:lnTo>
                    <a:pt x="3405098" y="174472"/>
                  </a:lnTo>
                  <a:lnTo>
                    <a:pt x="3410559" y="180390"/>
                  </a:lnTo>
                  <a:lnTo>
                    <a:pt x="3415188" y="185546"/>
                  </a:lnTo>
                  <a:close/>
                </a:path>
                <a:path w="3917950" h="3453765">
                  <a:moveTo>
                    <a:pt x="3414814" y="196532"/>
                  </a:moveTo>
                  <a:lnTo>
                    <a:pt x="3404908" y="185508"/>
                  </a:lnTo>
                  <a:lnTo>
                    <a:pt x="3415188" y="185546"/>
                  </a:lnTo>
                  <a:lnTo>
                    <a:pt x="3420478" y="191439"/>
                  </a:lnTo>
                  <a:lnTo>
                    <a:pt x="3414814" y="196532"/>
                  </a:lnTo>
                  <a:close/>
                </a:path>
                <a:path w="3917950" h="3453765">
                  <a:moveTo>
                    <a:pt x="3397705" y="166458"/>
                  </a:moveTo>
                  <a:lnTo>
                    <a:pt x="3387344" y="166458"/>
                  </a:lnTo>
                  <a:lnTo>
                    <a:pt x="3378746" y="157378"/>
                  </a:lnTo>
                  <a:lnTo>
                    <a:pt x="3384270" y="152145"/>
                  </a:lnTo>
                  <a:lnTo>
                    <a:pt x="3392893" y="161239"/>
                  </a:lnTo>
                  <a:lnTo>
                    <a:pt x="3397705" y="166458"/>
                  </a:lnTo>
                  <a:close/>
                </a:path>
                <a:path w="3917950" h="3453765">
                  <a:moveTo>
                    <a:pt x="3394329" y="174028"/>
                  </a:moveTo>
                  <a:lnTo>
                    <a:pt x="3387305" y="166433"/>
                  </a:lnTo>
                  <a:lnTo>
                    <a:pt x="3397705" y="166458"/>
                  </a:lnTo>
                  <a:lnTo>
                    <a:pt x="3399929" y="168871"/>
                  </a:lnTo>
                  <a:lnTo>
                    <a:pt x="3394329" y="174028"/>
                  </a:lnTo>
                  <a:close/>
                </a:path>
                <a:path w="3917950" h="3453765">
                  <a:moveTo>
                    <a:pt x="3377955" y="147624"/>
                  </a:moveTo>
                  <a:lnTo>
                    <a:pt x="3369500" y="147624"/>
                  </a:lnTo>
                  <a:lnTo>
                    <a:pt x="3357651" y="135458"/>
                  </a:lnTo>
                  <a:lnTo>
                    <a:pt x="3363112" y="130136"/>
                  </a:lnTo>
                  <a:lnTo>
                    <a:pt x="3374974" y="142328"/>
                  </a:lnTo>
                  <a:lnTo>
                    <a:pt x="3379025" y="146608"/>
                  </a:lnTo>
                  <a:lnTo>
                    <a:pt x="3377955" y="147624"/>
                  </a:lnTo>
                  <a:close/>
                </a:path>
                <a:path w="3917950" h="3453765">
                  <a:moveTo>
                    <a:pt x="3373501" y="151853"/>
                  </a:moveTo>
                  <a:lnTo>
                    <a:pt x="3369462" y="147586"/>
                  </a:lnTo>
                  <a:lnTo>
                    <a:pt x="3377955" y="147624"/>
                  </a:lnTo>
                  <a:lnTo>
                    <a:pt x="3373501" y="151853"/>
                  </a:lnTo>
                  <a:close/>
                </a:path>
                <a:path w="3917950" h="3453765">
                  <a:moveTo>
                    <a:pt x="3353320" y="129031"/>
                  </a:moveTo>
                  <a:lnTo>
                    <a:pt x="3351390" y="129031"/>
                  </a:lnTo>
                  <a:lnTo>
                    <a:pt x="3336213" y="113855"/>
                  </a:lnTo>
                  <a:lnTo>
                    <a:pt x="3341611" y="108457"/>
                  </a:lnTo>
                  <a:lnTo>
                    <a:pt x="3356800" y="123659"/>
                  </a:lnTo>
                  <a:lnTo>
                    <a:pt x="3357791" y="124675"/>
                  </a:lnTo>
                  <a:lnTo>
                    <a:pt x="3353320" y="129031"/>
                  </a:lnTo>
                  <a:close/>
                </a:path>
                <a:path w="3917950" h="3453765">
                  <a:moveTo>
                    <a:pt x="3352330" y="129997"/>
                  </a:moveTo>
                  <a:lnTo>
                    <a:pt x="3351352" y="128993"/>
                  </a:lnTo>
                  <a:lnTo>
                    <a:pt x="3353320" y="129031"/>
                  </a:lnTo>
                  <a:lnTo>
                    <a:pt x="3352330" y="129997"/>
                  </a:lnTo>
                  <a:close/>
                </a:path>
                <a:path w="3917950" h="3453765">
                  <a:moveTo>
                    <a:pt x="3330841" y="108521"/>
                  </a:moveTo>
                  <a:lnTo>
                    <a:pt x="3314458" y="92582"/>
                  </a:lnTo>
                  <a:lnTo>
                    <a:pt x="3319779" y="87121"/>
                  </a:lnTo>
                  <a:lnTo>
                    <a:pt x="3336150" y="103060"/>
                  </a:lnTo>
                  <a:lnTo>
                    <a:pt x="3330841" y="108521"/>
                  </a:lnTo>
                  <a:close/>
                </a:path>
                <a:path w="3917950" h="3453765">
                  <a:moveTo>
                    <a:pt x="3308972" y="87375"/>
                  </a:moveTo>
                  <a:lnTo>
                    <a:pt x="3295573" y="74675"/>
                  </a:lnTo>
                  <a:lnTo>
                    <a:pt x="3292373" y="71716"/>
                  </a:lnTo>
                  <a:lnTo>
                    <a:pt x="3297542" y="66116"/>
                  </a:lnTo>
                  <a:lnTo>
                    <a:pt x="3300806" y="69126"/>
                  </a:lnTo>
                  <a:lnTo>
                    <a:pt x="3314204" y="81838"/>
                  </a:lnTo>
                  <a:lnTo>
                    <a:pt x="3308972" y="87375"/>
                  </a:lnTo>
                  <a:close/>
                </a:path>
                <a:path w="3917950" h="3453765">
                  <a:moveTo>
                    <a:pt x="3287768" y="57099"/>
                  </a:moveTo>
                  <a:lnTo>
                    <a:pt x="3276536" y="57099"/>
                  </a:lnTo>
                  <a:lnTo>
                    <a:pt x="3269932" y="51168"/>
                  </a:lnTo>
                  <a:lnTo>
                    <a:pt x="3275025" y="45504"/>
                  </a:lnTo>
                  <a:lnTo>
                    <a:pt x="3281654" y="51460"/>
                  </a:lnTo>
                  <a:lnTo>
                    <a:pt x="3287768" y="57099"/>
                  </a:lnTo>
                  <a:close/>
                </a:path>
                <a:path w="3917950" h="3453765">
                  <a:moveTo>
                    <a:pt x="3286772" y="66547"/>
                  </a:moveTo>
                  <a:lnTo>
                    <a:pt x="3276498" y="57073"/>
                  </a:lnTo>
                  <a:lnTo>
                    <a:pt x="3287768" y="57099"/>
                  </a:lnTo>
                  <a:lnTo>
                    <a:pt x="3291941" y="60947"/>
                  </a:lnTo>
                  <a:lnTo>
                    <a:pt x="3286772" y="66547"/>
                  </a:lnTo>
                  <a:close/>
                </a:path>
                <a:path w="3917950" h="3453765">
                  <a:moveTo>
                    <a:pt x="3268625" y="39750"/>
                  </a:moveTo>
                  <a:lnTo>
                    <a:pt x="3257232" y="39750"/>
                  </a:lnTo>
                  <a:lnTo>
                    <a:pt x="3247174" y="30975"/>
                  </a:lnTo>
                  <a:lnTo>
                    <a:pt x="3252190" y="25234"/>
                  </a:lnTo>
                  <a:lnTo>
                    <a:pt x="3262261" y="34035"/>
                  </a:lnTo>
                  <a:lnTo>
                    <a:pt x="3268625" y="39750"/>
                  </a:lnTo>
                  <a:close/>
                </a:path>
                <a:path w="3917950" h="3453765">
                  <a:moveTo>
                    <a:pt x="3264268" y="46075"/>
                  </a:moveTo>
                  <a:lnTo>
                    <a:pt x="3257181" y="39725"/>
                  </a:lnTo>
                  <a:lnTo>
                    <a:pt x="3268625" y="39750"/>
                  </a:lnTo>
                  <a:lnTo>
                    <a:pt x="3269360" y="40411"/>
                  </a:lnTo>
                  <a:lnTo>
                    <a:pt x="3264268" y="46075"/>
                  </a:lnTo>
                  <a:close/>
                </a:path>
                <a:path w="3917950" h="3453765">
                  <a:moveTo>
                    <a:pt x="3241446" y="25958"/>
                  </a:moveTo>
                  <a:lnTo>
                    <a:pt x="3237636" y="22631"/>
                  </a:lnTo>
                  <a:lnTo>
                    <a:pt x="3224110" y="11125"/>
                  </a:lnTo>
                  <a:lnTo>
                    <a:pt x="3229051" y="5321"/>
                  </a:lnTo>
                  <a:lnTo>
                    <a:pt x="3242640" y="16878"/>
                  </a:lnTo>
                  <a:lnTo>
                    <a:pt x="3246462" y="20218"/>
                  </a:lnTo>
                  <a:lnTo>
                    <a:pt x="3241446" y="25958"/>
                  </a:lnTo>
                  <a:close/>
                </a:path>
                <a:path w="3917950" h="3453765">
                  <a:moveTo>
                    <a:pt x="3218306" y="6184"/>
                  </a:moveTo>
                  <a:lnTo>
                    <a:pt x="3217862" y="5803"/>
                  </a:lnTo>
                  <a:lnTo>
                    <a:pt x="3222802" y="0"/>
                  </a:lnTo>
                  <a:lnTo>
                    <a:pt x="3223247" y="380"/>
                  </a:lnTo>
                  <a:lnTo>
                    <a:pt x="3218306" y="6184"/>
                  </a:lnTo>
                  <a:close/>
                </a:path>
              </a:pathLst>
            </a:custGeom>
            <a:solidFill>
              <a:srgbClr val="7E7E7E"/>
            </a:solidFill>
            <a:ln w="19050">
              <a:solidFill>
                <a:srgbClr val="139193"/>
              </a:solidFill>
              <a:prstDash val="lgDashDotDot"/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62814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972</TotalTime>
  <Words>1881</Words>
  <Application>Microsoft Office PowerPoint</Application>
  <PresentationFormat>全屏显示(16:9)</PresentationFormat>
  <Paragraphs>378</Paragraphs>
  <Slides>41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8" baseType="lpstr">
      <vt:lpstr>等线</vt:lpstr>
      <vt:lpstr>微软雅黑</vt:lpstr>
      <vt:lpstr>字魂59号-创粗黑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ABOUT LEISTUNG ENERGIE</vt:lpstr>
      <vt:lpstr>ABOUT LEISTUNG ENERGIE</vt:lpstr>
      <vt:lpstr>ABOUT LEISTUNG ENERGIE</vt:lpstr>
      <vt:lpstr>ABOUT LEISTUNG ENERGIE</vt:lpstr>
      <vt:lpstr>PowerPoint 演示文稿</vt:lpstr>
      <vt:lpstr>CAPABILITY</vt:lpstr>
      <vt:lpstr>CAPABILITY</vt:lpstr>
      <vt:lpstr>CAPABILITY</vt:lpstr>
      <vt:lpstr>CAPABILITY</vt:lpstr>
      <vt:lpstr>CAPABILITY</vt:lpstr>
      <vt:lpstr>CAPABILITY</vt:lpstr>
      <vt:lpstr>CAPABILITY</vt:lpstr>
      <vt:lpstr>CAPABILITY</vt:lpstr>
      <vt:lpstr>PowerPoint 演示文稿</vt:lpstr>
      <vt:lpstr>PRODUCTS</vt:lpstr>
      <vt:lpstr>PRODUCTS</vt:lpstr>
      <vt:lpstr>PRODUCTS</vt:lpstr>
      <vt:lpstr>PRODUCTS</vt:lpstr>
      <vt:lpstr>PRODUCTS</vt:lpstr>
      <vt:lpstr>PRODUCTS</vt:lpstr>
      <vt:lpstr>PRODUCTS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 Fang</dc:creator>
  <cp:lastModifiedBy>Yu Fang</cp:lastModifiedBy>
  <cp:revision>25</cp:revision>
  <dcterms:created xsi:type="dcterms:W3CDTF">2022-07-19T02:17:06Z</dcterms:created>
  <dcterms:modified xsi:type="dcterms:W3CDTF">2022-07-20T09:36:03Z</dcterms:modified>
</cp:coreProperties>
</file>